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authors.xml" ContentType="application/vnd.ms-powerpoint.author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4"/>
  </p:sldMasterIdLst>
  <p:notesMasterIdLst>
    <p:notesMasterId r:id="rId23"/>
  </p:notesMasterIdLst>
  <p:handoutMasterIdLst>
    <p:handoutMasterId r:id="rId24"/>
  </p:handoutMasterIdLst>
  <p:sldIdLst>
    <p:sldId id="256" r:id="rId5"/>
    <p:sldId id="278" r:id="rId6"/>
    <p:sldId id="261" r:id="rId7"/>
    <p:sldId id="262" r:id="rId8"/>
    <p:sldId id="264" r:id="rId9"/>
    <p:sldId id="266" r:id="rId10"/>
    <p:sldId id="267" r:id="rId11"/>
    <p:sldId id="279" r:id="rId12"/>
    <p:sldId id="269" r:id="rId13"/>
    <p:sldId id="270" r:id="rId14"/>
    <p:sldId id="271" r:id="rId15"/>
    <p:sldId id="272" r:id="rId16"/>
    <p:sldId id="274" r:id="rId17"/>
    <p:sldId id="277" r:id="rId18"/>
    <p:sldId id="273" r:id="rId19"/>
    <p:sldId id="276" r:id="rId20"/>
    <p:sldId id="268" r:id="rId21"/>
    <p:sldId id="260"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890" userDrawn="1">
          <p15:clr>
            <a:srgbClr val="A4A3A4"/>
          </p15:clr>
        </p15:guide>
        <p15:guide id="2" pos="3863"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 id="{E1435989-CF0C-01A3-7860-B7EA12A95F19}" name="Giacomo Bulian" initials="GB" userId="S::gibulian@emeal.nttdata.com::68f6dbed-ead1-46cb-9e4b-b45a5a79b583"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4" name="Author" initials="A" lastIdx="13"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65094"/>
    <a:srgbClr val="6C3088"/>
    <a:srgbClr val="004B80"/>
    <a:srgbClr val="575756"/>
    <a:srgbClr val="4884C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A6185D4-FE57-4DD6-89B5-CEC1B817D74F}" v="21" dt="2021-12-07T12:36:29.974"/>
    <p1510:client id="{104D68B8-DD8B-6F41-B342-BAB9794FFA30}" v="6" dt="2022-04-21T14:21:07.568"/>
    <p1510:client id="{3A00D8F7-D29A-56D5-BD76-A1CA716F5255}" v="205" dt="2022-04-21T13:48:30.136"/>
    <p1510:client id="{FF7D4232-FF22-44CD-A368-3BEC29FBE918}" v="13" dt="2021-12-07T11:42:00.62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14" autoAdjust="0"/>
    <p:restoredTop sz="94660"/>
  </p:normalViewPr>
  <p:slideViewPr>
    <p:cSldViewPr snapToGrid="0">
      <p:cViewPr varScale="1">
        <p:scale>
          <a:sx n="66" d="100"/>
          <a:sy n="66" d="100"/>
        </p:scale>
        <p:origin x="652" y="56"/>
      </p:cViewPr>
      <p:guideLst>
        <p:guide orient="horz" pos="890"/>
        <p:guide pos="3863"/>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BE"/>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6EB7F30-0480-4A98-8580-5A40E105CFDC}" type="datetimeFigureOut">
              <a:rPr lang="nl-BE" smtClean="0"/>
              <a:t>22/04/2022</a:t>
            </a:fld>
            <a:endParaRPr lang="nl-BE"/>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nl-BE"/>
              <a:t>If you</a:t>
            </a: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D0C9796-E37B-4F25-9C36-EFD256FAEF8F}" type="slidenum">
              <a:rPr lang="nl-BE" smtClean="0"/>
              <a:t>‹#›</a:t>
            </a:fld>
            <a:endParaRPr lang="nl-BE"/>
          </a:p>
        </p:txBody>
      </p:sp>
    </p:spTree>
    <p:extLst>
      <p:ext uri="{BB962C8B-B14F-4D97-AF65-F5344CB8AC3E}">
        <p14:creationId xmlns:p14="http://schemas.microsoft.com/office/powerpoint/2010/main" val="416518467"/>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A78384-C129-4918-8CFF-615F58D89902}" type="datetimeFigureOut">
              <a:rPr lang="en-US" smtClean="0"/>
              <a:t>4/22/2022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lang="en-US"/>
              <a:t>If you</a:t>
            </a: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FB813D2-5B63-4088-93E2-E68B26FB49EA}" type="slidenum">
              <a:rPr lang="en-US" smtClean="0"/>
              <a:t>‹#›</a:t>
            </a:fld>
            <a:endParaRPr lang="en-US"/>
          </a:p>
        </p:txBody>
      </p:sp>
    </p:spTree>
    <p:extLst>
      <p:ext uri="{BB962C8B-B14F-4D97-AF65-F5344CB8AC3E}">
        <p14:creationId xmlns:p14="http://schemas.microsoft.com/office/powerpoint/2010/main" val="1737682596"/>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a:p>
        </p:txBody>
      </p:sp>
      <p:sp>
        <p:nvSpPr>
          <p:cNvPr id="4" name="Slide Number Placeholder 3"/>
          <p:cNvSpPr>
            <a:spLocks noGrp="1"/>
          </p:cNvSpPr>
          <p:nvPr>
            <p:ph type="sldNum" sz="quarter" idx="10"/>
          </p:nvPr>
        </p:nvSpPr>
        <p:spPr/>
        <p:txBody>
          <a:bodyPr/>
          <a:lstStyle/>
          <a:p>
            <a:fld id="{8FB813D2-5B63-4088-93E2-E68B26FB49EA}" type="slidenum">
              <a:rPr lang="en-US" smtClean="0"/>
              <a:t>2</a:t>
            </a:fld>
            <a:endParaRPr lang="en-US"/>
          </a:p>
        </p:txBody>
      </p:sp>
      <p:sp>
        <p:nvSpPr>
          <p:cNvPr id="5" name="Footer Placeholder 4"/>
          <p:cNvSpPr>
            <a:spLocks noGrp="1"/>
          </p:cNvSpPr>
          <p:nvPr>
            <p:ph type="ftr" sz="quarter" idx="11"/>
          </p:nvPr>
        </p:nvSpPr>
        <p:spPr/>
        <p:txBody>
          <a:bodyPr/>
          <a:lstStyle/>
          <a:p>
            <a:r>
              <a:rPr lang="en-US"/>
              <a:t>If you</a:t>
            </a:r>
          </a:p>
        </p:txBody>
      </p:sp>
    </p:spTree>
    <p:extLst>
      <p:ext uri="{BB962C8B-B14F-4D97-AF65-F5344CB8AC3E}">
        <p14:creationId xmlns:p14="http://schemas.microsoft.com/office/powerpoint/2010/main" val="9641763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a:p>
        </p:txBody>
      </p:sp>
      <p:sp>
        <p:nvSpPr>
          <p:cNvPr id="4" name="Slide Number Placeholder 3"/>
          <p:cNvSpPr>
            <a:spLocks noGrp="1"/>
          </p:cNvSpPr>
          <p:nvPr>
            <p:ph type="sldNum" sz="quarter" idx="10"/>
          </p:nvPr>
        </p:nvSpPr>
        <p:spPr/>
        <p:txBody>
          <a:bodyPr/>
          <a:lstStyle/>
          <a:p>
            <a:fld id="{8FB813D2-5B63-4088-93E2-E68B26FB49EA}" type="slidenum">
              <a:rPr lang="en-US" smtClean="0"/>
              <a:t>11</a:t>
            </a:fld>
            <a:endParaRPr lang="en-US"/>
          </a:p>
        </p:txBody>
      </p:sp>
      <p:sp>
        <p:nvSpPr>
          <p:cNvPr id="5" name="Footer Placeholder 4"/>
          <p:cNvSpPr>
            <a:spLocks noGrp="1"/>
          </p:cNvSpPr>
          <p:nvPr>
            <p:ph type="ftr" sz="quarter" idx="11"/>
          </p:nvPr>
        </p:nvSpPr>
        <p:spPr/>
        <p:txBody>
          <a:bodyPr/>
          <a:lstStyle/>
          <a:p>
            <a:r>
              <a:rPr lang="en-US"/>
              <a:t>If you</a:t>
            </a:r>
          </a:p>
        </p:txBody>
      </p:sp>
    </p:spTree>
    <p:extLst>
      <p:ext uri="{BB962C8B-B14F-4D97-AF65-F5344CB8AC3E}">
        <p14:creationId xmlns:p14="http://schemas.microsoft.com/office/powerpoint/2010/main" val="39048844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a:p>
        </p:txBody>
      </p:sp>
      <p:sp>
        <p:nvSpPr>
          <p:cNvPr id="4" name="Slide Number Placeholder 3"/>
          <p:cNvSpPr>
            <a:spLocks noGrp="1"/>
          </p:cNvSpPr>
          <p:nvPr>
            <p:ph type="sldNum" sz="quarter" idx="10"/>
          </p:nvPr>
        </p:nvSpPr>
        <p:spPr/>
        <p:txBody>
          <a:bodyPr/>
          <a:lstStyle/>
          <a:p>
            <a:fld id="{8FB813D2-5B63-4088-93E2-E68B26FB49EA}" type="slidenum">
              <a:rPr lang="en-US" smtClean="0"/>
              <a:t>12</a:t>
            </a:fld>
            <a:endParaRPr lang="en-US"/>
          </a:p>
        </p:txBody>
      </p:sp>
      <p:sp>
        <p:nvSpPr>
          <p:cNvPr id="5" name="Footer Placeholder 4"/>
          <p:cNvSpPr>
            <a:spLocks noGrp="1"/>
          </p:cNvSpPr>
          <p:nvPr>
            <p:ph type="ftr" sz="quarter" idx="11"/>
          </p:nvPr>
        </p:nvSpPr>
        <p:spPr/>
        <p:txBody>
          <a:bodyPr/>
          <a:lstStyle/>
          <a:p>
            <a:r>
              <a:rPr lang="en-US"/>
              <a:t>If you</a:t>
            </a:r>
          </a:p>
        </p:txBody>
      </p:sp>
    </p:spTree>
    <p:extLst>
      <p:ext uri="{BB962C8B-B14F-4D97-AF65-F5344CB8AC3E}">
        <p14:creationId xmlns:p14="http://schemas.microsoft.com/office/powerpoint/2010/main" val="42663810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a:p>
        </p:txBody>
      </p:sp>
      <p:sp>
        <p:nvSpPr>
          <p:cNvPr id="4" name="Slide Number Placeholder 3"/>
          <p:cNvSpPr>
            <a:spLocks noGrp="1"/>
          </p:cNvSpPr>
          <p:nvPr>
            <p:ph type="sldNum" sz="quarter" idx="10"/>
          </p:nvPr>
        </p:nvSpPr>
        <p:spPr/>
        <p:txBody>
          <a:bodyPr/>
          <a:lstStyle/>
          <a:p>
            <a:fld id="{8FB813D2-5B63-4088-93E2-E68B26FB49EA}" type="slidenum">
              <a:rPr lang="en-US" smtClean="0"/>
              <a:t>13</a:t>
            </a:fld>
            <a:endParaRPr lang="en-US"/>
          </a:p>
        </p:txBody>
      </p:sp>
      <p:sp>
        <p:nvSpPr>
          <p:cNvPr id="5" name="Footer Placeholder 4"/>
          <p:cNvSpPr>
            <a:spLocks noGrp="1"/>
          </p:cNvSpPr>
          <p:nvPr>
            <p:ph type="ftr" sz="quarter" idx="11"/>
          </p:nvPr>
        </p:nvSpPr>
        <p:spPr/>
        <p:txBody>
          <a:bodyPr/>
          <a:lstStyle/>
          <a:p>
            <a:r>
              <a:rPr lang="en-US"/>
              <a:t>If you</a:t>
            </a:r>
          </a:p>
        </p:txBody>
      </p:sp>
    </p:spTree>
    <p:extLst>
      <p:ext uri="{BB962C8B-B14F-4D97-AF65-F5344CB8AC3E}">
        <p14:creationId xmlns:p14="http://schemas.microsoft.com/office/powerpoint/2010/main" val="10878882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a:p>
        </p:txBody>
      </p:sp>
      <p:sp>
        <p:nvSpPr>
          <p:cNvPr id="4" name="Slide Number Placeholder 3"/>
          <p:cNvSpPr>
            <a:spLocks noGrp="1"/>
          </p:cNvSpPr>
          <p:nvPr>
            <p:ph type="sldNum" sz="quarter" idx="10"/>
          </p:nvPr>
        </p:nvSpPr>
        <p:spPr/>
        <p:txBody>
          <a:bodyPr/>
          <a:lstStyle/>
          <a:p>
            <a:fld id="{8FB813D2-5B63-4088-93E2-E68B26FB49EA}" type="slidenum">
              <a:rPr lang="en-US" smtClean="0"/>
              <a:t>14</a:t>
            </a:fld>
            <a:endParaRPr lang="en-US"/>
          </a:p>
        </p:txBody>
      </p:sp>
      <p:sp>
        <p:nvSpPr>
          <p:cNvPr id="5" name="Footer Placeholder 4"/>
          <p:cNvSpPr>
            <a:spLocks noGrp="1"/>
          </p:cNvSpPr>
          <p:nvPr>
            <p:ph type="ftr" sz="quarter" idx="11"/>
          </p:nvPr>
        </p:nvSpPr>
        <p:spPr/>
        <p:txBody>
          <a:bodyPr/>
          <a:lstStyle/>
          <a:p>
            <a:r>
              <a:rPr lang="en-US"/>
              <a:t>If you</a:t>
            </a:r>
          </a:p>
        </p:txBody>
      </p:sp>
    </p:spTree>
    <p:extLst>
      <p:ext uri="{BB962C8B-B14F-4D97-AF65-F5344CB8AC3E}">
        <p14:creationId xmlns:p14="http://schemas.microsoft.com/office/powerpoint/2010/main" val="40089778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a:p>
        </p:txBody>
      </p:sp>
      <p:sp>
        <p:nvSpPr>
          <p:cNvPr id="4" name="Slide Number Placeholder 3"/>
          <p:cNvSpPr>
            <a:spLocks noGrp="1"/>
          </p:cNvSpPr>
          <p:nvPr>
            <p:ph type="sldNum" sz="quarter" idx="10"/>
          </p:nvPr>
        </p:nvSpPr>
        <p:spPr/>
        <p:txBody>
          <a:bodyPr/>
          <a:lstStyle/>
          <a:p>
            <a:fld id="{8FB813D2-5B63-4088-93E2-E68B26FB49EA}" type="slidenum">
              <a:rPr lang="en-US" smtClean="0"/>
              <a:t>15</a:t>
            </a:fld>
            <a:endParaRPr lang="en-US"/>
          </a:p>
        </p:txBody>
      </p:sp>
      <p:sp>
        <p:nvSpPr>
          <p:cNvPr id="5" name="Footer Placeholder 4"/>
          <p:cNvSpPr>
            <a:spLocks noGrp="1"/>
          </p:cNvSpPr>
          <p:nvPr>
            <p:ph type="ftr" sz="quarter" idx="11"/>
          </p:nvPr>
        </p:nvSpPr>
        <p:spPr/>
        <p:txBody>
          <a:bodyPr/>
          <a:lstStyle/>
          <a:p>
            <a:r>
              <a:rPr lang="en-US"/>
              <a:t>If you</a:t>
            </a:r>
          </a:p>
        </p:txBody>
      </p:sp>
    </p:spTree>
    <p:extLst>
      <p:ext uri="{BB962C8B-B14F-4D97-AF65-F5344CB8AC3E}">
        <p14:creationId xmlns:p14="http://schemas.microsoft.com/office/powerpoint/2010/main" val="32953479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a:p>
        </p:txBody>
      </p:sp>
      <p:sp>
        <p:nvSpPr>
          <p:cNvPr id="4" name="Slide Number Placeholder 3"/>
          <p:cNvSpPr>
            <a:spLocks noGrp="1"/>
          </p:cNvSpPr>
          <p:nvPr>
            <p:ph type="sldNum" sz="quarter" idx="10"/>
          </p:nvPr>
        </p:nvSpPr>
        <p:spPr/>
        <p:txBody>
          <a:bodyPr/>
          <a:lstStyle/>
          <a:p>
            <a:fld id="{8FB813D2-5B63-4088-93E2-E68B26FB49EA}" type="slidenum">
              <a:rPr lang="en-US" smtClean="0"/>
              <a:t>16</a:t>
            </a:fld>
            <a:endParaRPr lang="en-US"/>
          </a:p>
        </p:txBody>
      </p:sp>
      <p:sp>
        <p:nvSpPr>
          <p:cNvPr id="5" name="Footer Placeholder 4"/>
          <p:cNvSpPr>
            <a:spLocks noGrp="1"/>
          </p:cNvSpPr>
          <p:nvPr>
            <p:ph type="ftr" sz="quarter" idx="11"/>
          </p:nvPr>
        </p:nvSpPr>
        <p:spPr/>
        <p:txBody>
          <a:bodyPr/>
          <a:lstStyle/>
          <a:p>
            <a:r>
              <a:rPr lang="en-US"/>
              <a:t>If you</a:t>
            </a:r>
          </a:p>
        </p:txBody>
      </p:sp>
    </p:spTree>
    <p:extLst>
      <p:ext uri="{BB962C8B-B14F-4D97-AF65-F5344CB8AC3E}">
        <p14:creationId xmlns:p14="http://schemas.microsoft.com/office/powerpoint/2010/main" val="15184974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a:p>
        </p:txBody>
      </p:sp>
      <p:sp>
        <p:nvSpPr>
          <p:cNvPr id="4" name="Slide Number Placeholder 3"/>
          <p:cNvSpPr>
            <a:spLocks noGrp="1"/>
          </p:cNvSpPr>
          <p:nvPr>
            <p:ph type="sldNum" sz="quarter" idx="10"/>
          </p:nvPr>
        </p:nvSpPr>
        <p:spPr/>
        <p:txBody>
          <a:bodyPr/>
          <a:lstStyle/>
          <a:p>
            <a:fld id="{8FB813D2-5B63-4088-93E2-E68B26FB49EA}" type="slidenum">
              <a:rPr lang="en-US" smtClean="0"/>
              <a:t>17</a:t>
            </a:fld>
            <a:endParaRPr lang="en-US"/>
          </a:p>
        </p:txBody>
      </p:sp>
      <p:sp>
        <p:nvSpPr>
          <p:cNvPr id="5" name="Footer Placeholder 4"/>
          <p:cNvSpPr>
            <a:spLocks noGrp="1"/>
          </p:cNvSpPr>
          <p:nvPr>
            <p:ph type="ftr" sz="quarter" idx="11"/>
          </p:nvPr>
        </p:nvSpPr>
        <p:spPr/>
        <p:txBody>
          <a:bodyPr/>
          <a:lstStyle/>
          <a:p>
            <a:r>
              <a:rPr lang="en-US"/>
              <a:t>If you</a:t>
            </a:r>
          </a:p>
        </p:txBody>
      </p:sp>
    </p:spTree>
    <p:extLst>
      <p:ext uri="{BB962C8B-B14F-4D97-AF65-F5344CB8AC3E}">
        <p14:creationId xmlns:p14="http://schemas.microsoft.com/office/powerpoint/2010/main" val="29136820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a:p>
        </p:txBody>
      </p:sp>
      <p:sp>
        <p:nvSpPr>
          <p:cNvPr id="4" name="Slide Number Placeholder 3"/>
          <p:cNvSpPr>
            <a:spLocks noGrp="1"/>
          </p:cNvSpPr>
          <p:nvPr>
            <p:ph type="sldNum" sz="quarter" idx="10"/>
          </p:nvPr>
        </p:nvSpPr>
        <p:spPr/>
        <p:txBody>
          <a:bodyPr/>
          <a:lstStyle/>
          <a:p>
            <a:fld id="{8FB813D2-5B63-4088-93E2-E68B26FB49EA}" type="slidenum">
              <a:rPr lang="en-US" smtClean="0"/>
              <a:t>3</a:t>
            </a:fld>
            <a:endParaRPr lang="en-US"/>
          </a:p>
        </p:txBody>
      </p:sp>
      <p:sp>
        <p:nvSpPr>
          <p:cNvPr id="5" name="Footer Placeholder 4"/>
          <p:cNvSpPr>
            <a:spLocks noGrp="1"/>
          </p:cNvSpPr>
          <p:nvPr>
            <p:ph type="ftr" sz="quarter" idx="11"/>
          </p:nvPr>
        </p:nvSpPr>
        <p:spPr/>
        <p:txBody>
          <a:bodyPr/>
          <a:lstStyle/>
          <a:p>
            <a:r>
              <a:rPr lang="en-US"/>
              <a:t>If you</a:t>
            </a:r>
          </a:p>
        </p:txBody>
      </p:sp>
    </p:spTree>
    <p:extLst>
      <p:ext uri="{BB962C8B-B14F-4D97-AF65-F5344CB8AC3E}">
        <p14:creationId xmlns:p14="http://schemas.microsoft.com/office/powerpoint/2010/main" val="26558578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a:p>
        </p:txBody>
      </p:sp>
      <p:sp>
        <p:nvSpPr>
          <p:cNvPr id="4" name="Slide Number Placeholder 3"/>
          <p:cNvSpPr>
            <a:spLocks noGrp="1"/>
          </p:cNvSpPr>
          <p:nvPr>
            <p:ph type="sldNum" sz="quarter" idx="10"/>
          </p:nvPr>
        </p:nvSpPr>
        <p:spPr/>
        <p:txBody>
          <a:bodyPr/>
          <a:lstStyle/>
          <a:p>
            <a:fld id="{8FB813D2-5B63-4088-93E2-E68B26FB49EA}" type="slidenum">
              <a:rPr lang="en-US" smtClean="0"/>
              <a:t>4</a:t>
            </a:fld>
            <a:endParaRPr lang="en-US"/>
          </a:p>
        </p:txBody>
      </p:sp>
      <p:sp>
        <p:nvSpPr>
          <p:cNvPr id="5" name="Footer Placeholder 4"/>
          <p:cNvSpPr>
            <a:spLocks noGrp="1"/>
          </p:cNvSpPr>
          <p:nvPr>
            <p:ph type="ftr" sz="quarter" idx="11"/>
          </p:nvPr>
        </p:nvSpPr>
        <p:spPr/>
        <p:txBody>
          <a:bodyPr/>
          <a:lstStyle/>
          <a:p>
            <a:r>
              <a:rPr lang="en-US"/>
              <a:t>If you</a:t>
            </a:r>
          </a:p>
        </p:txBody>
      </p:sp>
    </p:spTree>
    <p:extLst>
      <p:ext uri="{BB962C8B-B14F-4D97-AF65-F5344CB8AC3E}">
        <p14:creationId xmlns:p14="http://schemas.microsoft.com/office/powerpoint/2010/main" val="17380312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a:p>
        </p:txBody>
      </p:sp>
      <p:sp>
        <p:nvSpPr>
          <p:cNvPr id="4" name="Slide Number Placeholder 3"/>
          <p:cNvSpPr>
            <a:spLocks noGrp="1"/>
          </p:cNvSpPr>
          <p:nvPr>
            <p:ph type="sldNum" sz="quarter" idx="10"/>
          </p:nvPr>
        </p:nvSpPr>
        <p:spPr/>
        <p:txBody>
          <a:bodyPr/>
          <a:lstStyle/>
          <a:p>
            <a:fld id="{8FB813D2-5B63-4088-93E2-E68B26FB49EA}" type="slidenum">
              <a:rPr lang="en-US" smtClean="0"/>
              <a:t>5</a:t>
            </a:fld>
            <a:endParaRPr lang="en-US"/>
          </a:p>
        </p:txBody>
      </p:sp>
      <p:sp>
        <p:nvSpPr>
          <p:cNvPr id="5" name="Footer Placeholder 4"/>
          <p:cNvSpPr>
            <a:spLocks noGrp="1"/>
          </p:cNvSpPr>
          <p:nvPr>
            <p:ph type="ftr" sz="quarter" idx="11"/>
          </p:nvPr>
        </p:nvSpPr>
        <p:spPr/>
        <p:txBody>
          <a:bodyPr/>
          <a:lstStyle/>
          <a:p>
            <a:r>
              <a:rPr lang="en-US"/>
              <a:t>If you</a:t>
            </a:r>
          </a:p>
        </p:txBody>
      </p:sp>
    </p:spTree>
    <p:extLst>
      <p:ext uri="{BB962C8B-B14F-4D97-AF65-F5344CB8AC3E}">
        <p14:creationId xmlns:p14="http://schemas.microsoft.com/office/powerpoint/2010/main" val="540828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a:p>
        </p:txBody>
      </p:sp>
      <p:sp>
        <p:nvSpPr>
          <p:cNvPr id="4" name="Slide Number Placeholder 3"/>
          <p:cNvSpPr>
            <a:spLocks noGrp="1"/>
          </p:cNvSpPr>
          <p:nvPr>
            <p:ph type="sldNum" sz="quarter" idx="10"/>
          </p:nvPr>
        </p:nvSpPr>
        <p:spPr/>
        <p:txBody>
          <a:bodyPr/>
          <a:lstStyle/>
          <a:p>
            <a:fld id="{8FB813D2-5B63-4088-93E2-E68B26FB49EA}" type="slidenum">
              <a:rPr lang="en-US" smtClean="0"/>
              <a:t>6</a:t>
            </a:fld>
            <a:endParaRPr lang="en-US"/>
          </a:p>
        </p:txBody>
      </p:sp>
      <p:sp>
        <p:nvSpPr>
          <p:cNvPr id="5" name="Footer Placeholder 4"/>
          <p:cNvSpPr>
            <a:spLocks noGrp="1"/>
          </p:cNvSpPr>
          <p:nvPr>
            <p:ph type="ftr" sz="quarter" idx="11"/>
          </p:nvPr>
        </p:nvSpPr>
        <p:spPr/>
        <p:txBody>
          <a:bodyPr/>
          <a:lstStyle/>
          <a:p>
            <a:r>
              <a:rPr lang="en-US"/>
              <a:t>If you</a:t>
            </a:r>
          </a:p>
        </p:txBody>
      </p:sp>
    </p:spTree>
    <p:extLst>
      <p:ext uri="{BB962C8B-B14F-4D97-AF65-F5344CB8AC3E}">
        <p14:creationId xmlns:p14="http://schemas.microsoft.com/office/powerpoint/2010/main" val="33363855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p:txBody>
      </p:sp>
      <p:sp>
        <p:nvSpPr>
          <p:cNvPr id="4" name="Slide Number Placeholder 3"/>
          <p:cNvSpPr>
            <a:spLocks noGrp="1"/>
          </p:cNvSpPr>
          <p:nvPr>
            <p:ph type="sldNum" sz="quarter" idx="10"/>
          </p:nvPr>
        </p:nvSpPr>
        <p:spPr/>
        <p:txBody>
          <a:bodyPr/>
          <a:lstStyle/>
          <a:p>
            <a:fld id="{8FB813D2-5B63-4088-93E2-E68B26FB49EA}" type="slidenum">
              <a:rPr lang="en-US" smtClean="0"/>
              <a:t>7</a:t>
            </a:fld>
            <a:endParaRPr lang="en-US"/>
          </a:p>
        </p:txBody>
      </p:sp>
      <p:sp>
        <p:nvSpPr>
          <p:cNvPr id="5" name="Footer Placeholder 4"/>
          <p:cNvSpPr>
            <a:spLocks noGrp="1"/>
          </p:cNvSpPr>
          <p:nvPr>
            <p:ph type="ftr" sz="quarter" idx="11"/>
          </p:nvPr>
        </p:nvSpPr>
        <p:spPr/>
        <p:txBody>
          <a:bodyPr/>
          <a:lstStyle/>
          <a:p>
            <a:r>
              <a:rPr lang="en-US"/>
              <a:t>If you</a:t>
            </a:r>
          </a:p>
        </p:txBody>
      </p:sp>
    </p:spTree>
    <p:extLst>
      <p:ext uri="{BB962C8B-B14F-4D97-AF65-F5344CB8AC3E}">
        <p14:creationId xmlns:p14="http://schemas.microsoft.com/office/powerpoint/2010/main" val="36331363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p:txBody>
      </p:sp>
      <p:sp>
        <p:nvSpPr>
          <p:cNvPr id="4" name="Slide Number Placeholder 3"/>
          <p:cNvSpPr>
            <a:spLocks noGrp="1"/>
          </p:cNvSpPr>
          <p:nvPr>
            <p:ph type="sldNum" sz="quarter" idx="10"/>
          </p:nvPr>
        </p:nvSpPr>
        <p:spPr/>
        <p:txBody>
          <a:bodyPr/>
          <a:lstStyle/>
          <a:p>
            <a:fld id="{8FB813D2-5B63-4088-93E2-E68B26FB49EA}" type="slidenum">
              <a:rPr lang="en-US" smtClean="0"/>
              <a:t>8</a:t>
            </a:fld>
            <a:endParaRPr lang="en-US"/>
          </a:p>
        </p:txBody>
      </p:sp>
      <p:sp>
        <p:nvSpPr>
          <p:cNvPr id="5" name="Footer Placeholder 4"/>
          <p:cNvSpPr>
            <a:spLocks noGrp="1"/>
          </p:cNvSpPr>
          <p:nvPr>
            <p:ph type="ftr" sz="quarter" idx="11"/>
          </p:nvPr>
        </p:nvSpPr>
        <p:spPr/>
        <p:txBody>
          <a:bodyPr/>
          <a:lstStyle/>
          <a:p>
            <a:r>
              <a:rPr lang="en-US"/>
              <a:t>If you</a:t>
            </a:r>
          </a:p>
        </p:txBody>
      </p:sp>
    </p:spTree>
    <p:extLst>
      <p:ext uri="{BB962C8B-B14F-4D97-AF65-F5344CB8AC3E}">
        <p14:creationId xmlns:p14="http://schemas.microsoft.com/office/powerpoint/2010/main" val="16046399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a:p>
        </p:txBody>
      </p:sp>
      <p:sp>
        <p:nvSpPr>
          <p:cNvPr id="4" name="Slide Number Placeholder 3"/>
          <p:cNvSpPr>
            <a:spLocks noGrp="1"/>
          </p:cNvSpPr>
          <p:nvPr>
            <p:ph type="sldNum" sz="quarter" idx="10"/>
          </p:nvPr>
        </p:nvSpPr>
        <p:spPr/>
        <p:txBody>
          <a:bodyPr/>
          <a:lstStyle/>
          <a:p>
            <a:fld id="{8FB813D2-5B63-4088-93E2-E68B26FB49EA}" type="slidenum">
              <a:rPr lang="en-US" smtClean="0"/>
              <a:t>9</a:t>
            </a:fld>
            <a:endParaRPr lang="en-US"/>
          </a:p>
        </p:txBody>
      </p:sp>
      <p:sp>
        <p:nvSpPr>
          <p:cNvPr id="5" name="Footer Placeholder 4"/>
          <p:cNvSpPr>
            <a:spLocks noGrp="1"/>
          </p:cNvSpPr>
          <p:nvPr>
            <p:ph type="ftr" sz="quarter" idx="11"/>
          </p:nvPr>
        </p:nvSpPr>
        <p:spPr/>
        <p:txBody>
          <a:bodyPr/>
          <a:lstStyle/>
          <a:p>
            <a:r>
              <a:rPr lang="en-US"/>
              <a:t>If you</a:t>
            </a:r>
          </a:p>
        </p:txBody>
      </p:sp>
    </p:spTree>
    <p:extLst>
      <p:ext uri="{BB962C8B-B14F-4D97-AF65-F5344CB8AC3E}">
        <p14:creationId xmlns:p14="http://schemas.microsoft.com/office/powerpoint/2010/main" val="783761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a:p>
        </p:txBody>
      </p:sp>
      <p:sp>
        <p:nvSpPr>
          <p:cNvPr id="4" name="Slide Number Placeholder 3"/>
          <p:cNvSpPr>
            <a:spLocks noGrp="1"/>
          </p:cNvSpPr>
          <p:nvPr>
            <p:ph type="sldNum" sz="quarter" idx="10"/>
          </p:nvPr>
        </p:nvSpPr>
        <p:spPr/>
        <p:txBody>
          <a:bodyPr/>
          <a:lstStyle/>
          <a:p>
            <a:fld id="{8FB813D2-5B63-4088-93E2-E68B26FB49EA}" type="slidenum">
              <a:rPr lang="en-US" smtClean="0"/>
              <a:t>10</a:t>
            </a:fld>
            <a:endParaRPr lang="en-US"/>
          </a:p>
        </p:txBody>
      </p:sp>
      <p:sp>
        <p:nvSpPr>
          <p:cNvPr id="5" name="Footer Placeholder 4"/>
          <p:cNvSpPr>
            <a:spLocks noGrp="1"/>
          </p:cNvSpPr>
          <p:nvPr>
            <p:ph type="ftr" sz="quarter" idx="11"/>
          </p:nvPr>
        </p:nvSpPr>
        <p:spPr/>
        <p:txBody>
          <a:bodyPr/>
          <a:lstStyle/>
          <a:p>
            <a:r>
              <a:rPr lang="en-US"/>
              <a:t>If you</a:t>
            </a:r>
          </a:p>
        </p:txBody>
      </p:sp>
    </p:spTree>
    <p:extLst>
      <p:ext uri="{BB962C8B-B14F-4D97-AF65-F5344CB8AC3E}">
        <p14:creationId xmlns:p14="http://schemas.microsoft.com/office/powerpoint/2010/main" val="267765341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INTRO Slide1">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988" y="-5595"/>
            <a:ext cx="12194988" cy="6863594"/>
          </a:xfrm>
          <a:prstGeom prst="rect">
            <a:avLst/>
          </a:prstGeom>
        </p:spPr>
      </p:pic>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1276" y="-217719"/>
            <a:ext cx="3210722" cy="1806031"/>
          </a:xfrm>
          <a:prstGeom prst="rect">
            <a:avLst/>
          </a:prstGeom>
        </p:spPr>
      </p:pic>
      <p:sp>
        <p:nvSpPr>
          <p:cNvPr id="12" name="Text Placeholder 11"/>
          <p:cNvSpPr>
            <a:spLocks noGrp="1"/>
          </p:cNvSpPr>
          <p:nvPr>
            <p:ph type="body" sz="quarter" idx="10" hasCustomPrompt="1"/>
          </p:nvPr>
        </p:nvSpPr>
        <p:spPr>
          <a:xfrm>
            <a:off x="4195763" y="2721351"/>
            <a:ext cx="3876675" cy="1409701"/>
          </a:xfrm>
          <a:prstGeom prst="rect">
            <a:avLst/>
          </a:prstGeom>
        </p:spPr>
        <p:txBody>
          <a:bodyPr>
            <a:normAutofit/>
          </a:bodyPr>
          <a:lstStyle>
            <a:lvl1pPr marL="0" indent="0" algn="ctr">
              <a:buNone/>
              <a:defRPr sz="4800" b="1" spc="100" baseline="0">
                <a:latin typeface="Arial" panose="020B0604020202020204" pitchFamily="34" charset="0"/>
                <a:ea typeface="Noto Sans SemBd" panose="020B0702040504020204" pitchFamily="34"/>
                <a:cs typeface="Arial" panose="020B0604020202020204" pitchFamily="34" charset="0"/>
              </a:defRPr>
            </a:lvl1pPr>
          </a:lstStyle>
          <a:p>
            <a:pPr lvl="0"/>
            <a:r>
              <a:rPr lang="en-US"/>
              <a:t>Title text placeholder</a:t>
            </a:r>
          </a:p>
        </p:txBody>
      </p:sp>
      <p:sp>
        <p:nvSpPr>
          <p:cNvPr id="14" name="Text Placeholder 13"/>
          <p:cNvSpPr>
            <a:spLocks noGrp="1"/>
          </p:cNvSpPr>
          <p:nvPr>
            <p:ph type="body" sz="quarter" idx="11" hasCustomPrompt="1"/>
          </p:nvPr>
        </p:nvSpPr>
        <p:spPr>
          <a:xfrm>
            <a:off x="3833812" y="4302481"/>
            <a:ext cx="4600575" cy="1101725"/>
          </a:xfrm>
          <a:prstGeom prst="rect">
            <a:avLst/>
          </a:prstGeom>
        </p:spPr>
        <p:txBody>
          <a:bodyPr>
            <a:normAutofit/>
          </a:bodyPr>
          <a:lstStyle>
            <a:lvl1pPr marL="0" indent="0">
              <a:buNone/>
              <a:defRPr sz="3600" spc="100" baseline="0">
                <a:latin typeface="Arial" panose="020B0604020202020204" pitchFamily="34" charset="0"/>
                <a:cs typeface="Arial" panose="020B0604020202020204" pitchFamily="34" charset="0"/>
              </a:defRPr>
            </a:lvl1pPr>
          </a:lstStyle>
          <a:p>
            <a:pPr lvl="0"/>
            <a:r>
              <a:rPr lang="en-US"/>
              <a:t>Additional text here</a:t>
            </a:r>
            <a:endParaRPr lang="en-GB"/>
          </a:p>
        </p:txBody>
      </p:sp>
      <p:pic>
        <p:nvPicPr>
          <p:cNvPr id="15" name="Picture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058373" y="6124254"/>
            <a:ext cx="2066827" cy="297674"/>
          </a:xfrm>
          <a:prstGeom prst="rect">
            <a:avLst/>
          </a:prstGeom>
        </p:spPr>
      </p:pic>
    </p:spTree>
    <p:extLst>
      <p:ext uri="{BB962C8B-B14F-4D97-AF65-F5344CB8AC3E}">
        <p14:creationId xmlns:p14="http://schemas.microsoft.com/office/powerpoint/2010/main" val="13679396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Section Header">
    <p:spTree>
      <p:nvGrpSpPr>
        <p:cNvPr id="1" name=""/>
        <p:cNvGrpSpPr/>
        <p:nvPr/>
      </p:nvGrpSpPr>
      <p:grpSpPr>
        <a:xfrm>
          <a:off x="0" y="0"/>
          <a:ext cx="0" cy="0"/>
          <a:chOff x="0" y="0"/>
          <a:chExt cx="0" cy="0"/>
        </a:xfrm>
      </p:grpSpPr>
      <p:sp>
        <p:nvSpPr>
          <p:cNvPr id="9" name="Rectangle 8"/>
          <p:cNvSpPr/>
          <p:nvPr userDrawn="1"/>
        </p:nvSpPr>
        <p:spPr>
          <a:xfrm>
            <a:off x="5593427" y="0"/>
            <a:ext cx="6598573"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401841" y="1301677"/>
            <a:ext cx="4825959" cy="1205058"/>
          </a:xfrm>
        </p:spPr>
        <p:txBody>
          <a:bodyPr/>
          <a:lstStyle/>
          <a:p>
            <a:r>
              <a:rPr lang="en-US"/>
              <a:t>Click to edit Master title style</a:t>
            </a:r>
            <a:endParaRPr lang="en-GB"/>
          </a:p>
        </p:txBody>
      </p:sp>
      <p:sp>
        <p:nvSpPr>
          <p:cNvPr id="3" name="Subtitle 8"/>
          <p:cNvSpPr>
            <a:spLocks noGrp="1"/>
          </p:cNvSpPr>
          <p:nvPr>
            <p:ph type="subTitle" idx="4294967295" hasCustomPrompt="1"/>
          </p:nvPr>
        </p:nvSpPr>
        <p:spPr>
          <a:xfrm>
            <a:off x="401841" y="3182351"/>
            <a:ext cx="4825959" cy="1291415"/>
          </a:xfrm>
          <a:prstGeom prst="rect">
            <a:avLst/>
          </a:prstGeom>
        </p:spPr>
        <p:txBody>
          <a:bodyPr>
            <a:normAutofit/>
          </a:bodyPr>
          <a:lstStyle>
            <a:lvl1pPr marL="0" indent="0">
              <a:buClr>
                <a:srgbClr val="E52E87"/>
              </a:buClr>
              <a:buFont typeface="Wingdings" panose="05000000000000000000" pitchFamily="2" charset="2"/>
              <a:buNone/>
              <a:defRPr sz="1800">
                <a:solidFill>
                  <a:schemeClr val="tx1"/>
                </a:solidFill>
                <a:latin typeface="Arial" panose="020B0604020202020204" pitchFamily="34" charset="0"/>
                <a:ea typeface="Open Sans Light" panose="020B0306030504020204" pitchFamily="34" charset="0"/>
                <a:cs typeface="Arial" panose="020B0604020202020204" pitchFamily="34" charset="0"/>
              </a:defRPr>
            </a:lvl1pPr>
          </a:lstStyle>
          <a:p>
            <a:pPr marL="342900" indent="-342900">
              <a:buFont typeface="Arial" panose="020B0604020202020204" pitchFamily="34" charset="0"/>
              <a:buChar char="•"/>
            </a:pPr>
            <a:r>
              <a:rPr lang="en-GB" sz="1600" b="0"/>
              <a:t>Bullets or paragraph text to go here and here</a:t>
            </a:r>
          </a:p>
          <a:p>
            <a:pPr marL="342900" indent="-342900">
              <a:buFont typeface="Arial" panose="020B0604020202020204" pitchFamily="34" charset="0"/>
              <a:buChar char="•"/>
            </a:pPr>
            <a:r>
              <a:rPr lang="en-GB" sz="1600" b="0"/>
              <a:t>Bullets or paragraph text to go here and here</a:t>
            </a:r>
          </a:p>
          <a:p>
            <a:pPr marL="342900" indent="-342900">
              <a:buFont typeface="Arial" panose="020B0604020202020204" pitchFamily="34" charset="0"/>
              <a:buChar char="•"/>
            </a:pPr>
            <a:r>
              <a:rPr lang="en-GB" sz="1600" b="0"/>
              <a:t>Bullets or paragraph text to go here and here</a:t>
            </a:r>
            <a:endParaRPr lang="en-GB" sz="2000" b="0"/>
          </a:p>
        </p:txBody>
      </p:sp>
      <p:sp>
        <p:nvSpPr>
          <p:cNvPr id="4" name="Text Placeholder 12"/>
          <p:cNvSpPr>
            <a:spLocks noGrp="1"/>
          </p:cNvSpPr>
          <p:nvPr>
            <p:ph type="body" sz="quarter" idx="10" hasCustomPrompt="1"/>
          </p:nvPr>
        </p:nvSpPr>
        <p:spPr>
          <a:xfrm>
            <a:off x="401841" y="2526661"/>
            <a:ext cx="4825959" cy="638598"/>
          </a:xfrm>
          <a:prstGeom prst="rect">
            <a:avLst/>
          </a:prstGeom>
        </p:spPr>
        <p:txBody>
          <a:bodyPr anchor="b">
            <a:normAutofit/>
          </a:bodyPr>
          <a:lstStyle>
            <a:lvl1pPr marL="0" indent="0">
              <a:buNone/>
              <a:defRPr sz="2000" b="1" spc="100" baseline="0">
                <a:solidFill>
                  <a:srgbClr val="C65094"/>
                </a:solidFill>
                <a:latin typeface="Arial" panose="020B0604020202020204" pitchFamily="34" charset="0"/>
                <a:ea typeface="Open Sans" panose="020B0606030504020204" pitchFamily="34" charset="0"/>
                <a:cs typeface="Arial" panose="020B0604020202020204" pitchFamily="34" charset="0"/>
              </a:defRPr>
            </a:lvl1pPr>
          </a:lstStyle>
          <a:p>
            <a:pPr lvl="0"/>
            <a:r>
              <a:rPr lang="en-US"/>
              <a:t>Heading to go here</a:t>
            </a:r>
            <a:endParaRPr lang="en-GB"/>
          </a:p>
        </p:txBody>
      </p:sp>
    </p:spTree>
    <p:extLst>
      <p:ext uri="{BB962C8B-B14F-4D97-AF65-F5344CB8AC3E}">
        <p14:creationId xmlns:p14="http://schemas.microsoft.com/office/powerpoint/2010/main" val="15716659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UTRO Layou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77" y="0"/>
            <a:ext cx="12188522" cy="6859956"/>
          </a:xfrm>
          <a:prstGeom prst="rect">
            <a:avLst/>
          </a:prstGeom>
        </p:spPr>
      </p:pic>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1276" y="-217719"/>
            <a:ext cx="3210722" cy="1806031"/>
          </a:xfrm>
          <a:prstGeom prst="rect">
            <a:avLst/>
          </a:prstGeom>
        </p:spPr>
      </p:pic>
      <p:sp>
        <p:nvSpPr>
          <p:cNvPr id="17" name="Text Placeholder 11"/>
          <p:cNvSpPr>
            <a:spLocks noGrp="1"/>
          </p:cNvSpPr>
          <p:nvPr>
            <p:ph type="body" sz="quarter" idx="10" hasCustomPrompt="1"/>
          </p:nvPr>
        </p:nvSpPr>
        <p:spPr>
          <a:xfrm>
            <a:off x="4195763" y="2721352"/>
            <a:ext cx="3876675" cy="774324"/>
          </a:xfrm>
          <a:prstGeom prst="rect">
            <a:avLst/>
          </a:prstGeom>
        </p:spPr>
        <p:txBody>
          <a:bodyPr>
            <a:normAutofit/>
          </a:bodyPr>
          <a:lstStyle>
            <a:lvl1pPr marL="0" indent="0" algn="ctr">
              <a:buNone/>
              <a:defRPr sz="4800" b="1" spc="100" baseline="0">
                <a:latin typeface="Arial" panose="020B0604020202020204" pitchFamily="34" charset="0"/>
                <a:ea typeface="Noto Sans SemBd" panose="020B0702040504020204" pitchFamily="34"/>
                <a:cs typeface="Arial" panose="020B0604020202020204" pitchFamily="34" charset="0"/>
              </a:defRPr>
            </a:lvl1pPr>
          </a:lstStyle>
          <a:p>
            <a:pPr lvl="0"/>
            <a:r>
              <a:rPr lang="en-US"/>
              <a:t>Thank You</a:t>
            </a:r>
          </a:p>
        </p:txBody>
      </p:sp>
      <p:sp>
        <p:nvSpPr>
          <p:cNvPr id="18" name="Text Placeholder 13"/>
          <p:cNvSpPr>
            <a:spLocks noGrp="1"/>
          </p:cNvSpPr>
          <p:nvPr>
            <p:ph type="body" sz="quarter" idx="11" hasCustomPrompt="1"/>
          </p:nvPr>
        </p:nvSpPr>
        <p:spPr>
          <a:xfrm>
            <a:off x="3495675" y="3713395"/>
            <a:ext cx="5267325" cy="1101725"/>
          </a:xfrm>
          <a:prstGeom prst="rect">
            <a:avLst/>
          </a:prstGeom>
        </p:spPr>
        <p:txBody>
          <a:bodyPr>
            <a:normAutofit/>
          </a:bodyPr>
          <a:lstStyle>
            <a:lvl1pPr marL="0" indent="0">
              <a:buNone/>
              <a:defRPr sz="3600" spc="100" baseline="0"/>
            </a:lvl1pPr>
          </a:lstStyle>
          <a:p>
            <a:pPr lvl="0"/>
            <a:r>
              <a:rPr lang="en-US"/>
              <a:t>Questions and Answers</a:t>
            </a:r>
            <a:endParaRPr lang="en-GB"/>
          </a:p>
        </p:txBody>
      </p:sp>
      <p:pic>
        <p:nvPicPr>
          <p:cNvPr id="19" name="Picture 1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57298" y="6124254"/>
            <a:ext cx="2066827" cy="297674"/>
          </a:xfrm>
          <a:prstGeom prst="rect">
            <a:avLst/>
          </a:prstGeom>
        </p:spPr>
      </p:pic>
    </p:spTree>
    <p:extLst>
      <p:ext uri="{BB962C8B-B14F-4D97-AF65-F5344CB8AC3E}">
        <p14:creationId xmlns:p14="http://schemas.microsoft.com/office/powerpoint/2010/main" val="29630051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1098" y="1301677"/>
            <a:ext cx="4860143" cy="1205058"/>
          </a:xfrm>
        </p:spPr>
        <p:txBody>
          <a:bodyPr/>
          <a:lstStyle>
            <a:lvl1pPr>
              <a:defRPr b="1" spc="100" baseline="0">
                <a:latin typeface="Arial" panose="020B0604020202020204" pitchFamily="34" charset="0"/>
                <a:cs typeface="Arial" panose="020B0604020202020204" pitchFamily="34" charset="0"/>
              </a:defRPr>
            </a:lvl1pPr>
          </a:lstStyle>
          <a:p>
            <a:r>
              <a:rPr lang="en-US"/>
              <a:t>Click to edit Master title style</a:t>
            </a:r>
            <a:endParaRPr lang="en-GB"/>
          </a:p>
        </p:txBody>
      </p:sp>
      <p:sp>
        <p:nvSpPr>
          <p:cNvPr id="3" name="Picture Placeholder 3"/>
          <p:cNvSpPr>
            <a:spLocks noGrp="1"/>
          </p:cNvSpPr>
          <p:nvPr>
            <p:ph type="pic" sz="quarter" idx="11"/>
          </p:nvPr>
        </p:nvSpPr>
        <p:spPr>
          <a:xfrm>
            <a:off x="5605670" y="0"/>
            <a:ext cx="6586330" cy="6858000"/>
          </a:xfrm>
          <a:prstGeom prst="rect">
            <a:avLst/>
          </a:prstGeom>
        </p:spPr>
        <p:txBody>
          <a:bodyPr/>
          <a:lstStyle/>
          <a:p>
            <a:endParaRPr lang="en-GB"/>
          </a:p>
        </p:txBody>
      </p:sp>
      <p:sp>
        <p:nvSpPr>
          <p:cNvPr id="4" name="Subtitle 8"/>
          <p:cNvSpPr>
            <a:spLocks noGrp="1"/>
          </p:cNvSpPr>
          <p:nvPr>
            <p:ph type="subTitle" idx="4294967295" hasCustomPrompt="1"/>
          </p:nvPr>
        </p:nvSpPr>
        <p:spPr>
          <a:xfrm>
            <a:off x="381098" y="3182351"/>
            <a:ext cx="5023980" cy="1713499"/>
          </a:xfrm>
          <a:prstGeom prst="rect">
            <a:avLst/>
          </a:prstGeom>
        </p:spPr>
        <p:txBody>
          <a:bodyPr>
            <a:normAutofit/>
          </a:bodyPr>
          <a:lstStyle>
            <a:lvl1pPr marL="0" indent="0">
              <a:buClr>
                <a:srgbClr val="E52E87"/>
              </a:buClr>
              <a:buFont typeface="Wingdings" panose="05000000000000000000" pitchFamily="2" charset="2"/>
              <a:buNone/>
              <a:defRPr sz="1800" spc="0" baseline="0">
                <a:solidFill>
                  <a:schemeClr val="tx1"/>
                </a:solidFill>
                <a:latin typeface="Arial" panose="020B0604020202020204" pitchFamily="34" charset="0"/>
                <a:ea typeface="Open Sans Light" panose="020B0306030504020204" pitchFamily="34" charset="0"/>
                <a:cs typeface="Arial" panose="020B0604020202020204" pitchFamily="34" charset="0"/>
              </a:defRPr>
            </a:lvl1pPr>
          </a:lstStyle>
          <a:p>
            <a:pPr marL="342900" indent="-342900">
              <a:buFont typeface="Arial" panose="020B0604020202020204" pitchFamily="34" charset="0"/>
              <a:buChar char="•"/>
            </a:pPr>
            <a:r>
              <a:rPr lang="en-GB" sz="1600" b="0"/>
              <a:t>Bullets or paragraph text to go here and here</a:t>
            </a:r>
          </a:p>
          <a:p>
            <a:pPr marL="342900" indent="-342900">
              <a:buFont typeface="Arial" panose="020B0604020202020204" pitchFamily="34" charset="0"/>
              <a:buChar char="•"/>
            </a:pPr>
            <a:r>
              <a:rPr lang="en-GB" sz="1600" b="0"/>
              <a:t>Bullets or paragraph text to go here and here</a:t>
            </a:r>
          </a:p>
          <a:p>
            <a:pPr marL="342900" indent="-342900">
              <a:buFont typeface="Arial" panose="020B0604020202020204" pitchFamily="34" charset="0"/>
              <a:buChar char="•"/>
            </a:pPr>
            <a:r>
              <a:rPr lang="en-GB" sz="1600" b="0"/>
              <a:t>Bullets or paragraph text to go here and here</a:t>
            </a:r>
            <a:endParaRPr lang="en-GB" sz="2000" b="0"/>
          </a:p>
        </p:txBody>
      </p:sp>
      <p:sp>
        <p:nvSpPr>
          <p:cNvPr id="5" name="Text Placeholder 12"/>
          <p:cNvSpPr>
            <a:spLocks noGrp="1"/>
          </p:cNvSpPr>
          <p:nvPr>
            <p:ph type="body" sz="quarter" idx="10" hasCustomPrompt="1"/>
          </p:nvPr>
        </p:nvSpPr>
        <p:spPr>
          <a:xfrm>
            <a:off x="381098" y="2526661"/>
            <a:ext cx="5011737" cy="638598"/>
          </a:xfrm>
          <a:prstGeom prst="rect">
            <a:avLst/>
          </a:prstGeom>
        </p:spPr>
        <p:txBody>
          <a:bodyPr anchor="b">
            <a:normAutofit/>
          </a:bodyPr>
          <a:lstStyle>
            <a:lvl1pPr marL="0" indent="0">
              <a:buNone/>
              <a:defRPr sz="2000" b="1" spc="100" baseline="0">
                <a:solidFill>
                  <a:srgbClr val="C65094"/>
                </a:solidFill>
                <a:latin typeface="Arial" panose="020B0604020202020204" pitchFamily="34" charset="0"/>
                <a:ea typeface="Open Sans" panose="020B0606030504020204" pitchFamily="34" charset="0"/>
                <a:cs typeface="Arial" panose="020B0604020202020204" pitchFamily="34" charset="0"/>
              </a:defRPr>
            </a:lvl1pPr>
          </a:lstStyle>
          <a:p>
            <a:pPr lvl="0"/>
            <a:r>
              <a:rPr lang="en-US"/>
              <a:t>Heading to go here</a:t>
            </a:r>
            <a:endParaRPr lang="en-GB"/>
          </a:p>
        </p:txBody>
      </p:sp>
    </p:spTree>
    <p:extLst>
      <p:ext uri="{BB962C8B-B14F-4D97-AF65-F5344CB8AC3E}">
        <p14:creationId xmlns:p14="http://schemas.microsoft.com/office/powerpoint/2010/main" val="5481481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04064" y="1301677"/>
            <a:ext cx="10515600" cy="1205058"/>
          </a:xfrm>
        </p:spPr>
        <p:txBody>
          <a:bodyPr/>
          <a:lstStyle/>
          <a:p>
            <a:r>
              <a:rPr lang="en-US"/>
              <a:t>Click to edit Master title style</a:t>
            </a:r>
            <a:endParaRPr lang="en-GB"/>
          </a:p>
        </p:txBody>
      </p:sp>
      <p:sp>
        <p:nvSpPr>
          <p:cNvPr id="4" name="Text Placeholder 3"/>
          <p:cNvSpPr>
            <a:spLocks noGrp="1"/>
          </p:cNvSpPr>
          <p:nvPr>
            <p:ph type="body" sz="quarter" idx="12" hasCustomPrompt="1"/>
          </p:nvPr>
        </p:nvSpPr>
        <p:spPr>
          <a:xfrm>
            <a:off x="404064" y="3183044"/>
            <a:ext cx="10572332" cy="2263164"/>
          </a:xfrm>
          <a:prstGeom prst="rect">
            <a:avLst/>
          </a:prstGeom>
        </p:spPr>
        <p:txBody>
          <a:bodyPr numCol="2" spcCol="180000">
            <a:normAutofit/>
          </a:bodyPr>
          <a:lstStyle>
            <a:lvl1pPr marL="0" marR="0" indent="0" algn="l" defTabSz="914400" rtl="0" eaLnBrk="1" fontAlgn="auto" latinLnBrk="0" hangingPunct="1">
              <a:lnSpc>
                <a:spcPct val="90000"/>
              </a:lnSpc>
              <a:spcBef>
                <a:spcPts val="1000"/>
              </a:spcBef>
              <a:spcAft>
                <a:spcPts val="0"/>
              </a:spcAft>
              <a:buClr>
                <a:srgbClr val="E52E87"/>
              </a:buClr>
              <a:buSzTx/>
              <a:buFont typeface="Arial" panose="020B0604020202020204" pitchFamily="34" charset="0"/>
              <a:buNone/>
              <a:tabLst/>
              <a:defRPr lang="en-GB" sz="1600" b="0" i="0" baseline="0" smtClean="0">
                <a:solidFill>
                  <a:schemeClr val="tx1"/>
                </a:solidFill>
                <a:effectLst/>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
                <a:srgbClr val="E52E87"/>
              </a:buClr>
              <a:buSzTx/>
              <a:buFont typeface="Arial" panose="020B0604020202020204" pitchFamily="34" charset="0"/>
              <a:buNone/>
              <a:tabLst/>
              <a:defRPr/>
            </a:pPr>
            <a:r>
              <a:rPr lang="en-US"/>
              <a:t>Paragraph text to go here</a:t>
            </a:r>
          </a:p>
        </p:txBody>
      </p:sp>
      <p:sp>
        <p:nvSpPr>
          <p:cNvPr id="7" name="Text Placeholder 12"/>
          <p:cNvSpPr>
            <a:spLocks noGrp="1"/>
          </p:cNvSpPr>
          <p:nvPr>
            <p:ph type="body" sz="quarter" idx="13" hasCustomPrompt="1"/>
          </p:nvPr>
        </p:nvSpPr>
        <p:spPr>
          <a:xfrm>
            <a:off x="381098" y="2526661"/>
            <a:ext cx="5011737" cy="638598"/>
          </a:xfrm>
          <a:prstGeom prst="rect">
            <a:avLst/>
          </a:prstGeom>
        </p:spPr>
        <p:txBody>
          <a:bodyPr anchor="b">
            <a:normAutofit/>
          </a:bodyPr>
          <a:lstStyle>
            <a:lvl1pPr marL="0" indent="0">
              <a:buNone/>
              <a:defRPr sz="2000" b="1" spc="100" baseline="0">
                <a:solidFill>
                  <a:srgbClr val="C65094"/>
                </a:solidFill>
                <a:latin typeface="Arial" panose="020B0604020202020204" pitchFamily="34" charset="0"/>
                <a:ea typeface="Open Sans" panose="020B0606030504020204" pitchFamily="34" charset="0"/>
                <a:cs typeface="Arial" panose="020B0604020202020204" pitchFamily="34" charset="0"/>
              </a:defRPr>
            </a:lvl1pPr>
          </a:lstStyle>
          <a:p>
            <a:pPr lvl="0"/>
            <a:r>
              <a:rPr lang="en-US"/>
              <a:t>Heading to go here</a:t>
            </a:r>
            <a:endParaRPr lang="en-GB"/>
          </a:p>
        </p:txBody>
      </p:sp>
    </p:spTree>
    <p:extLst>
      <p:ext uri="{BB962C8B-B14F-4D97-AF65-F5344CB8AC3E}">
        <p14:creationId xmlns:p14="http://schemas.microsoft.com/office/powerpoint/2010/main" val="31466263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lain Layout">
    <p:spTree>
      <p:nvGrpSpPr>
        <p:cNvPr id="1" name=""/>
        <p:cNvGrpSpPr/>
        <p:nvPr/>
      </p:nvGrpSpPr>
      <p:grpSpPr>
        <a:xfrm>
          <a:off x="0" y="0"/>
          <a:ext cx="0" cy="0"/>
          <a:chOff x="0" y="0"/>
          <a:chExt cx="0" cy="0"/>
        </a:xfrm>
      </p:grpSpPr>
      <p:sp>
        <p:nvSpPr>
          <p:cNvPr id="5" name="Title 1"/>
          <p:cNvSpPr>
            <a:spLocks noGrp="1"/>
          </p:cNvSpPr>
          <p:nvPr>
            <p:ph type="title"/>
          </p:nvPr>
        </p:nvSpPr>
        <p:spPr>
          <a:xfrm>
            <a:off x="404064" y="1301677"/>
            <a:ext cx="10515600" cy="1205058"/>
          </a:xfrm>
        </p:spPr>
        <p:txBody>
          <a:bodyPr/>
          <a:lstStyle/>
          <a:p>
            <a:r>
              <a:rPr lang="en-US"/>
              <a:t>Click to edit Master title style</a:t>
            </a:r>
            <a:endParaRPr lang="en-GB"/>
          </a:p>
        </p:txBody>
      </p:sp>
      <p:sp>
        <p:nvSpPr>
          <p:cNvPr id="6" name="Subtitle 8"/>
          <p:cNvSpPr>
            <a:spLocks noGrp="1"/>
          </p:cNvSpPr>
          <p:nvPr>
            <p:ph type="subTitle" idx="4294967295" hasCustomPrompt="1"/>
          </p:nvPr>
        </p:nvSpPr>
        <p:spPr>
          <a:xfrm>
            <a:off x="381098" y="3182351"/>
            <a:ext cx="5023980" cy="1713499"/>
          </a:xfrm>
          <a:prstGeom prst="rect">
            <a:avLst/>
          </a:prstGeom>
        </p:spPr>
        <p:txBody>
          <a:bodyPr>
            <a:normAutofit/>
          </a:bodyPr>
          <a:lstStyle>
            <a:lvl1pPr marL="0" indent="0">
              <a:buClr>
                <a:srgbClr val="E52E87"/>
              </a:buClr>
              <a:buFont typeface="Wingdings" panose="05000000000000000000" pitchFamily="2" charset="2"/>
              <a:buNone/>
              <a:defRPr sz="1800" spc="0" baseline="0">
                <a:solidFill>
                  <a:schemeClr val="tx1"/>
                </a:solidFill>
                <a:latin typeface="Arial" panose="020B0604020202020204" pitchFamily="34" charset="0"/>
                <a:ea typeface="Open Sans Light" panose="020B0306030504020204" pitchFamily="34" charset="0"/>
                <a:cs typeface="Arial" panose="020B0604020202020204" pitchFamily="34" charset="0"/>
              </a:defRPr>
            </a:lvl1pPr>
          </a:lstStyle>
          <a:p>
            <a:pPr marL="342900" indent="-342900">
              <a:buFont typeface="Arial" panose="020B0604020202020204" pitchFamily="34" charset="0"/>
              <a:buChar char="•"/>
            </a:pPr>
            <a:r>
              <a:rPr lang="en-GB" sz="1600" b="0"/>
              <a:t>Bullets or paragraph text to go here and here</a:t>
            </a:r>
          </a:p>
          <a:p>
            <a:pPr marL="342900" indent="-342900">
              <a:buFont typeface="Arial" panose="020B0604020202020204" pitchFamily="34" charset="0"/>
              <a:buChar char="•"/>
            </a:pPr>
            <a:r>
              <a:rPr lang="en-GB" sz="1600" b="0"/>
              <a:t>Bullets or paragraph text to go here and here</a:t>
            </a:r>
          </a:p>
          <a:p>
            <a:pPr marL="342900" indent="-342900">
              <a:buFont typeface="Arial" panose="020B0604020202020204" pitchFamily="34" charset="0"/>
              <a:buChar char="•"/>
            </a:pPr>
            <a:r>
              <a:rPr lang="en-GB" sz="1600" b="0"/>
              <a:t>Bullets or paragraph text to go here and here</a:t>
            </a:r>
            <a:endParaRPr lang="en-GB" sz="2000" b="0"/>
          </a:p>
        </p:txBody>
      </p:sp>
    </p:spTree>
    <p:extLst>
      <p:ext uri="{BB962C8B-B14F-4D97-AF65-F5344CB8AC3E}">
        <p14:creationId xmlns:p14="http://schemas.microsoft.com/office/powerpoint/2010/main" val="34701544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77" y="0"/>
            <a:ext cx="12188522" cy="6859956"/>
          </a:xfrm>
          <a:prstGeom prst="rect">
            <a:avLst/>
          </a:prstGeom>
        </p:spPr>
      </p:pic>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5251" y="618469"/>
            <a:ext cx="10058400" cy="5281392"/>
          </a:xfrm>
          <a:prstGeom prst="rect">
            <a:avLst/>
          </a:prstGeom>
        </p:spPr>
      </p:pic>
      <p:sp>
        <p:nvSpPr>
          <p:cNvPr id="5" name="Title 1"/>
          <p:cNvSpPr>
            <a:spLocks noGrp="1"/>
          </p:cNvSpPr>
          <p:nvPr>
            <p:ph type="title" hasCustomPrompt="1"/>
          </p:nvPr>
        </p:nvSpPr>
        <p:spPr>
          <a:xfrm>
            <a:off x="2683564" y="2208235"/>
            <a:ext cx="7042826" cy="1697844"/>
          </a:xfrm>
        </p:spPr>
        <p:txBody>
          <a:bodyPr anchor="t"/>
          <a:lstStyle>
            <a:lvl1pPr>
              <a:defRPr b="0" baseline="0">
                <a:solidFill>
                  <a:srgbClr val="6C3088"/>
                </a:solidFill>
                <a:latin typeface="Arial" panose="020B0604020202020204" pitchFamily="34" charset="0"/>
                <a:ea typeface="Open Sans" panose="020B0606030504020204" pitchFamily="34" charset="0"/>
                <a:cs typeface="Arial" panose="020B0604020202020204" pitchFamily="34" charset="0"/>
              </a:defRPr>
            </a:lvl1pPr>
          </a:lstStyle>
          <a:p>
            <a:r>
              <a:rPr lang="en-US"/>
              <a:t>Feature text or quote text to go here…</a:t>
            </a:r>
            <a:endParaRPr lang="en-GB"/>
          </a:p>
        </p:txBody>
      </p:sp>
      <p:sp>
        <p:nvSpPr>
          <p:cNvPr id="6" name="Text Placeholder 12"/>
          <p:cNvSpPr>
            <a:spLocks noGrp="1"/>
          </p:cNvSpPr>
          <p:nvPr>
            <p:ph type="body" sz="quarter" idx="10" hasCustomPrompt="1"/>
          </p:nvPr>
        </p:nvSpPr>
        <p:spPr>
          <a:xfrm>
            <a:off x="2683564" y="4231304"/>
            <a:ext cx="5415031" cy="638598"/>
          </a:xfrm>
          <a:prstGeom prst="rect">
            <a:avLst/>
          </a:prstGeom>
        </p:spPr>
        <p:txBody>
          <a:bodyPr anchor="t">
            <a:normAutofit/>
          </a:bodyPr>
          <a:lstStyle>
            <a:lvl1pPr marL="0" indent="0">
              <a:buNone/>
              <a:defRPr sz="2000" b="0" spc="100" baseline="0">
                <a:solidFill>
                  <a:srgbClr val="C65094"/>
                </a:solidFill>
                <a:latin typeface="Arial" panose="020B0604020202020204" pitchFamily="34" charset="0"/>
                <a:ea typeface="Open Sans" panose="020B0606030504020204" pitchFamily="34" charset="0"/>
                <a:cs typeface="Arial" panose="020B0604020202020204" pitchFamily="34" charset="0"/>
              </a:defRPr>
            </a:lvl1pPr>
          </a:lstStyle>
          <a:p>
            <a:pPr lvl="0"/>
            <a:r>
              <a:rPr lang="en-US"/>
              <a:t>Subheading text to go here</a:t>
            </a:r>
            <a:endParaRPr lang="en-GB"/>
          </a:p>
        </p:txBody>
      </p:sp>
      <p:sp>
        <p:nvSpPr>
          <p:cNvPr id="7" name="TextBox 6"/>
          <p:cNvSpPr txBox="1"/>
          <p:nvPr userDrawn="1"/>
        </p:nvSpPr>
        <p:spPr>
          <a:xfrm>
            <a:off x="1888843" y="1471501"/>
            <a:ext cx="762374" cy="2646878"/>
          </a:xfrm>
          <a:prstGeom prst="rect">
            <a:avLst/>
          </a:prstGeom>
          <a:noFill/>
        </p:spPr>
        <p:txBody>
          <a:bodyPr wrap="square" rtlCol="0">
            <a:spAutoFit/>
          </a:bodyPr>
          <a:lstStyle/>
          <a:p>
            <a:r>
              <a:rPr lang="en-GB" sz="16600" spc="-300">
                <a:solidFill>
                  <a:srgbClr val="6C3088"/>
                </a:solidFill>
                <a:latin typeface="EC Square Sans Pro" panose="020B0506040000020004" pitchFamily="34" charset="0"/>
              </a:rPr>
              <a:t>“</a:t>
            </a:r>
          </a:p>
        </p:txBody>
      </p:sp>
      <p:sp>
        <p:nvSpPr>
          <p:cNvPr id="8" name="TextBox 7"/>
          <p:cNvSpPr txBox="1"/>
          <p:nvPr userDrawn="1"/>
        </p:nvSpPr>
        <p:spPr>
          <a:xfrm>
            <a:off x="9636938" y="3466027"/>
            <a:ext cx="805615" cy="2646878"/>
          </a:xfrm>
          <a:prstGeom prst="rect">
            <a:avLst/>
          </a:prstGeom>
          <a:noFill/>
        </p:spPr>
        <p:txBody>
          <a:bodyPr wrap="square" rtlCol="0">
            <a:spAutoFit/>
          </a:bodyPr>
          <a:lstStyle/>
          <a:p>
            <a:pPr algn="r"/>
            <a:r>
              <a:rPr lang="en-GB" sz="16600" spc="-300">
                <a:solidFill>
                  <a:srgbClr val="6C3088"/>
                </a:solidFill>
                <a:latin typeface="EC Square Sans Pro" panose="020B0506040000020004" pitchFamily="34" charset="0"/>
              </a:rPr>
              <a:t>”</a:t>
            </a:r>
          </a:p>
        </p:txBody>
      </p:sp>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1276" y="-217719"/>
            <a:ext cx="3210722" cy="1806031"/>
          </a:xfrm>
          <a:prstGeom prst="rect">
            <a:avLst/>
          </a:prstGeom>
        </p:spPr>
      </p:pic>
      <p:pic>
        <p:nvPicPr>
          <p:cNvPr id="13" name="Picture 1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57301" y="6124254"/>
            <a:ext cx="2066820" cy="297674"/>
          </a:xfrm>
          <a:prstGeom prst="rect">
            <a:avLst/>
          </a:prstGeom>
        </p:spPr>
      </p:pic>
    </p:spTree>
    <p:extLst>
      <p:ext uri="{BB962C8B-B14F-4D97-AF65-F5344CB8AC3E}">
        <p14:creationId xmlns:p14="http://schemas.microsoft.com/office/powerpoint/2010/main" val="38229494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ull image Layout">
    <p:spTree>
      <p:nvGrpSpPr>
        <p:cNvPr id="1" name=""/>
        <p:cNvGrpSpPr/>
        <p:nvPr/>
      </p:nvGrpSpPr>
      <p:grpSpPr>
        <a:xfrm>
          <a:off x="0" y="0"/>
          <a:ext cx="0" cy="0"/>
          <a:chOff x="0" y="0"/>
          <a:chExt cx="0" cy="0"/>
        </a:xfrm>
      </p:grpSpPr>
      <p:sp>
        <p:nvSpPr>
          <p:cNvPr id="26" name="Rectangle 25"/>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Picture Placeholder 22"/>
          <p:cNvSpPr>
            <a:spLocks noGrp="1"/>
          </p:cNvSpPr>
          <p:nvPr>
            <p:ph type="pic" sz="quarter" idx="14"/>
          </p:nvPr>
        </p:nvSpPr>
        <p:spPr>
          <a:xfrm>
            <a:off x="0" y="0"/>
            <a:ext cx="12192000" cy="6857999"/>
          </a:xfrm>
          <a:prstGeom prst="rect">
            <a:avLst/>
          </a:prstGeom>
        </p:spPr>
        <p:txBody>
          <a:bodyPr/>
          <a:lstStyle/>
          <a:p>
            <a:endParaRPr lang="en-GB"/>
          </a:p>
        </p:txBody>
      </p:sp>
      <p:sp>
        <p:nvSpPr>
          <p:cNvPr id="25" name="Picture Placeholder 24"/>
          <p:cNvSpPr>
            <a:spLocks noGrp="1"/>
          </p:cNvSpPr>
          <p:nvPr>
            <p:ph type="pic" sz="quarter" idx="15"/>
          </p:nvPr>
        </p:nvSpPr>
        <p:spPr>
          <a:xfrm>
            <a:off x="457301" y="3276600"/>
            <a:ext cx="4371975" cy="2533650"/>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p:spPr>
        <p:txBody>
          <a:bodyPr/>
          <a:lstStyle/>
          <a:p>
            <a:endParaRPr lang="en-GB"/>
          </a:p>
        </p:txBody>
      </p:sp>
      <p:sp>
        <p:nvSpPr>
          <p:cNvPr id="6" name="Text Placeholder 12"/>
          <p:cNvSpPr>
            <a:spLocks noGrp="1"/>
          </p:cNvSpPr>
          <p:nvPr>
            <p:ph type="body" sz="quarter" idx="11" hasCustomPrompt="1"/>
          </p:nvPr>
        </p:nvSpPr>
        <p:spPr>
          <a:xfrm>
            <a:off x="789432" y="3800475"/>
            <a:ext cx="3707711" cy="1647825"/>
          </a:xfrm>
          <a:prstGeom prst="rect">
            <a:avLst/>
          </a:prstGeom>
        </p:spPr>
        <p:txBody>
          <a:bodyPr anchor="t">
            <a:normAutofit/>
          </a:bodyPr>
          <a:lstStyle>
            <a:lvl1pPr marL="0" indent="0">
              <a:buNone/>
              <a:defRPr sz="2000" b="0" spc="100" baseline="0">
                <a:solidFill>
                  <a:schemeClr val="bg1"/>
                </a:solidFill>
                <a:latin typeface="Arial" panose="020B0604020202020204" pitchFamily="34" charset="0"/>
                <a:ea typeface="Open Sans" panose="020B0606030504020204" pitchFamily="34" charset="0"/>
                <a:cs typeface="Arial" panose="020B0604020202020204" pitchFamily="34" charset="0"/>
              </a:defRPr>
            </a:lvl1pPr>
          </a:lstStyle>
          <a:p>
            <a:pPr lvl="0"/>
            <a:r>
              <a:rPr lang="en-US"/>
              <a:t>Subheading text to go here</a:t>
            </a:r>
            <a:endParaRPr lang="en-GB"/>
          </a:p>
        </p:txBody>
      </p:sp>
      <p:sp>
        <p:nvSpPr>
          <p:cNvPr id="28" name="Picture Placeholder 27"/>
          <p:cNvSpPr>
            <a:spLocks noGrp="1"/>
          </p:cNvSpPr>
          <p:nvPr>
            <p:ph type="pic" sz="quarter" idx="16"/>
          </p:nvPr>
        </p:nvSpPr>
        <p:spPr>
          <a:xfrm>
            <a:off x="47799" y="-217719"/>
            <a:ext cx="3211200" cy="1807200"/>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p:spPr>
        <p:txBody>
          <a:bodyPr/>
          <a:lstStyle/>
          <a:p>
            <a:endParaRPr lang="en-GB"/>
          </a:p>
        </p:txBody>
      </p:sp>
      <p:sp>
        <p:nvSpPr>
          <p:cNvPr id="30" name="Picture Placeholder 29"/>
          <p:cNvSpPr>
            <a:spLocks noGrp="1"/>
          </p:cNvSpPr>
          <p:nvPr>
            <p:ph type="pic" sz="quarter" idx="17"/>
          </p:nvPr>
        </p:nvSpPr>
        <p:spPr>
          <a:xfrm>
            <a:off x="457301" y="6123128"/>
            <a:ext cx="2066400" cy="298800"/>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p:spPr>
        <p:txBody>
          <a:bodyPr/>
          <a:lstStyle/>
          <a:p>
            <a:endParaRPr lang="en-GB"/>
          </a:p>
        </p:txBody>
      </p:sp>
    </p:spTree>
    <p:extLst>
      <p:ext uri="{BB962C8B-B14F-4D97-AF65-F5344CB8AC3E}">
        <p14:creationId xmlns:p14="http://schemas.microsoft.com/office/powerpoint/2010/main" val="32952478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 Image Layout">
    <p:spTree>
      <p:nvGrpSpPr>
        <p:cNvPr id="1" name=""/>
        <p:cNvGrpSpPr/>
        <p:nvPr/>
      </p:nvGrpSpPr>
      <p:grpSpPr>
        <a:xfrm>
          <a:off x="0" y="0"/>
          <a:ext cx="0" cy="0"/>
          <a:chOff x="0" y="0"/>
          <a:chExt cx="0" cy="0"/>
        </a:xfrm>
      </p:grpSpPr>
      <p:sp>
        <p:nvSpPr>
          <p:cNvPr id="17" name="Rectangle 16"/>
          <p:cNvSpPr/>
          <p:nvPr userDrawn="1"/>
        </p:nvSpPr>
        <p:spPr>
          <a:xfrm>
            <a:off x="1" y="0"/>
            <a:ext cx="1219200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Picture Placeholder 3"/>
          <p:cNvSpPr>
            <a:spLocks noGrp="1"/>
          </p:cNvSpPr>
          <p:nvPr>
            <p:ph type="pic" sz="quarter" idx="15" hasCustomPrompt="1"/>
          </p:nvPr>
        </p:nvSpPr>
        <p:spPr>
          <a:xfrm>
            <a:off x="8350945" y="2169870"/>
            <a:ext cx="3273425" cy="3038238"/>
          </a:xfrm>
          <a:prstGeom prst="rect">
            <a:avLst/>
          </a:prstGeom>
        </p:spPr>
        <p:txBody>
          <a:bodyPr/>
          <a:lstStyle>
            <a:lvl1pPr>
              <a:defRPr>
                <a:solidFill>
                  <a:schemeClr val="tx1"/>
                </a:solidFill>
              </a:defRPr>
            </a:lvl1pPr>
          </a:lstStyle>
          <a:p>
            <a:r>
              <a:rPr lang="en-US"/>
              <a:t>Image</a:t>
            </a:r>
            <a:endParaRPr lang="en-GB"/>
          </a:p>
        </p:txBody>
      </p:sp>
      <p:sp>
        <p:nvSpPr>
          <p:cNvPr id="6" name="Text Placeholder 12"/>
          <p:cNvSpPr>
            <a:spLocks noGrp="1"/>
          </p:cNvSpPr>
          <p:nvPr>
            <p:ph type="body" sz="quarter" idx="16" hasCustomPrompt="1"/>
          </p:nvPr>
        </p:nvSpPr>
        <p:spPr>
          <a:xfrm>
            <a:off x="8350879" y="5208107"/>
            <a:ext cx="3273492" cy="441433"/>
          </a:xfrm>
          <a:prstGeom prst="rect">
            <a:avLst/>
          </a:prstGeom>
        </p:spPr>
        <p:txBody>
          <a:bodyPr anchor="b">
            <a:normAutofit/>
          </a:bodyPr>
          <a:lstStyle>
            <a:lvl1pPr marL="0" indent="0">
              <a:buNone/>
              <a:defRPr sz="2000" b="1" spc="100" baseline="0">
                <a:solidFill>
                  <a:srgbClr val="6C3088"/>
                </a:solidFill>
                <a:latin typeface="Arial" panose="020B0604020202020204" pitchFamily="34" charset="0"/>
                <a:ea typeface="Open Sans" panose="020B0606030504020204" pitchFamily="34" charset="0"/>
                <a:cs typeface="Arial" panose="020B0604020202020204" pitchFamily="34" charset="0"/>
              </a:defRPr>
            </a:lvl1pPr>
          </a:lstStyle>
          <a:p>
            <a:pPr algn="ctr"/>
            <a:r>
              <a:rPr lang="en-GB"/>
              <a:t>Subheading to go here</a:t>
            </a:r>
          </a:p>
        </p:txBody>
      </p:sp>
      <p:sp>
        <p:nvSpPr>
          <p:cNvPr id="7" name="Picture Placeholder 3"/>
          <p:cNvSpPr>
            <a:spLocks noGrp="1"/>
          </p:cNvSpPr>
          <p:nvPr>
            <p:ph type="pic" sz="quarter" idx="17" hasCustomPrompt="1"/>
          </p:nvPr>
        </p:nvSpPr>
        <p:spPr>
          <a:xfrm>
            <a:off x="4425403" y="2169870"/>
            <a:ext cx="3273425" cy="3038238"/>
          </a:xfrm>
          <a:prstGeom prst="rect">
            <a:avLst/>
          </a:prstGeom>
        </p:spPr>
        <p:txBody>
          <a:bodyPr/>
          <a:lstStyle>
            <a:lvl1pPr>
              <a:defRPr>
                <a:solidFill>
                  <a:schemeClr val="tx1"/>
                </a:solidFill>
              </a:defRPr>
            </a:lvl1pPr>
          </a:lstStyle>
          <a:p>
            <a:r>
              <a:rPr lang="en-US"/>
              <a:t>Image</a:t>
            </a:r>
            <a:endParaRPr lang="en-GB"/>
          </a:p>
        </p:txBody>
      </p:sp>
      <p:sp>
        <p:nvSpPr>
          <p:cNvPr id="8" name="Text Placeholder 12"/>
          <p:cNvSpPr>
            <a:spLocks noGrp="1"/>
          </p:cNvSpPr>
          <p:nvPr>
            <p:ph type="body" sz="quarter" idx="18" hasCustomPrompt="1"/>
          </p:nvPr>
        </p:nvSpPr>
        <p:spPr>
          <a:xfrm>
            <a:off x="4425337" y="5208107"/>
            <a:ext cx="3273492" cy="441433"/>
          </a:xfrm>
          <a:prstGeom prst="rect">
            <a:avLst/>
          </a:prstGeom>
        </p:spPr>
        <p:txBody>
          <a:bodyPr anchor="b">
            <a:normAutofit/>
          </a:bodyPr>
          <a:lstStyle>
            <a:lvl1pPr marL="0" indent="0">
              <a:buNone/>
              <a:defRPr sz="2000" b="1" spc="100" baseline="0">
                <a:solidFill>
                  <a:srgbClr val="6C3088"/>
                </a:solidFill>
                <a:latin typeface="Arial" panose="020B0604020202020204" pitchFamily="34" charset="0"/>
                <a:ea typeface="Open Sans" panose="020B0606030504020204" pitchFamily="34" charset="0"/>
                <a:cs typeface="Arial" panose="020B0604020202020204" pitchFamily="34" charset="0"/>
              </a:defRPr>
            </a:lvl1pPr>
          </a:lstStyle>
          <a:p>
            <a:pPr algn="ctr"/>
            <a:r>
              <a:rPr lang="en-GB"/>
              <a:t>Subheading to go here</a:t>
            </a:r>
          </a:p>
        </p:txBody>
      </p:sp>
      <p:sp>
        <p:nvSpPr>
          <p:cNvPr id="9" name="Picture Placeholder 3"/>
          <p:cNvSpPr>
            <a:spLocks noGrp="1"/>
          </p:cNvSpPr>
          <p:nvPr>
            <p:ph type="pic" sz="quarter" idx="19" hasCustomPrompt="1"/>
          </p:nvPr>
        </p:nvSpPr>
        <p:spPr>
          <a:xfrm>
            <a:off x="499793" y="2169869"/>
            <a:ext cx="3273425" cy="3038238"/>
          </a:xfrm>
          <a:prstGeom prst="rect">
            <a:avLst/>
          </a:prstGeom>
        </p:spPr>
        <p:txBody>
          <a:bodyPr/>
          <a:lstStyle>
            <a:lvl1pPr>
              <a:defRPr>
                <a:solidFill>
                  <a:schemeClr val="tx1"/>
                </a:solidFill>
              </a:defRPr>
            </a:lvl1pPr>
          </a:lstStyle>
          <a:p>
            <a:r>
              <a:rPr lang="en-US"/>
              <a:t>Image</a:t>
            </a:r>
            <a:endParaRPr lang="en-GB"/>
          </a:p>
        </p:txBody>
      </p:sp>
      <p:sp>
        <p:nvSpPr>
          <p:cNvPr id="10" name="Text Placeholder 12"/>
          <p:cNvSpPr>
            <a:spLocks noGrp="1"/>
          </p:cNvSpPr>
          <p:nvPr>
            <p:ph type="body" sz="quarter" idx="20" hasCustomPrompt="1"/>
          </p:nvPr>
        </p:nvSpPr>
        <p:spPr>
          <a:xfrm>
            <a:off x="499727" y="5208106"/>
            <a:ext cx="3273492" cy="441433"/>
          </a:xfrm>
          <a:prstGeom prst="rect">
            <a:avLst/>
          </a:prstGeom>
        </p:spPr>
        <p:txBody>
          <a:bodyPr anchor="b">
            <a:normAutofit/>
          </a:bodyPr>
          <a:lstStyle>
            <a:lvl1pPr marL="0" indent="0">
              <a:buNone/>
              <a:defRPr sz="2000" b="1" spc="100" baseline="0">
                <a:solidFill>
                  <a:srgbClr val="6C3088"/>
                </a:solidFill>
                <a:latin typeface="Arial" panose="020B0604020202020204" pitchFamily="34" charset="0"/>
                <a:ea typeface="Open Sans" panose="020B0606030504020204" pitchFamily="34" charset="0"/>
                <a:cs typeface="Arial" panose="020B0604020202020204" pitchFamily="34" charset="0"/>
              </a:defRPr>
            </a:lvl1pPr>
          </a:lstStyle>
          <a:p>
            <a:pPr algn="ctr"/>
            <a:r>
              <a:rPr lang="en-GB"/>
              <a:t>Subheading to go here</a:t>
            </a:r>
          </a:p>
        </p:txBody>
      </p:sp>
      <p:sp>
        <p:nvSpPr>
          <p:cNvPr id="11" name="Title 1"/>
          <p:cNvSpPr>
            <a:spLocks noGrp="1"/>
          </p:cNvSpPr>
          <p:nvPr>
            <p:ph type="title"/>
          </p:nvPr>
        </p:nvSpPr>
        <p:spPr>
          <a:xfrm>
            <a:off x="401841" y="1066754"/>
            <a:ext cx="10515600" cy="1103115"/>
          </a:xfrm>
        </p:spPr>
        <p:txBody>
          <a:bodyPr/>
          <a:lstStyle/>
          <a:p>
            <a:r>
              <a:rPr lang="en-US"/>
              <a:t>Click to edit Master title style</a:t>
            </a:r>
            <a:endParaRPr lang="en-GB"/>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276" y="-217719"/>
            <a:ext cx="3210721" cy="1806030"/>
          </a:xfrm>
          <a:prstGeom prst="rect">
            <a:avLst/>
          </a:prstGeom>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7298" y="6124254"/>
            <a:ext cx="2066827" cy="297674"/>
          </a:xfrm>
          <a:prstGeom prst="rect">
            <a:avLst/>
          </a:prstGeom>
        </p:spPr>
      </p:pic>
    </p:spTree>
    <p:extLst>
      <p:ext uri="{BB962C8B-B14F-4D97-AF65-F5344CB8AC3E}">
        <p14:creationId xmlns:p14="http://schemas.microsoft.com/office/powerpoint/2010/main" val="2792451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 Image without heading Layout">
    <p:spTree>
      <p:nvGrpSpPr>
        <p:cNvPr id="1" name=""/>
        <p:cNvGrpSpPr/>
        <p:nvPr/>
      </p:nvGrpSpPr>
      <p:grpSpPr>
        <a:xfrm>
          <a:off x="0" y="0"/>
          <a:ext cx="0" cy="0"/>
          <a:chOff x="0" y="0"/>
          <a:chExt cx="0" cy="0"/>
        </a:xfrm>
      </p:grpSpPr>
      <p:sp>
        <p:nvSpPr>
          <p:cNvPr id="3" name="Rectangle 2"/>
          <p:cNvSpPr/>
          <p:nvPr userDrawn="1"/>
        </p:nvSpPr>
        <p:spPr>
          <a:xfrm>
            <a:off x="-1" y="0"/>
            <a:ext cx="12192001" cy="6858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5" name="Picture Placeholder 3"/>
          <p:cNvSpPr>
            <a:spLocks noGrp="1"/>
          </p:cNvSpPr>
          <p:nvPr>
            <p:ph type="pic" sz="quarter" idx="15" hasCustomPrompt="1"/>
          </p:nvPr>
        </p:nvSpPr>
        <p:spPr>
          <a:xfrm>
            <a:off x="8350945" y="1852264"/>
            <a:ext cx="3273425" cy="3038238"/>
          </a:xfrm>
          <a:prstGeom prst="rect">
            <a:avLst/>
          </a:prstGeom>
        </p:spPr>
        <p:txBody>
          <a:bodyPr/>
          <a:lstStyle>
            <a:lvl1pPr>
              <a:defRPr>
                <a:solidFill>
                  <a:schemeClr val="tx1"/>
                </a:solidFill>
              </a:defRPr>
            </a:lvl1pPr>
          </a:lstStyle>
          <a:p>
            <a:r>
              <a:rPr lang="en-US"/>
              <a:t>Image</a:t>
            </a:r>
            <a:endParaRPr lang="en-GB"/>
          </a:p>
        </p:txBody>
      </p:sp>
      <p:sp>
        <p:nvSpPr>
          <p:cNvPr id="6" name="Text Placeholder 12"/>
          <p:cNvSpPr>
            <a:spLocks noGrp="1"/>
          </p:cNvSpPr>
          <p:nvPr>
            <p:ph type="body" sz="quarter" idx="16" hasCustomPrompt="1"/>
          </p:nvPr>
        </p:nvSpPr>
        <p:spPr>
          <a:xfrm>
            <a:off x="8350879" y="4890501"/>
            <a:ext cx="3273492" cy="441433"/>
          </a:xfrm>
          <a:prstGeom prst="rect">
            <a:avLst/>
          </a:prstGeom>
        </p:spPr>
        <p:txBody>
          <a:bodyPr anchor="b">
            <a:normAutofit/>
          </a:bodyPr>
          <a:lstStyle>
            <a:lvl1pPr marL="0" indent="0">
              <a:buNone/>
              <a:defRPr sz="2000" b="1" baseline="0">
                <a:solidFill>
                  <a:srgbClr val="C65094"/>
                </a:solidFill>
                <a:latin typeface="Open Sans" panose="020B0606030504020204" pitchFamily="34" charset="0"/>
                <a:ea typeface="Open Sans" panose="020B0606030504020204" pitchFamily="34" charset="0"/>
                <a:cs typeface="Open Sans" panose="020B0606030504020204" pitchFamily="34" charset="0"/>
              </a:defRPr>
            </a:lvl1pPr>
          </a:lstStyle>
          <a:p>
            <a:pPr algn="ctr"/>
            <a:r>
              <a:rPr lang="en-GB"/>
              <a:t>Subheading to go here</a:t>
            </a:r>
          </a:p>
        </p:txBody>
      </p:sp>
      <p:sp>
        <p:nvSpPr>
          <p:cNvPr id="7" name="Picture Placeholder 3"/>
          <p:cNvSpPr>
            <a:spLocks noGrp="1"/>
          </p:cNvSpPr>
          <p:nvPr>
            <p:ph type="pic" sz="quarter" idx="17" hasCustomPrompt="1"/>
          </p:nvPr>
        </p:nvSpPr>
        <p:spPr>
          <a:xfrm>
            <a:off x="4425403" y="1852264"/>
            <a:ext cx="3273425" cy="3038238"/>
          </a:xfrm>
          <a:prstGeom prst="rect">
            <a:avLst/>
          </a:prstGeom>
        </p:spPr>
        <p:txBody>
          <a:bodyPr/>
          <a:lstStyle>
            <a:lvl1pPr>
              <a:defRPr>
                <a:solidFill>
                  <a:schemeClr val="tx1"/>
                </a:solidFill>
              </a:defRPr>
            </a:lvl1pPr>
          </a:lstStyle>
          <a:p>
            <a:r>
              <a:rPr lang="en-US"/>
              <a:t>Image</a:t>
            </a:r>
            <a:endParaRPr lang="en-GB"/>
          </a:p>
        </p:txBody>
      </p:sp>
      <p:sp>
        <p:nvSpPr>
          <p:cNvPr id="8" name="Text Placeholder 12"/>
          <p:cNvSpPr>
            <a:spLocks noGrp="1"/>
          </p:cNvSpPr>
          <p:nvPr>
            <p:ph type="body" sz="quarter" idx="18" hasCustomPrompt="1"/>
          </p:nvPr>
        </p:nvSpPr>
        <p:spPr>
          <a:xfrm>
            <a:off x="4425337" y="4890501"/>
            <a:ext cx="3273492" cy="441433"/>
          </a:xfrm>
          <a:prstGeom prst="rect">
            <a:avLst/>
          </a:prstGeom>
        </p:spPr>
        <p:txBody>
          <a:bodyPr anchor="b">
            <a:normAutofit/>
          </a:bodyPr>
          <a:lstStyle>
            <a:lvl1pPr marL="0" indent="0">
              <a:buNone/>
              <a:defRPr sz="2000" b="1" baseline="0">
                <a:solidFill>
                  <a:srgbClr val="C65094"/>
                </a:solidFill>
                <a:latin typeface="Open Sans" panose="020B0606030504020204" pitchFamily="34" charset="0"/>
                <a:ea typeface="Open Sans" panose="020B0606030504020204" pitchFamily="34" charset="0"/>
                <a:cs typeface="Open Sans" panose="020B0606030504020204" pitchFamily="34" charset="0"/>
              </a:defRPr>
            </a:lvl1pPr>
          </a:lstStyle>
          <a:p>
            <a:pPr algn="ctr"/>
            <a:r>
              <a:rPr lang="en-GB"/>
              <a:t>Subheading to go here</a:t>
            </a:r>
          </a:p>
        </p:txBody>
      </p:sp>
      <p:sp>
        <p:nvSpPr>
          <p:cNvPr id="9" name="Picture Placeholder 3"/>
          <p:cNvSpPr>
            <a:spLocks noGrp="1"/>
          </p:cNvSpPr>
          <p:nvPr>
            <p:ph type="pic" sz="quarter" idx="19" hasCustomPrompt="1"/>
          </p:nvPr>
        </p:nvSpPr>
        <p:spPr>
          <a:xfrm>
            <a:off x="499793" y="1852263"/>
            <a:ext cx="3273425" cy="3038238"/>
          </a:xfrm>
          <a:prstGeom prst="rect">
            <a:avLst/>
          </a:prstGeom>
        </p:spPr>
        <p:txBody>
          <a:bodyPr/>
          <a:lstStyle>
            <a:lvl1pPr>
              <a:defRPr>
                <a:solidFill>
                  <a:schemeClr val="tx1"/>
                </a:solidFill>
              </a:defRPr>
            </a:lvl1pPr>
          </a:lstStyle>
          <a:p>
            <a:r>
              <a:rPr lang="en-US"/>
              <a:t>Image</a:t>
            </a:r>
            <a:endParaRPr lang="en-GB"/>
          </a:p>
        </p:txBody>
      </p:sp>
      <p:sp>
        <p:nvSpPr>
          <p:cNvPr id="10" name="Text Placeholder 12"/>
          <p:cNvSpPr>
            <a:spLocks noGrp="1"/>
          </p:cNvSpPr>
          <p:nvPr>
            <p:ph type="body" sz="quarter" idx="20" hasCustomPrompt="1"/>
          </p:nvPr>
        </p:nvSpPr>
        <p:spPr>
          <a:xfrm>
            <a:off x="499727" y="4890500"/>
            <a:ext cx="3273492" cy="441433"/>
          </a:xfrm>
          <a:prstGeom prst="rect">
            <a:avLst/>
          </a:prstGeom>
        </p:spPr>
        <p:txBody>
          <a:bodyPr anchor="b">
            <a:normAutofit/>
          </a:bodyPr>
          <a:lstStyle>
            <a:lvl1pPr marL="0" indent="0">
              <a:buNone/>
              <a:defRPr sz="2000" b="1" baseline="0">
                <a:solidFill>
                  <a:srgbClr val="C65094"/>
                </a:solidFill>
                <a:latin typeface="Open Sans" panose="020B0606030504020204" pitchFamily="34" charset="0"/>
                <a:ea typeface="Open Sans" panose="020B0606030504020204" pitchFamily="34" charset="0"/>
                <a:cs typeface="Open Sans" panose="020B0606030504020204" pitchFamily="34" charset="0"/>
              </a:defRPr>
            </a:lvl1pPr>
          </a:lstStyle>
          <a:p>
            <a:pPr algn="ctr"/>
            <a:r>
              <a:rPr lang="en-GB"/>
              <a:t>Subheading to go here</a:t>
            </a:r>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98" y="6124254"/>
            <a:ext cx="2066827" cy="297674"/>
          </a:xfrm>
          <a:prstGeom prst="rect">
            <a:avLst/>
          </a:prstGeom>
        </p:spPr>
      </p:pic>
    </p:spTree>
    <p:extLst>
      <p:ext uri="{BB962C8B-B14F-4D97-AF65-F5344CB8AC3E}">
        <p14:creationId xmlns:p14="http://schemas.microsoft.com/office/powerpoint/2010/main" val="9490592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tats Layout">
    <p:spTree>
      <p:nvGrpSpPr>
        <p:cNvPr id="1" name=""/>
        <p:cNvGrpSpPr/>
        <p:nvPr/>
      </p:nvGrpSpPr>
      <p:grpSpPr>
        <a:xfrm>
          <a:off x="0" y="0"/>
          <a:ext cx="0" cy="0"/>
          <a:chOff x="0" y="0"/>
          <a:chExt cx="0" cy="0"/>
        </a:xfrm>
      </p:grpSpPr>
      <p:sp>
        <p:nvSpPr>
          <p:cNvPr id="3" name="Rectangle 2"/>
          <p:cNvSpPr/>
          <p:nvPr userDrawn="1"/>
        </p:nvSpPr>
        <p:spPr>
          <a:xfrm>
            <a:off x="-47115" y="0"/>
            <a:ext cx="1223911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p:cNvSpPr/>
          <p:nvPr userDrawn="1"/>
        </p:nvSpPr>
        <p:spPr>
          <a:xfrm>
            <a:off x="-41811" y="4154905"/>
            <a:ext cx="4104000" cy="2703095"/>
          </a:xfrm>
          <a:prstGeom prst="rect">
            <a:avLst/>
          </a:prstGeom>
          <a:solidFill>
            <a:srgbClr val="3B9E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264C59"/>
              </a:solidFill>
            </a:endParaRPr>
          </a:p>
        </p:txBody>
      </p:sp>
      <p:sp>
        <p:nvSpPr>
          <p:cNvPr id="5" name="Rectangle 4"/>
          <p:cNvSpPr/>
          <p:nvPr userDrawn="1"/>
        </p:nvSpPr>
        <p:spPr>
          <a:xfrm>
            <a:off x="8087260" y="4154905"/>
            <a:ext cx="4104740" cy="2703095"/>
          </a:xfrm>
          <a:prstGeom prst="rect">
            <a:avLst/>
          </a:prstGeom>
          <a:solidFill>
            <a:srgbClr val="004B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userDrawn="1"/>
        </p:nvSpPr>
        <p:spPr>
          <a:xfrm>
            <a:off x="4062189" y="1451810"/>
            <a:ext cx="4025811" cy="2703095"/>
          </a:xfrm>
          <a:prstGeom prst="rect">
            <a:avLst/>
          </a:prstGeom>
          <a:solidFill>
            <a:srgbClr val="6C30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6C3088"/>
              </a:solidFill>
            </a:endParaRPr>
          </a:p>
        </p:txBody>
      </p:sp>
      <p:sp>
        <p:nvSpPr>
          <p:cNvPr id="7" name="Text Placeholder 12"/>
          <p:cNvSpPr>
            <a:spLocks noGrp="1"/>
          </p:cNvSpPr>
          <p:nvPr>
            <p:ph type="body" sz="quarter" idx="10" hasCustomPrompt="1"/>
          </p:nvPr>
        </p:nvSpPr>
        <p:spPr>
          <a:xfrm>
            <a:off x="4388729" y="1955804"/>
            <a:ext cx="3332897" cy="638598"/>
          </a:xfrm>
          <a:prstGeom prst="rect">
            <a:avLst/>
          </a:prstGeom>
        </p:spPr>
        <p:txBody>
          <a:bodyPr anchor="b">
            <a:noAutofit/>
          </a:bodyPr>
          <a:lstStyle>
            <a:lvl1pPr marL="0" indent="0" algn="l">
              <a:buNone/>
              <a:defRPr sz="4000" b="1" spc="100" baseline="0">
                <a:solidFill>
                  <a:schemeClr val="bg1"/>
                </a:solidFill>
                <a:latin typeface="Arial" panose="020B0604020202020204" pitchFamily="34" charset="0"/>
                <a:ea typeface="Noto Sans SemBd" panose="020B0702040504020204" pitchFamily="34"/>
                <a:cs typeface="Arial" panose="020B0604020202020204" pitchFamily="34" charset="0"/>
              </a:defRPr>
            </a:lvl1pPr>
          </a:lstStyle>
          <a:p>
            <a:pPr lvl="0"/>
            <a:r>
              <a:rPr lang="en-US"/>
              <a:t>Stat here</a:t>
            </a:r>
            <a:endParaRPr lang="en-GB"/>
          </a:p>
        </p:txBody>
      </p:sp>
      <p:sp>
        <p:nvSpPr>
          <p:cNvPr id="8" name="Picture Placeholder 5"/>
          <p:cNvSpPr>
            <a:spLocks noGrp="1"/>
          </p:cNvSpPr>
          <p:nvPr>
            <p:ph type="pic" sz="quarter" idx="11"/>
          </p:nvPr>
        </p:nvSpPr>
        <p:spPr>
          <a:xfrm>
            <a:off x="-41275" y="1452563"/>
            <a:ext cx="4103464" cy="2701925"/>
          </a:xfrm>
          <a:prstGeom prst="rect">
            <a:avLst/>
          </a:prstGeom>
        </p:spPr>
        <p:txBody>
          <a:bodyPr/>
          <a:lstStyle/>
          <a:p>
            <a:endParaRPr lang="en-GB"/>
          </a:p>
        </p:txBody>
      </p:sp>
      <p:sp>
        <p:nvSpPr>
          <p:cNvPr id="9" name="Picture Placeholder 5"/>
          <p:cNvSpPr>
            <a:spLocks noGrp="1"/>
          </p:cNvSpPr>
          <p:nvPr>
            <p:ph type="pic" sz="quarter" idx="12"/>
          </p:nvPr>
        </p:nvSpPr>
        <p:spPr>
          <a:xfrm>
            <a:off x="4062189" y="4155658"/>
            <a:ext cx="4025071" cy="2701925"/>
          </a:xfrm>
          <a:prstGeom prst="rect">
            <a:avLst/>
          </a:prstGeom>
        </p:spPr>
        <p:txBody>
          <a:bodyPr/>
          <a:lstStyle/>
          <a:p>
            <a:endParaRPr lang="en-GB"/>
          </a:p>
        </p:txBody>
      </p:sp>
      <p:sp>
        <p:nvSpPr>
          <p:cNvPr id="10" name="Picture Placeholder 5"/>
          <p:cNvSpPr>
            <a:spLocks noGrp="1"/>
          </p:cNvSpPr>
          <p:nvPr>
            <p:ph type="pic" sz="quarter" idx="13"/>
          </p:nvPr>
        </p:nvSpPr>
        <p:spPr>
          <a:xfrm>
            <a:off x="8087260" y="1451811"/>
            <a:ext cx="4116528" cy="2702678"/>
          </a:xfrm>
          <a:prstGeom prst="rect">
            <a:avLst/>
          </a:prstGeom>
        </p:spPr>
        <p:txBody>
          <a:bodyPr/>
          <a:lstStyle/>
          <a:p>
            <a:endParaRPr lang="en-GB"/>
          </a:p>
        </p:txBody>
      </p:sp>
      <p:sp>
        <p:nvSpPr>
          <p:cNvPr id="11" name="Subtitle 8"/>
          <p:cNvSpPr>
            <a:spLocks noGrp="1"/>
          </p:cNvSpPr>
          <p:nvPr>
            <p:ph type="subTitle" idx="4294967295" hasCustomPrompt="1"/>
          </p:nvPr>
        </p:nvSpPr>
        <p:spPr>
          <a:xfrm>
            <a:off x="4408778" y="2648424"/>
            <a:ext cx="3355602" cy="642155"/>
          </a:xfrm>
          <a:prstGeom prst="rect">
            <a:avLst/>
          </a:prstGeom>
        </p:spPr>
        <p:txBody>
          <a:bodyPr>
            <a:normAutofit/>
          </a:bodyPr>
          <a:lstStyle>
            <a:lvl1pPr marL="0" indent="0">
              <a:buClr>
                <a:schemeClr val="bg1"/>
              </a:buClr>
              <a:buFont typeface="Wingdings" panose="05000000000000000000" pitchFamily="2" charset="2"/>
              <a:buNone/>
              <a:defRPr sz="1800">
                <a:solidFill>
                  <a:schemeClr val="bg1"/>
                </a:solidFill>
              </a:defRPr>
            </a:lvl1pPr>
          </a:lstStyle>
          <a:p>
            <a:r>
              <a:rPr lang="en-GB" sz="1600"/>
              <a:t>Small explanation text to go here</a:t>
            </a:r>
          </a:p>
        </p:txBody>
      </p:sp>
      <p:sp>
        <p:nvSpPr>
          <p:cNvPr id="12" name="Text Placeholder 12"/>
          <p:cNvSpPr>
            <a:spLocks noGrp="1"/>
          </p:cNvSpPr>
          <p:nvPr>
            <p:ph type="body" sz="quarter" idx="14" hasCustomPrompt="1"/>
          </p:nvPr>
        </p:nvSpPr>
        <p:spPr>
          <a:xfrm>
            <a:off x="345613" y="4617964"/>
            <a:ext cx="3332897" cy="638598"/>
          </a:xfrm>
          <a:prstGeom prst="rect">
            <a:avLst/>
          </a:prstGeom>
        </p:spPr>
        <p:txBody>
          <a:bodyPr anchor="b">
            <a:noAutofit/>
          </a:bodyPr>
          <a:lstStyle>
            <a:lvl1pPr marL="0" indent="0" algn="l">
              <a:buNone/>
              <a:defRPr sz="4000" b="1" spc="100" baseline="0">
                <a:solidFill>
                  <a:schemeClr val="bg1"/>
                </a:solidFill>
                <a:latin typeface="Arial" panose="020B0604020202020204" pitchFamily="34" charset="0"/>
                <a:ea typeface="Noto Sans SemBd" panose="020B0702040504020204" pitchFamily="34"/>
                <a:cs typeface="Arial" panose="020B0604020202020204" pitchFamily="34" charset="0"/>
              </a:defRPr>
            </a:lvl1pPr>
          </a:lstStyle>
          <a:p>
            <a:pPr lvl="0"/>
            <a:r>
              <a:rPr lang="en-US"/>
              <a:t>Stat here</a:t>
            </a:r>
            <a:endParaRPr lang="en-GB"/>
          </a:p>
        </p:txBody>
      </p:sp>
      <p:sp>
        <p:nvSpPr>
          <p:cNvPr id="13" name="Text Placeholder 12"/>
          <p:cNvSpPr>
            <a:spLocks noGrp="1"/>
          </p:cNvSpPr>
          <p:nvPr>
            <p:ph type="body" sz="quarter" idx="15" hasCustomPrompt="1"/>
          </p:nvPr>
        </p:nvSpPr>
        <p:spPr>
          <a:xfrm>
            <a:off x="8461722" y="4702050"/>
            <a:ext cx="3332897" cy="638598"/>
          </a:xfrm>
          <a:prstGeom prst="rect">
            <a:avLst/>
          </a:prstGeom>
        </p:spPr>
        <p:txBody>
          <a:bodyPr anchor="b">
            <a:noAutofit/>
          </a:bodyPr>
          <a:lstStyle>
            <a:lvl1pPr marL="0" indent="0" algn="l">
              <a:buNone/>
              <a:defRPr sz="4000" b="1" spc="100" baseline="0">
                <a:solidFill>
                  <a:schemeClr val="bg1"/>
                </a:solidFill>
                <a:latin typeface="Arial" panose="020B0604020202020204" pitchFamily="34" charset="0"/>
                <a:ea typeface="Noto Sans SemBd" panose="020B0702040504020204" pitchFamily="34"/>
                <a:cs typeface="Arial" panose="020B0604020202020204" pitchFamily="34" charset="0"/>
              </a:defRPr>
            </a:lvl1pPr>
          </a:lstStyle>
          <a:p>
            <a:pPr lvl="0"/>
            <a:r>
              <a:rPr lang="en-US"/>
              <a:t>Stat here</a:t>
            </a:r>
            <a:endParaRPr lang="en-GB"/>
          </a:p>
        </p:txBody>
      </p:sp>
      <p:sp>
        <p:nvSpPr>
          <p:cNvPr id="14" name="Text Placeholder 20"/>
          <p:cNvSpPr>
            <a:spLocks noGrp="1"/>
          </p:cNvSpPr>
          <p:nvPr>
            <p:ph type="body" sz="quarter" idx="17" hasCustomPrompt="1"/>
          </p:nvPr>
        </p:nvSpPr>
        <p:spPr>
          <a:xfrm>
            <a:off x="8473918" y="5341310"/>
            <a:ext cx="3332163" cy="647939"/>
          </a:xfrm>
          <a:prstGeom prst="rect">
            <a:avLst/>
          </a:prstGeom>
        </p:spPr>
        <p:txBody>
          <a:bodyPr/>
          <a:lstStyle>
            <a:lvl1pPr marL="0" indent="0">
              <a:buClr>
                <a:schemeClr val="bg1"/>
              </a:buClr>
              <a:buFont typeface="Wingdings" panose="05000000000000000000" pitchFamily="2" charset="2"/>
              <a:buNone/>
              <a:defRPr>
                <a:solidFill>
                  <a:schemeClr val="bg1"/>
                </a:solidFill>
              </a:defRPr>
            </a:lvl1pPr>
          </a:lstStyle>
          <a:p>
            <a:r>
              <a:rPr lang="en-GB"/>
              <a:t>Small explanation text to go here</a:t>
            </a:r>
          </a:p>
        </p:txBody>
      </p:sp>
      <p:sp>
        <p:nvSpPr>
          <p:cNvPr id="15" name="Text Placeholder 20"/>
          <p:cNvSpPr>
            <a:spLocks noGrp="1"/>
          </p:cNvSpPr>
          <p:nvPr>
            <p:ph type="body" sz="quarter" idx="16" hasCustomPrompt="1"/>
          </p:nvPr>
        </p:nvSpPr>
        <p:spPr>
          <a:xfrm>
            <a:off x="346075" y="5257224"/>
            <a:ext cx="3332163" cy="572783"/>
          </a:xfrm>
          <a:prstGeom prst="rect">
            <a:avLst/>
          </a:prstGeom>
        </p:spPr>
        <p:txBody>
          <a:bodyPr/>
          <a:lstStyle>
            <a:lvl1pPr marL="0" indent="0">
              <a:buClr>
                <a:schemeClr val="bg1"/>
              </a:buClr>
              <a:buFont typeface="Wingdings" panose="05000000000000000000" pitchFamily="2" charset="2"/>
              <a:buNone/>
              <a:defRPr>
                <a:solidFill>
                  <a:schemeClr val="bg1"/>
                </a:solidFill>
              </a:defRPr>
            </a:lvl1pPr>
          </a:lstStyle>
          <a:p>
            <a:r>
              <a:rPr lang="en-GB"/>
              <a:t>Small explanation text to go here</a:t>
            </a:r>
          </a:p>
        </p:txBody>
      </p:sp>
      <p:sp>
        <p:nvSpPr>
          <p:cNvPr id="16" name="Title Placeholder 1"/>
          <p:cNvSpPr>
            <a:spLocks noGrp="1"/>
          </p:cNvSpPr>
          <p:nvPr>
            <p:ph type="title" hasCustomPrompt="1"/>
          </p:nvPr>
        </p:nvSpPr>
        <p:spPr>
          <a:xfrm>
            <a:off x="401841" y="246376"/>
            <a:ext cx="10515600" cy="1205058"/>
          </a:xfrm>
          <a:prstGeom prst="rect">
            <a:avLst/>
          </a:prstGeom>
        </p:spPr>
        <p:txBody>
          <a:bodyPr vert="horz" lIns="91440" tIns="45720" rIns="91440" bIns="45720" rtlCol="0" anchor="ctr">
            <a:normAutofit/>
          </a:bodyPr>
          <a:lstStyle>
            <a:lvl1pPr>
              <a:defRPr baseline="0">
                <a:solidFill>
                  <a:srgbClr val="6C3088"/>
                </a:solidFill>
                <a:latin typeface="Arial" panose="020B0604020202020204" pitchFamily="34" charset="0"/>
                <a:ea typeface="Noto Sans SemBd" panose="020B0702040504020204" pitchFamily="34"/>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26757661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438248" y="1301677"/>
            <a:ext cx="10515600" cy="1205058"/>
          </a:xfrm>
          <a:prstGeom prst="rect">
            <a:avLst/>
          </a:prstGeom>
        </p:spPr>
        <p:txBody>
          <a:bodyPr vert="horz" lIns="91440" tIns="45720" rIns="91440" bIns="45720" rtlCol="0" anchor="ctr">
            <a:normAutofit/>
          </a:bodyPr>
          <a:lstStyle/>
          <a:p>
            <a:r>
              <a:rPr lang="en-US"/>
              <a:t>Click to edit master title style</a:t>
            </a:r>
          </a:p>
        </p:txBody>
      </p:sp>
      <p:pic>
        <p:nvPicPr>
          <p:cNvPr id="9" name="Picture 8"/>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51276" y="-217719"/>
            <a:ext cx="3210721" cy="1806030"/>
          </a:xfrm>
          <a:prstGeom prst="rect">
            <a:avLst/>
          </a:prstGeom>
        </p:spPr>
      </p:pic>
      <p:pic>
        <p:nvPicPr>
          <p:cNvPr id="14" name="Picture 13"/>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457298" y="6124254"/>
            <a:ext cx="2066827" cy="297674"/>
          </a:xfrm>
          <a:prstGeom prst="rect">
            <a:avLst/>
          </a:prstGeom>
        </p:spPr>
      </p:pic>
    </p:spTree>
    <p:extLst>
      <p:ext uri="{BB962C8B-B14F-4D97-AF65-F5344CB8AC3E}">
        <p14:creationId xmlns:p14="http://schemas.microsoft.com/office/powerpoint/2010/main" val="2638868389"/>
      </p:ext>
    </p:extLst>
  </p:cSld>
  <p:clrMap bg1="lt1" tx1="dk1" bg2="lt2" tx2="dk2" accent1="accent1" accent2="accent2" accent3="accent3" accent4="accent4" accent5="accent5" accent6="accent6" hlink="hlink" folHlink="folHlink"/>
  <p:sldLayoutIdLst>
    <p:sldLayoutId id="2147483661" r:id="rId1"/>
    <p:sldLayoutId id="2147483664" r:id="rId2"/>
    <p:sldLayoutId id="2147483663" r:id="rId3"/>
    <p:sldLayoutId id="2147483671" r:id="rId4"/>
    <p:sldLayoutId id="2147483662" r:id="rId5"/>
    <p:sldLayoutId id="2147483670" r:id="rId6"/>
    <p:sldLayoutId id="2147483665" r:id="rId7"/>
    <p:sldLayoutId id="2147483668" r:id="rId8"/>
    <p:sldLayoutId id="2147483667" r:id="rId9"/>
    <p:sldLayoutId id="2147483669" r:id="rId10"/>
    <p:sldLayoutId id="2147483666" r:id="rId11"/>
  </p:sldLayoutIdLst>
  <p:txStyles>
    <p:titleStyle>
      <a:lvl1pPr algn="l" defTabSz="914400" rtl="0" eaLnBrk="1" latinLnBrk="0" hangingPunct="1">
        <a:lnSpc>
          <a:spcPct val="90000"/>
        </a:lnSpc>
        <a:spcBef>
          <a:spcPct val="0"/>
        </a:spcBef>
        <a:buNone/>
        <a:defRPr sz="4400" b="1" kern="1200" spc="100" baseline="0">
          <a:solidFill>
            <a:srgbClr val="6C3088"/>
          </a:solidFill>
          <a:latin typeface="Arial" panose="020B0604020202020204" pitchFamily="34" charset="0"/>
          <a:ea typeface="Noto Sans SemBd" panose="020B0702040504020204" pitchFamily="34"/>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600" kern="1200" spc="0" baseline="0">
          <a:solidFill>
            <a:srgbClr val="6C3088"/>
          </a:solidFill>
          <a:latin typeface="Arial" panose="020B0604020202020204" pitchFamily="34" charset="0"/>
          <a:ea typeface="Open Sans Light" panose="020B0306030504020204" pitchFamily="34"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hyperlink" Target="https://webgate.ec.europa.eu/cas/mobile" TargetMode="External"/><Relationship Id="rId7"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image" Target="../media/image28.png"/><Relationship Id="rId4" Type="http://schemas.openxmlformats.org/officeDocument/2006/relationships/image" Target="../media/image27.emf"/></Relationships>
</file>

<file path=ppt/slides/_rels/slide12.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11.xml"/><Relationship Id="rId1" Type="http://schemas.openxmlformats.org/officeDocument/2006/relationships/slideLayout" Target="../slideLayouts/slideLayout4.xml"/><Relationship Id="rId5" Type="http://schemas.openxmlformats.org/officeDocument/2006/relationships/image" Target="../media/image24.png"/><Relationship Id="rId4" Type="http://schemas.openxmlformats.org/officeDocument/2006/relationships/image" Target="../media/image30.emf"/></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emf"/></Relationships>
</file>

<file path=ppt/slides/_rels/slide15.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14.xml"/><Relationship Id="rId1" Type="http://schemas.openxmlformats.org/officeDocument/2006/relationships/slideLayout" Target="../slideLayouts/slideLayout4.xml"/><Relationship Id="rId5" Type="http://schemas.openxmlformats.org/officeDocument/2006/relationships/image" Target="../media/image38.png"/><Relationship Id="rId4" Type="http://schemas.openxmlformats.org/officeDocument/2006/relationships/image" Target="../media/image37.emf"/></Relationships>
</file>

<file path=ppt/slides/_rels/slide16.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15.xml"/><Relationship Id="rId1" Type="http://schemas.openxmlformats.org/officeDocument/2006/relationships/slideLayout" Target="../slideLayouts/slideLayout4.xml"/><Relationship Id="rId5" Type="http://schemas.openxmlformats.org/officeDocument/2006/relationships/image" Target="../media/image40.png"/><Relationship Id="rId4" Type="http://schemas.openxmlformats.org/officeDocument/2006/relationships/image" Target="../media/image39.emf"/></Relationships>
</file>

<file path=ppt/slides/_rels/slide17.xml.rels><?xml version="1.0" encoding="UTF-8" standalone="yes"?>
<Relationships xmlns="http://schemas.openxmlformats.org/package/2006/relationships"><Relationship Id="rId3" Type="http://schemas.openxmlformats.org/officeDocument/2006/relationships/hyperlink" Target="https://webgate.ec.europa.eu/cas/manuals/EU_Login_Tutorial.pdf" TargetMode="External"/><Relationship Id="rId2" Type="http://schemas.openxmlformats.org/officeDocument/2006/relationships/notesSlide" Target="../notesSlides/notesSlide16.xml"/><Relationship Id="rId1" Type="http://schemas.openxmlformats.org/officeDocument/2006/relationships/slideLayout" Target="../slideLayouts/slideLayout4.xml"/><Relationship Id="rId5" Type="http://schemas.openxmlformats.org/officeDocument/2006/relationships/hyperlink" Target="mailto:EU-LOGIN-EXTERNAL-SUPPORT@ec.europa.eu" TargetMode="External"/><Relationship Id="rId4" Type="http://schemas.openxmlformats.org/officeDocument/2006/relationships/hyperlink" Target="https://ec.europa.eu/sfc/sites/default/files/Adding_2_Factor_Authentication_to_your_EU_Login_Account_0.mp4"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hyperlink" Target="https://europa.eu/europass/en" TargetMode="External"/><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hyperlink" Target="https://ecas.ec.europa.eu/cas/about.html"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hyperlink" Target="https://webgate.ec.europa.eu/cas/" TargetMode="External"/><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hyperlink" Target="mailto:EU-LOGIN-EXTERNAL-SUPPORT@ec.europa.eu" TargetMode="External"/><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3178260" y="2655449"/>
            <a:ext cx="6629013" cy="2493200"/>
          </a:xfrm>
        </p:spPr>
        <p:txBody>
          <a:bodyPr>
            <a:normAutofit fontScale="77500" lnSpcReduction="20000"/>
          </a:bodyPr>
          <a:lstStyle/>
          <a:p>
            <a:pPr>
              <a:lnSpc>
                <a:spcPct val="150000"/>
              </a:lnSpc>
            </a:pPr>
            <a:r>
              <a:rPr lang="en-GB" err="1"/>
              <a:t>Europass</a:t>
            </a:r>
            <a:r>
              <a:rPr lang="en-GB"/>
              <a:t> Login and two-factor authentication</a:t>
            </a:r>
          </a:p>
        </p:txBody>
      </p:sp>
    </p:spTree>
    <p:extLst>
      <p:ext uri="{BB962C8B-B14F-4D97-AF65-F5344CB8AC3E}">
        <p14:creationId xmlns:p14="http://schemas.microsoft.com/office/powerpoint/2010/main" val="550054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p:cNvSpPr>
            <a:spLocks noGrp="1"/>
          </p:cNvSpPr>
          <p:nvPr>
            <p:ph type="subTitle" idx="4294967295"/>
          </p:nvPr>
        </p:nvSpPr>
        <p:spPr>
          <a:xfrm>
            <a:off x="381098" y="3182351"/>
            <a:ext cx="6277767" cy="2910441"/>
          </a:xfrm>
          <a:prstGeom prst="rect">
            <a:avLst/>
          </a:prstGeom>
        </p:spPr>
        <p:txBody>
          <a:bodyPr lIns="91440" tIns="45720" rIns="91440" bIns="45720" anchor="t">
            <a:normAutofit/>
          </a:bodyPr>
          <a:lstStyle/>
          <a:p>
            <a:r>
              <a:rPr lang="en-US" sz="2000" dirty="0">
                <a:latin typeface="Arial"/>
                <a:ea typeface="Open Sans Light"/>
                <a:cs typeface="Arial"/>
              </a:rPr>
              <a:t>After installing the EU Login Mobile App, open it and </a:t>
            </a:r>
            <a:r>
              <a:rPr lang="en-US" sz="2000" b="1" dirty="0">
                <a:latin typeface="Arial"/>
                <a:ea typeface="Open Sans Light"/>
                <a:cs typeface="Arial"/>
              </a:rPr>
              <a:t>tap </a:t>
            </a:r>
            <a:r>
              <a:rPr lang="nl-BE" sz="2000" b="1" dirty="0">
                <a:latin typeface="Arial"/>
                <a:ea typeface="Open Sans Light"/>
                <a:cs typeface="Arial"/>
              </a:rPr>
              <a:t>on </a:t>
            </a:r>
            <a:r>
              <a:rPr lang="nl-BE" sz="2000" b="1" dirty="0" err="1">
                <a:latin typeface="Arial"/>
                <a:ea typeface="Open Sans Light"/>
                <a:cs typeface="Arial"/>
              </a:rPr>
              <a:t>the</a:t>
            </a:r>
            <a:r>
              <a:rPr lang="nl-BE" sz="2000" b="1" dirty="0">
                <a:latin typeface="Arial"/>
                <a:ea typeface="Open Sans Light"/>
                <a:cs typeface="Arial"/>
              </a:rPr>
              <a:t> "</a:t>
            </a:r>
            <a:r>
              <a:rPr lang="nl-BE" sz="2000" b="1" dirty="0" err="1">
                <a:latin typeface="Arial"/>
                <a:ea typeface="Open Sans Light"/>
                <a:cs typeface="Arial"/>
              </a:rPr>
              <a:t>Initialise</a:t>
            </a:r>
            <a:r>
              <a:rPr lang="nl-BE" sz="2000" b="1" dirty="0">
                <a:latin typeface="Arial"/>
                <a:ea typeface="Open Sans Light"/>
                <a:cs typeface="Arial"/>
              </a:rPr>
              <a:t>" </a:t>
            </a:r>
            <a:r>
              <a:rPr lang="nl-BE" sz="2000" dirty="0">
                <a:latin typeface="Arial"/>
                <a:ea typeface="Open Sans Light"/>
                <a:cs typeface="Arial"/>
              </a:rPr>
              <a:t>option. </a:t>
            </a:r>
            <a:endParaRPr lang="nl-BE" sz="2000" dirty="0"/>
          </a:p>
          <a:p>
            <a:r>
              <a:rPr lang="en-US" sz="2000" dirty="0">
                <a:latin typeface="Arial"/>
                <a:ea typeface="Open Sans Light"/>
                <a:cs typeface="Arial"/>
              </a:rPr>
              <a:t>Follow the instructions on the screen</a:t>
            </a:r>
            <a:r>
              <a:rPr lang="en-US" sz="2000" b="1" dirty="0">
                <a:latin typeface="Arial"/>
                <a:ea typeface="Open Sans Light"/>
                <a:cs typeface="Arial"/>
              </a:rPr>
              <a:t>*</a:t>
            </a:r>
            <a:r>
              <a:rPr lang="en-US" sz="2000" dirty="0">
                <a:latin typeface="Arial"/>
                <a:ea typeface="Open Sans Light"/>
                <a:cs typeface="Arial"/>
              </a:rPr>
              <a:t>. In the  browser of your PC </a:t>
            </a:r>
            <a:r>
              <a:rPr lang="en-US" sz="2000" b="1" dirty="0">
                <a:latin typeface="Arial"/>
                <a:ea typeface="Open Sans Light"/>
                <a:cs typeface="Arial"/>
              </a:rPr>
              <a:t>go to the following URL</a:t>
            </a:r>
            <a:r>
              <a:rPr lang="en-US" sz="2000" dirty="0">
                <a:latin typeface="Arial"/>
                <a:ea typeface="Open Sans Light"/>
                <a:cs typeface="Arial"/>
              </a:rPr>
              <a:t>: </a:t>
            </a:r>
            <a:r>
              <a:rPr lang="nl-BE" sz="2000" dirty="0">
                <a:latin typeface="Arial"/>
                <a:ea typeface="Open Sans Light"/>
                <a:cs typeface="Arial"/>
                <a:hlinkClick r:id="rId3"/>
              </a:rPr>
              <a:t>https://webgate.ec.europa.eu/cas/mobile</a:t>
            </a:r>
            <a:r>
              <a:rPr lang="nl-BE" sz="2000" dirty="0">
                <a:latin typeface="Arial"/>
                <a:ea typeface="Open Sans Light"/>
                <a:cs typeface="Arial"/>
              </a:rPr>
              <a:t>. </a:t>
            </a:r>
          </a:p>
          <a:p>
            <a:r>
              <a:rPr lang="it-IT" sz="2000" dirty="0">
                <a:latin typeface="Arial"/>
                <a:ea typeface="Open Sans Light"/>
                <a:cs typeface="Arial"/>
              </a:rPr>
              <a:t>If needed, authenticate again with </a:t>
            </a:r>
            <a:r>
              <a:rPr lang="it-IT" sz="2000" dirty="0" err="1">
                <a:latin typeface="Arial"/>
                <a:ea typeface="Open Sans Light"/>
                <a:cs typeface="Arial"/>
              </a:rPr>
              <a:t>your</a:t>
            </a:r>
            <a:r>
              <a:rPr lang="it-IT" sz="2000" dirty="0">
                <a:latin typeface="Arial"/>
                <a:ea typeface="Open Sans Light"/>
                <a:cs typeface="Arial"/>
              </a:rPr>
              <a:t> username and password</a:t>
            </a:r>
          </a:p>
          <a:p>
            <a:endParaRPr lang="nl-BE" sz="2000" dirty="0"/>
          </a:p>
        </p:txBody>
      </p:sp>
      <p:pic>
        <p:nvPicPr>
          <p:cNvPr id="3" name="Picture 2"/>
          <p:cNvPicPr>
            <a:picLocks noChangeAspect="1"/>
          </p:cNvPicPr>
          <p:nvPr/>
        </p:nvPicPr>
        <p:blipFill>
          <a:blip r:embed="rId4"/>
          <a:stretch>
            <a:fillRect/>
          </a:stretch>
        </p:blipFill>
        <p:spPr>
          <a:xfrm>
            <a:off x="7002367" y="2193287"/>
            <a:ext cx="2542640" cy="4161428"/>
          </a:xfrm>
          <a:prstGeom prst="rect">
            <a:avLst/>
          </a:prstGeom>
        </p:spPr>
      </p:pic>
      <p:pic>
        <p:nvPicPr>
          <p:cNvPr id="8" name="Picture 7"/>
          <p:cNvPicPr>
            <a:picLocks noChangeAspect="1"/>
          </p:cNvPicPr>
          <p:nvPr/>
        </p:nvPicPr>
        <p:blipFill>
          <a:blip r:embed="rId5"/>
          <a:stretch>
            <a:fillRect/>
          </a:stretch>
        </p:blipFill>
        <p:spPr>
          <a:xfrm>
            <a:off x="9433438" y="2377440"/>
            <a:ext cx="2355994" cy="3970430"/>
          </a:xfrm>
          <a:prstGeom prst="rect">
            <a:avLst/>
          </a:prstGeom>
        </p:spPr>
      </p:pic>
      <p:sp>
        <p:nvSpPr>
          <p:cNvPr id="9" name="TextBox 8"/>
          <p:cNvSpPr txBox="1"/>
          <p:nvPr/>
        </p:nvSpPr>
        <p:spPr>
          <a:xfrm>
            <a:off x="6508022" y="2238670"/>
            <a:ext cx="301686" cy="369332"/>
          </a:xfrm>
          <a:prstGeom prst="rect">
            <a:avLst/>
          </a:prstGeom>
          <a:noFill/>
        </p:spPr>
        <p:txBody>
          <a:bodyPr wrap="none" rtlCol="0">
            <a:spAutoFit/>
          </a:bodyPr>
          <a:lstStyle/>
          <a:p>
            <a:r>
              <a:rPr lang="it-IT" b="1" dirty="0"/>
              <a:t>1</a:t>
            </a:r>
            <a:endParaRPr lang="nl-BE" b="1" dirty="0"/>
          </a:p>
        </p:txBody>
      </p:sp>
      <p:sp>
        <p:nvSpPr>
          <p:cNvPr id="10" name="TextBox 9"/>
          <p:cNvSpPr txBox="1"/>
          <p:nvPr/>
        </p:nvSpPr>
        <p:spPr>
          <a:xfrm>
            <a:off x="9283834" y="2193287"/>
            <a:ext cx="301686" cy="369332"/>
          </a:xfrm>
          <a:prstGeom prst="rect">
            <a:avLst/>
          </a:prstGeom>
          <a:noFill/>
        </p:spPr>
        <p:txBody>
          <a:bodyPr wrap="none" rtlCol="0">
            <a:spAutoFit/>
          </a:bodyPr>
          <a:lstStyle/>
          <a:p>
            <a:r>
              <a:rPr lang="it-IT" b="1"/>
              <a:t>2</a:t>
            </a:r>
            <a:endParaRPr lang="nl-BE" b="1"/>
          </a:p>
        </p:txBody>
      </p:sp>
      <p:sp>
        <p:nvSpPr>
          <p:cNvPr id="12" name="TextBox 11"/>
          <p:cNvSpPr txBox="1"/>
          <p:nvPr/>
        </p:nvSpPr>
        <p:spPr>
          <a:xfrm>
            <a:off x="289658" y="6373002"/>
            <a:ext cx="11471640" cy="738664"/>
          </a:xfrm>
          <a:prstGeom prst="rect">
            <a:avLst/>
          </a:prstGeom>
          <a:noFill/>
        </p:spPr>
        <p:txBody>
          <a:bodyPr wrap="square" rtlCol="0">
            <a:spAutoFit/>
          </a:bodyPr>
          <a:lstStyle/>
          <a:p>
            <a:r>
              <a:rPr lang="en-US" sz="1400" b="1" dirty="0"/>
              <a:t>*If you already initialized the EU Login Mobile App on another device, you are requested to authenticate using the already registered device. Please note that an EU Login mobile app can only register a single account, and an account can only registered with a single mobile app.</a:t>
            </a:r>
            <a:endParaRPr lang="nl-BE" sz="1400" b="1" dirty="0"/>
          </a:p>
          <a:p>
            <a:endParaRPr lang="nl-BE" sz="1400" dirty="0"/>
          </a:p>
        </p:txBody>
      </p:sp>
      <p:sp>
        <p:nvSpPr>
          <p:cNvPr id="13" name="Title 5">
            <a:extLst>
              <a:ext uri="{FF2B5EF4-FFF2-40B4-BE49-F238E27FC236}">
                <a16:creationId xmlns:a16="http://schemas.microsoft.com/office/drawing/2014/main" xmlns="" id="{8288DDEE-7080-41AD-A985-01D5F859E105}"/>
              </a:ext>
            </a:extLst>
          </p:cNvPr>
          <p:cNvSpPr txBox="1">
            <a:spLocks/>
          </p:cNvSpPr>
          <p:nvPr/>
        </p:nvSpPr>
        <p:spPr>
          <a:xfrm>
            <a:off x="492668" y="1540296"/>
            <a:ext cx="10515600" cy="1205058"/>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b="1" kern="1200" spc="100" baseline="0">
                <a:solidFill>
                  <a:srgbClr val="6C3088"/>
                </a:solidFill>
                <a:latin typeface="Arial" panose="020B0604020202020204" pitchFamily="34" charset="0"/>
                <a:ea typeface="Noto Sans SemBd" panose="020B0702040504020204" pitchFamily="34"/>
                <a:cs typeface="Arial" panose="020B0604020202020204" pitchFamily="34" charset="0"/>
              </a:defRPr>
            </a:lvl1pPr>
          </a:lstStyle>
          <a:p>
            <a:r>
              <a:rPr lang="it-IT" sz="2800" dirty="0">
                <a:solidFill>
                  <a:srgbClr val="C65094"/>
                </a:solidFill>
              </a:rPr>
              <a:t>On </a:t>
            </a:r>
            <a:r>
              <a:rPr lang="it-IT" sz="2800" dirty="0" err="1">
                <a:solidFill>
                  <a:srgbClr val="C65094"/>
                </a:solidFill>
              </a:rPr>
              <a:t>both</a:t>
            </a:r>
            <a:r>
              <a:rPr lang="it-IT" sz="2800" dirty="0">
                <a:solidFill>
                  <a:srgbClr val="C65094"/>
                </a:solidFill>
              </a:rPr>
              <a:t> the </a:t>
            </a:r>
            <a:r>
              <a:rPr lang="it-IT" sz="2800" dirty="0" err="1">
                <a:solidFill>
                  <a:srgbClr val="C65094"/>
                </a:solidFill>
              </a:rPr>
              <a:t>devices</a:t>
            </a:r>
            <a:endParaRPr lang="nl-BE" sz="2800" dirty="0">
              <a:solidFill>
                <a:srgbClr val="C65094"/>
              </a:solidFill>
            </a:endParaRPr>
          </a:p>
        </p:txBody>
      </p:sp>
      <p:sp>
        <p:nvSpPr>
          <p:cNvPr id="15" name="Rectangle 14"/>
          <p:cNvSpPr/>
          <p:nvPr/>
        </p:nvSpPr>
        <p:spPr>
          <a:xfrm>
            <a:off x="595652" y="1121676"/>
            <a:ext cx="11596348" cy="544031"/>
          </a:xfrm>
          <a:prstGeom prst="rect">
            <a:avLst/>
          </a:prstGeom>
          <a:solidFill>
            <a:srgbClr val="004B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600" dirty="0"/>
              <a:t>Adding a two-factor authentication</a:t>
            </a:r>
            <a:endParaRPr lang="nl-BE" sz="3600" dirty="0"/>
          </a:p>
        </p:txBody>
      </p:sp>
      <p:pic>
        <p:nvPicPr>
          <p:cNvPr id="16" name="Picture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767371" y="1808164"/>
            <a:ext cx="740651" cy="740651"/>
          </a:xfrm>
          <a:prstGeom prst="rect">
            <a:avLst/>
          </a:prstGeom>
        </p:spPr>
      </p:pic>
      <p:cxnSp>
        <p:nvCxnSpPr>
          <p:cNvPr id="17" name="Elbow Connector 16"/>
          <p:cNvCxnSpPr/>
          <p:nvPr/>
        </p:nvCxnSpPr>
        <p:spPr>
          <a:xfrm>
            <a:off x="4720046" y="3570514"/>
            <a:ext cx="2377440" cy="252549"/>
          </a:xfrm>
          <a:prstGeom prst="bentConnector3">
            <a:avLst/>
          </a:prstGeom>
          <a:ln>
            <a:solidFill>
              <a:srgbClr val="C65094"/>
            </a:solidFill>
            <a:tailEnd type="triangle"/>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5391030" y="1954986"/>
            <a:ext cx="376341" cy="376341"/>
          </a:xfrm>
          <a:prstGeom prst="rect">
            <a:avLst/>
          </a:prstGeom>
        </p:spPr>
      </p:pic>
      <p:pic>
        <p:nvPicPr>
          <p:cNvPr id="18" name="Picture 1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554681" y="1800266"/>
            <a:ext cx="821723" cy="821723"/>
          </a:xfrm>
          <a:prstGeom prst="rect">
            <a:avLst/>
          </a:prstGeom>
        </p:spPr>
      </p:pic>
    </p:spTree>
    <p:extLst>
      <p:ext uri="{BB962C8B-B14F-4D97-AF65-F5344CB8AC3E}">
        <p14:creationId xmlns:p14="http://schemas.microsoft.com/office/powerpoint/2010/main" val="39402438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p:cNvSpPr>
            <a:spLocks noGrp="1"/>
          </p:cNvSpPr>
          <p:nvPr>
            <p:ph type="subTitle" idx="4294967295"/>
          </p:nvPr>
        </p:nvSpPr>
        <p:spPr>
          <a:xfrm>
            <a:off x="381098" y="3182351"/>
            <a:ext cx="6327710" cy="2910441"/>
          </a:xfrm>
          <a:prstGeom prst="rect">
            <a:avLst/>
          </a:prstGeom>
        </p:spPr>
        <p:txBody>
          <a:bodyPr>
            <a:normAutofit lnSpcReduction="10000"/>
          </a:bodyPr>
          <a:lstStyle/>
          <a:p>
            <a:r>
              <a:rPr lang="it-IT" sz="2000" dirty="0"/>
              <a:t>Click on «</a:t>
            </a:r>
            <a:r>
              <a:rPr lang="it-IT" sz="2000" b="1" dirty="0"/>
              <a:t>Add mobile device</a:t>
            </a:r>
            <a:r>
              <a:rPr lang="it-IT" sz="2000" dirty="0"/>
              <a:t>» </a:t>
            </a:r>
          </a:p>
          <a:p>
            <a:r>
              <a:rPr lang="en-US" sz="2000" dirty="0"/>
              <a:t>In the "Your device name" field, </a:t>
            </a:r>
            <a:r>
              <a:rPr lang="en-US" sz="2000" b="1" dirty="0"/>
              <a:t>provide a name </a:t>
            </a:r>
            <a:r>
              <a:rPr lang="en-US" sz="2000" dirty="0"/>
              <a:t>that will allow you to remember to which device it refers to (for example, My Android phone).</a:t>
            </a:r>
          </a:p>
          <a:p>
            <a:r>
              <a:rPr lang="en-US" sz="2000" b="1" dirty="0"/>
              <a:t>Enter a PIN code </a:t>
            </a:r>
            <a:r>
              <a:rPr lang="en-US" sz="2000" dirty="0"/>
              <a:t>with 4 digits and enter it in the PIN code field </a:t>
            </a:r>
            <a:r>
              <a:rPr lang="nl-BE" dirty="0">
                <a:solidFill>
                  <a:schemeClr val="tx1"/>
                </a:solidFill>
              </a:rPr>
              <a:t>(Choose a PIN code you can easily remember, but not easy to guess)</a:t>
            </a:r>
          </a:p>
          <a:p>
            <a:r>
              <a:rPr lang="nl-BE" sz="2000" dirty="0"/>
              <a:t>Enter the same 4 digits in the confirmation field</a:t>
            </a:r>
            <a:endParaRPr lang="en-US" sz="2000" dirty="0"/>
          </a:p>
          <a:p>
            <a:r>
              <a:rPr lang="it-IT" sz="2000" dirty="0"/>
              <a:t>Once you are done, click «</a:t>
            </a:r>
            <a:r>
              <a:rPr lang="it-IT" sz="2000" b="1" dirty="0"/>
              <a:t>Submit</a:t>
            </a:r>
            <a:r>
              <a:rPr lang="it-IT" sz="2000" dirty="0"/>
              <a:t>».</a:t>
            </a:r>
            <a:endParaRPr lang="nl-BE" sz="2000" dirty="0"/>
          </a:p>
        </p:txBody>
      </p:sp>
      <p:pic>
        <p:nvPicPr>
          <p:cNvPr id="2" name="Picture 1"/>
          <p:cNvPicPr>
            <a:picLocks noChangeAspect="1"/>
          </p:cNvPicPr>
          <p:nvPr/>
        </p:nvPicPr>
        <p:blipFill>
          <a:blip r:embed="rId3"/>
          <a:stretch>
            <a:fillRect/>
          </a:stretch>
        </p:blipFill>
        <p:spPr>
          <a:xfrm>
            <a:off x="6708808" y="3182351"/>
            <a:ext cx="1731224" cy="1180344"/>
          </a:xfrm>
          <a:prstGeom prst="rect">
            <a:avLst/>
          </a:prstGeom>
        </p:spPr>
      </p:pic>
      <p:pic>
        <p:nvPicPr>
          <p:cNvPr id="4" name="Picture 3"/>
          <p:cNvPicPr>
            <a:picLocks noChangeAspect="1"/>
          </p:cNvPicPr>
          <p:nvPr/>
        </p:nvPicPr>
        <p:blipFill>
          <a:blip r:embed="rId4"/>
          <a:stretch>
            <a:fillRect/>
          </a:stretch>
        </p:blipFill>
        <p:spPr>
          <a:xfrm>
            <a:off x="8440032" y="2382408"/>
            <a:ext cx="3292715" cy="4061936"/>
          </a:xfrm>
          <a:prstGeom prst="rect">
            <a:avLst/>
          </a:prstGeom>
        </p:spPr>
      </p:pic>
      <p:sp>
        <p:nvSpPr>
          <p:cNvPr id="9" name="TextBox 8"/>
          <p:cNvSpPr txBox="1"/>
          <p:nvPr/>
        </p:nvSpPr>
        <p:spPr>
          <a:xfrm>
            <a:off x="6785810" y="3182351"/>
            <a:ext cx="301686" cy="369332"/>
          </a:xfrm>
          <a:prstGeom prst="rect">
            <a:avLst/>
          </a:prstGeom>
          <a:noFill/>
        </p:spPr>
        <p:txBody>
          <a:bodyPr wrap="none" rtlCol="0">
            <a:spAutoFit/>
          </a:bodyPr>
          <a:lstStyle/>
          <a:p>
            <a:r>
              <a:rPr lang="it-IT" b="1"/>
              <a:t>1</a:t>
            </a:r>
            <a:endParaRPr lang="nl-BE" b="1"/>
          </a:p>
        </p:txBody>
      </p:sp>
      <p:sp>
        <p:nvSpPr>
          <p:cNvPr id="10" name="TextBox 9"/>
          <p:cNvSpPr txBox="1"/>
          <p:nvPr/>
        </p:nvSpPr>
        <p:spPr>
          <a:xfrm>
            <a:off x="8440032" y="2347334"/>
            <a:ext cx="301686" cy="369332"/>
          </a:xfrm>
          <a:prstGeom prst="rect">
            <a:avLst/>
          </a:prstGeom>
          <a:noFill/>
        </p:spPr>
        <p:txBody>
          <a:bodyPr wrap="none" rtlCol="0">
            <a:spAutoFit/>
          </a:bodyPr>
          <a:lstStyle/>
          <a:p>
            <a:r>
              <a:rPr lang="it-IT" b="1"/>
              <a:t>2</a:t>
            </a:r>
            <a:endParaRPr lang="nl-BE" b="1"/>
          </a:p>
        </p:txBody>
      </p:sp>
      <p:sp>
        <p:nvSpPr>
          <p:cNvPr id="8" name="Title 5">
            <a:extLst>
              <a:ext uri="{FF2B5EF4-FFF2-40B4-BE49-F238E27FC236}">
                <a16:creationId xmlns:a16="http://schemas.microsoft.com/office/drawing/2014/main" xmlns="" id="{10B6AC69-24F0-4623-8344-F57FE880C1AF}"/>
              </a:ext>
            </a:extLst>
          </p:cNvPr>
          <p:cNvSpPr txBox="1">
            <a:spLocks/>
          </p:cNvSpPr>
          <p:nvPr/>
        </p:nvSpPr>
        <p:spPr>
          <a:xfrm>
            <a:off x="469750" y="1511608"/>
            <a:ext cx="10515600" cy="1205058"/>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b="1" kern="1200" spc="100" baseline="0">
                <a:solidFill>
                  <a:srgbClr val="6C3088"/>
                </a:solidFill>
                <a:latin typeface="Arial" panose="020B0604020202020204" pitchFamily="34" charset="0"/>
                <a:ea typeface="Noto Sans SemBd" panose="020B0702040504020204" pitchFamily="34"/>
                <a:cs typeface="Arial" panose="020B0604020202020204" pitchFamily="34" charset="0"/>
              </a:defRPr>
            </a:lvl1pPr>
          </a:lstStyle>
          <a:p>
            <a:r>
              <a:rPr lang="it-IT" sz="2800" dirty="0">
                <a:solidFill>
                  <a:srgbClr val="C65094"/>
                </a:solidFill>
              </a:rPr>
              <a:t>On your laptop/desktop</a:t>
            </a:r>
            <a:endParaRPr lang="nl-BE" sz="2800" dirty="0">
              <a:solidFill>
                <a:srgbClr val="C65094"/>
              </a:solidFill>
            </a:endParaRPr>
          </a:p>
        </p:txBody>
      </p:sp>
      <p:sp>
        <p:nvSpPr>
          <p:cNvPr id="11" name="Rectangle 10"/>
          <p:cNvSpPr/>
          <p:nvPr/>
        </p:nvSpPr>
        <p:spPr>
          <a:xfrm>
            <a:off x="492668" y="1029661"/>
            <a:ext cx="11596348" cy="544031"/>
          </a:xfrm>
          <a:prstGeom prst="rect">
            <a:avLst/>
          </a:prstGeom>
          <a:solidFill>
            <a:srgbClr val="004B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600" dirty="0"/>
              <a:t>Adding a two-factor authentication</a:t>
            </a:r>
            <a:endParaRPr lang="nl-BE" sz="3600" dirty="0"/>
          </a:p>
        </p:txBody>
      </p:sp>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42697" y="1811140"/>
            <a:ext cx="784853" cy="784853"/>
          </a:xfrm>
          <a:prstGeom prst="rect">
            <a:avLst/>
          </a:prstGeom>
        </p:spPr>
      </p:pic>
      <p:cxnSp>
        <p:nvCxnSpPr>
          <p:cNvPr id="15" name="Elbow Connector 14"/>
          <p:cNvCxnSpPr/>
          <p:nvPr/>
        </p:nvCxnSpPr>
        <p:spPr>
          <a:xfrm>
            <a:off x="6505303" y="3971109"/>
            <a:ext cx="2508068" cy="104502"/>
          </a:xfrm>
          <a:prstGeom prst="bentConnector3">
            <a:avLst/>
          </a:prstGeom>
          <a:ln>
            <a:solidFill>
              <a:srgbClr val="C65094"/>
            </a:solidFill>
            <a:tailEnd type="triangle"/>
          </a:ln>
        </p:spPr>
        <p:style>
          <a:lnRef idx="1">
            <a:schemeClr val="accent1"/>
          </a:lnRef>
          <a:fillRef idx="0">
            <a:schemeClr val="accent1"/>
          </a:fillRef>
          <a:effectRef idx="0">
            <a:schemeClr val="accent1"/>
          </a:effectRef>
          <a:fontRef idx="minor">
            <a:schemeClr val="tx1"/>
          </a:fontRef>
        </p:style>
      </p:cxnSp>
      <p:cxnSp>
        <p:nvCxnSpPr>
          <p:cNvPr id="17" name="Elbow Connector 16"/>
          <p:cNvCxnSpPr/>
          <p:nvPr/>
        </p:nvCxnSpPr>
        <p:spPr>
          <a:xfrm>
            <a:off x="6383383" y="4637571"/>
            <a:ext cx="2629988" cy="4098"/>
          </a:xfrm>
          <a:prstGeom prst="bentConnector3">
            <a:avLst/>
          </a:prstGeom>
          <a:ln>
            <a:solidFill>
              <a:srgbClr val="C65094"/>
            </a:solidFill>
            <a:tailEnd type="triangle"/>
          </a:ln>
        </p:spPr>
        <p:style>
          <a:lnRef idx="1">
            <a:schemeClr val="accent1"/>
          </a:lnRef>
          <a:fillRef idx="0">
            <a:schemeClr val="accent1"/>
          </a:fillRef>
          <a:effectRef idx="0">
            <a:schemeClr val="accent1"/>
          </a:effectRef>
          <a:fontRef idx="minor">
            <a:schemeClr val="tx1"/>
          </a:fontRef>
        </p:style>
      </p:cxnSp>
      <p:cxnSp>
        <p:nvCxnSpPr>
          <p:cNvPr id="19" name="Elbow Connector 18"/>
          <p:cNvCxnSpPr/>
          <p:nvPr/>
        </p:nvCxnSpPr>
        <p:spPr>
          <a:xfrm>
            <a:off x="6139543" y="5399314"/>
            <a:ext cx="2873828" cy="191589"/>
          </a:xfrm>
          <a:prstGeom prst="bentConnector3">
            <a:avLst/>
          </a:prstGeom>
          <a:ln>
            <a:solidFill>
              <a:srgbClr val="C65094"/>
            </a:solidFill>
            <a:tailEnd type="triangle"/>
          </a:ln>
        </p:spPr>
        <p:style>
          <a:lnRef idx="1">
            <a:schemeClr val="accent1"/>
          </a:lnRef>
          <a:fillRef idx="0">
            <a:schemeClr val="accent1"/>
          </a:fillRef>
          <a:effectRef idx="0">
            <a:schemeClr val="accent1"/>
          </a:effectRef>
          <a:fontRef idx="minor">
            <a:schemeClr val="tx1"/>
          </a:fontRef>
        </p:style>
      </p:cxnSp>
      <p:cxnSp>
        <p:nvCxnSpPr>
          <p:cNvPr id="22" name="Elbow Connector 21"/>
          <p:cNvCxnSpPr/>
          <p:nvPr/>
        </p:nvCxnSpPr>
        <p:spPr>
          <a:xfrm>
            <a:off x="4894217" y="5843451"/>
            <a:ext cx="4336869" cy="249341"/>
          </a:xfrm>
          <a:prstGeom prst="bentConnector3">
            <a:avLst/>
          </a:prstGeom>
          <a:ln>
            <a:solidFill>
              <a:srgbClr val="C65094"/>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509816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p:cNvSpPr>
            <a:spLocks noGrp="1"/>
          </p:cNvSpPr>
          <p:nvPr>
            <p:ph type="subTitle" idx="4294967295"/>
          </p:nvPr>
        </p:nvSpPr>
        <p:spPr>
          <a:xfrm>
            <a:off x="351920" y="3036577"/>
            <a:ext cx="6202582" cy="2910441"/>
          </a:xfrm>
          <a:prstGeom prst="rect">
            <a:avLst/>
          </a:prstGeom>
        </p:spPr>
        <p:txBody>
          <a:bodyPr>
            <a:normAutofit/>
          </a:bodyPr>
          <a:lstStyle/>
          <a:p>
            <a:r>
              <a:rPr lang="it-IT" sz="2000" dirty="0"/>
              <a:t>Click on «</a:t>
            </a:r>
            <a:r>
              <a:rPr lang="it-IT" sz="2000" b="1" dirty="0"/>
              <a:t>Next</a:t>
            </a:r>
            <a:r>
              <a:rPr lang="it-IT" sz="2000" dirty="0"/>
              <a:t>» on your mobile device</a:t>
            </a:r>
          </a:p>
          <a:p>
            <a:r>
              <a:rPr lang="en-US" sz="2000" dirty="0"/>
              <a:t>The QR code scanner starts on your mobile device and a QR code is displayed on the screen of your PC. </a:t>
            </a:r>
            <a:r>
              <a:rPr lang="en-US" sz="2000" b="1" dirty="0"/>
              <a:t>Point the camera </a:t>
            </a:r>
            <a:r>
              <a:rPr lang="en-US" sz="2000" dirty="0"/>
              <a:t>of your mobile phone to your PC screen until the QR code is </a:t>
            </a:r>
            <a:r>
              <a:rPr lang="en-US" sz="2000" dirty="0" err="1"/>
              <a:t>recognised</a:t>
            </a:r>
            <a:endParaRPr lang="en-US" sz="2000" dirty="0"/>
          </a:p>
          <a:p>
            <a:r>
              <a:rPr lang="en-US" sz="2000" b="1" dirty="0"/>
              <a:t>Enter the PIN code </a:t>
            </a:r>
            <a:r>
              <a:rPr lang="en-US" sz="2000" dirty="0"/>
              <a:t>you have just chosen on your mobile device and tap "</a:t>
            </a:r>
            <a:r>
              <a:rPr lang="en-US" sz="2000" b="1" dirty="0"/>
              <a:t>Authenticate</a:t>
            </a:r>
            <a:r>
              <a:rPr lang="en-US" sz="2000" dirty="0"/>
              <a:t>".</a:t>
            </a:r>
          </a:p>
          <a:p>
            <a:r>
              <a:rPr lang="en-US" sz="2000" dirty="0"/>
              <a:t>Your EU Login Mobile App is </a:t>
            </a:r>
            <a:r>
              <a:rPr lang="en-US" sz="2000" dirty="0" err="1"/>
              <a:t>succesfuly</a:t>
            </a:r>
            <a:r>
              <a:rPr lang="en-US" sz="2000" dirty="0"/>
              <a:t> initialized!</a:t>
            </a:r>
          </a:p>
          <a:p>
            <a:endParaRPr lang="nl-BE" sz="2000" dirty="0"/>
          </a:p>
        </p:txBody>
      </p:sp>
      <p:sp>
        <p:nvSpPr>
          <p:cNvPr id="9" name="TextBox 8"/>
          <p:cNvSpPr txBox="1"/>
          <p:nvPr/>
        </p:nvSpPr>
        <p:spPr>
          <a:xfrm>
            <a:off x="6413753" y="2619164"/>
            <a:ext cx="301686" cy="369332"/>
          </a:xfrm>
          <a:prstGeom prst="rect">
            <a:avLst/>
          </a:prstGeom>
          <a:noFill/>
        </p:spPr>
        <p:txBody>
          <a:bodyPr wrap="none" rtlCol="0">
            <a:spAutoFit/>
          </a:bodyPr>
          <a:lstStyle/>
          <a:p>
            <a:r>
              <a:rPr lang="it-IT" b="1"/>
              <a:t>1</a:t>
            </a:r>
            <a:endParaRPr lang="nl-BE" b="1"/>
          </a:p>
        </p:txBody>
      </p:sp>
      <p:sp>
        <p:nvSpPr>
          <p:cNvPr id="10" name="TextBox 9"/>
          <p:cNvSpPr txBox="1"/>
          <p:nvPr/>
        </p:nvSpPr>
        <p:spPr>
          <a:xfrm>
            <a:off x="9144541" y="2290545"/>
            <a:ext cx="301686" cy="369332"/>
          </a:xfrm>
          <a:prstGeom prst="rect">
            <a:avLst/>
          </a:prstGeom>
          <a:noFill/>
        </p:spPr>
        <p:txBody>
          <a:bodyPr wrap="none" rtlCol="0">
            <a:spAutoFit/>
          </a:bodyPr>
          <a:lstStyle/>
          <a:p>
            <a:r>
              <a:rPr lang="it-IT" b="1"/>
              <a:t>2</a:t>
            </a:r>
            <a:endParaRPr lang="nl-BE" b="1"/>
          </a:p>
        </p:txBody>
      </p:sp>
      <p:pic>
        <p:nvPicPr>
          <p:cNvPr id="3" name="Picture 2"/>
          <p:cNvPicPr>
            <a:picLocks noChangeAspect="1"/>
          </p:cNvPicPr>
          <p:nvPr/>
        </p:nvPicPr>
        <p:blipFill>
          <a:blip r:embed="rId3"/>
          <a:stretch>
            <a:fillRect/>
          </a:stretch>
        </p:blipFill>
        <p:spPr>
          <a:xfrm>
            <a:off x="6718741" y="2916438"/>
            <a:ext cx="2459739" cy="3310122"/>
          </a:xfrm>
          <a:prstGeom prst="rect">
            <a:avLst/>
          </a:prstGeom>
        </p:spPr>
      </p:pic>
      <p:pic>
        <p:nvPicPr>
          <p:cNvPr id="5" name="Picture 4"/>
          <p:cNvPicPr>
            <a:picLocks noChangeAspect="1"/>
          </p:cNvPicPr>
          <p:nvPr/>
        </p:nvPicPr>
        <p:blipFill>
          <a:blip r:embed="rId4"/>
          <a:stretch>
            <a:fillRect/>
          </a:stretch>
        </p:blipFill>
        <p:spPr>
          <a:xfrm>
            <a:off x="9446227" y="2347334"/>
            <a:ext cx="2429102" cy="4288929"/>
          </a:xfrm>
          <a:prstGeom prst="rect">
            <a:avLst/>
          </a:prstGeom>
        </p:spPr>
      </p:pic>
      <p:sp>
        <p:nvSpPr>
          <p:cNvPr id="8" name="Title 5">
            <a:extLst>
              <a:ext uri="{FF2B5EF4-FFF2-40B4-BE49-F238E27FC236}">
                <a16:creationId xmlns:a16="http://schemas.microsoft.com/office/drawing/2014/main" xmlns="" id="{DCB7B55B-0279-4D38-A0FD-2ED2F74665EF}"/>
              </a:ext>
            </a:extLst>
          </p:cNvPr>
          <p:cNvSpPr txBox="1">
            <a:spLocks/>
          </p:cNvSpPr>
          <p:nvPr/>
        </p:nvSpPr>
        <p:spPr>
          <a:xfrm>
            <a:off x="492668" y="1562743"/>
            <a:ext cx="10515600" cy="1205058"/>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b="1" kern="1200" spc="100" baseline="0">
                <a:solidFill>
                  <a:srgbClr val="6C3088"/>
                </a:solidFill>
                <a:latin typeface="Arial" panose="020B0604020202020204" pitchFamily="34" charset="0"/>
                <a:ea typeface="Noto Sans SemBd" panose="020B0702040504020204" pitchFamily="34"/>
                <a:cs typeface="Arial" panose="020B0604020202020204" pitchFamily="34" charset="0"/>
              </a:defRPr>
            </a:lvl1pPr>
          </a:lstStyle>
          <a:p>
            <a:r>
              <a:rPr lang="it-IT" sz="2800" dirty="0">
                <a:solidFill>
                  <a:srgbClr val="C65094"/>
                </a:solidFill>
              </a:rPr>
              <a:t>On </a:t>
            </a:r>
            <a:r>
              <a:rPr lang="it-IT" sz="2800" dirty="0" err="1">
                <a:solidFill>
                  <a:srgbClr val="C65094"/>
                </a:solidFill>
              </a:rPr>
              <a:t>your</a:t>
            </a:r>
            <a:r>
              <a:rPr lang="it-IT" sz="2800" dirty="0">
                <a:solidFill>
                  <a:srgbClr val="C65094"/>
                </a:solidFill>
              </a:rPr>
              <a:t> EU Login Mobile App</a:t>
            </a:r>
            <a:endParaRPr lang="nl-BE" sz="2800" dirty="0">
              <a:solidFill>
                <a:srgbClr val="C65094"/>
              </a:solidFill>
            </a:endParaRPr>
          </a:p>
        </p:txBody>
      </p:sp>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73102" y="1736448"/>
            <a:ext cx="740651" cy="740651"/>
          </a:xfrm>
          <a:prstGeom prst="rect">
            <a:avLst/>
          </a:prstGeom>
        </p:spPr>
      </p:pic>
      <p:sp>
        <p:nvSpPr>
          <p:cNvPr id="11" name="Rectangle 10"/>
          <p:cNvSpPr/>
          <p:nvPr/>
        </p:nvSpPr>
        <p:spPr>
          <a:xfrm>
            <a:off x="492668" y="1029661"/>
            <a:ext cx="11596348" cy="544031"/>
          </a:xfrm>
          <a:prstGeom prst="rect">
            <a:avLst/>
          </a:prstGeom>
          <a:solidFill>
            <a:srgbClr val="004B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600" dirty="0"/>
              <a:t>Adding a two-factor authentication</a:t>
            </a:r>
            <a:endParaRPr lang="nl-BE" sz="3600" dirty="0"/>
          </a:p>
        </p:txBody>
      </p:sp>
    </p:spTree>
    <p:extLst>
      <p:ext uri="{BB962C8B-B14F-4D97-AF65-F5344CB8AC3E}">
        <p14:creationId xmlns:p14="http://schemas.microsoft.com/office/powerpoint/2010/main" val="31076123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p:cNvSpPr>
            <a:spLocks noGrp="1"/>
          </p:cNvSpPr>
          <p:nvPr>
            <p:ph type="subTitle" idx="4294967295"/>
          </p:nvPr>
        </p:nvSpPr>
        <p:spPr>
          <a:xfrm>
            <a:off x="381098" y="3182351"/>
            <a:ext cx="6472089" cy="2910441"/>
          </a:xfrm>
          <a:prstGeom prst="rect">
            <a:avLst/>
          </a:prstGeom>
        </p:spPr>
        <p:txBody>
          <a:bodyPr>
            <a:normAutofit/>
          </a:bodyPr>
          <a:lstStyle/>
          <a:p>
            <a:r>
              <a:rPr lang="it-IT" sz="2000" dirty="0"/>
              <a:t>Once </a:t>
            </a:r>
            <a:r>
              <a:rPr lang="it-IT" sz="2000" dirty="0" err="1"/>
              <a:t>having</a:t>
            </a:r>
            <a:r>
              <a:rPr lang="it-IT" sz="2000" dirty="0"/>
              <a:t> </a:t>
            </a:r>
            <a:r>
              <a:rPr lang="it-IT" sz="2000" dirty="0" err="1"/>
              <a:t>created</a:t>
            </a:r>
            <a:r>
              <a:rPr lang="it-IT" sz="2000" dirty="0"/>
              <a:t> an EU Login account and set up a </a:t>
            </a:r>
            <a:r>
              <a:rPr lang="it-IT" sz="2000" dirty="0" err="1"/>
              <a:t>two-factor</a:t>
            </a:r>
            <a:r>
              <a:rPr lang="it-IT" sz="2000" dirty="0"/>
              <a:t> </a:t>
            </a:r>
            <a:r>
              <a:rPr lang="it-IT" sz="2000" dirty="0" err="1"/>
              <a:t>authentication</a:t>
            </a:r>
            <a:r>
              <a:rPr lang="it-IT" sz="2000" dirty="0"/>
              <a:t> </a:t>
            </a:r>
            <a:r>
              <a:rPr lang="it-IT" sz="2000" dirty="0" err="1"/>
              <a:t>method</a:t>
            </a:r>
            <a:r>
              <a:rPr lang="it-IT" sz="2000" dirty="0"/>
              <a:t>, </a:t>
            </a:r>
            <a:r>
              <a:rPr lang="it-IT" sz="2000" dirty="0" err="1"/>
              <a:t>you</a:t>
            </a:r>
            <a:r>
              <a:rPr lang="it-IT" sz="2000" dirty="0"/>
              <a:t> </a:t>
            </a:r>
            <a:r>
              <a:rPr lang="it-IT" sz="2000" dirty="0" err="1"/>
              <a:t>will</a:t>
            </a:r>
            <a:r>
              <a:rPr lang="it-IT" sz="2000" dirty="0"/>
              <a:t> be </a:t>
            </a:r>
            <a:r>
              <a:rPr lang="it-IT" sz="2000" dirty="0" err="1"/>
              <a:t>able</a:t>
            </a:r>
            <a:r>
              <a:rPr lang="it-IT" sz="2000" dirty="0"/>
              <a:t> to login to </a:t>
            </a:r>
            <a:r>
              <a:rPr lang="it-IT" sz="2000" dirty="0" err="1"/>
              <a:t>Europass</a:t>
            </a:r>
            <a:r>
              <a:rPr lang="it-IT" sz="2000" dirty="0"/>
              <a:t>.</a:t>
            </a:r>
          </a:p>
          <a:p>
            <a:r>
              <a:rPr lang="it-IT" sz="2000" dirty="0" err="1"/>
              <a:t>Choose</a:t>
            </a:r>
            <a:r>
              <a:rPr lang="it-IT" sz="2000" dirty="0"/>
              <a:t> </a:t>
            </a:r>
            <a:r>
              <a:rPr lang="it-IT" sz="2000" dirty="0" err="1"/>
              <a:t>one</a:t>
            </a:r>
            <a:r>
              <a:rPr lang="it-IT" sz="2000" dirty="0"/>
              <a:t> of the first </a:t>
            </a:r>
            <a:r>
              <a:rPr lang="it-IT" sz="2000" dirty="0" err="1"/>
              <a:t>two</a:t>
            </a:r>
            <a:r>
              <a:rPr lang="it-IT" sz="2000" dirty="0"/>
              <a:t> </a:t>
            </a:r>
            <a:r>
              <a:rPr lang="it-IT" sz="2000" dirty="0" err="1"/>
              <a:t>verification</a:t>
            </a:r>
            <a:r>
              <a:rPr lang="it-IT" sz="2000" dirty="0"/>
              <a:t> </a:t>
            </a:r>
            <a:r>
              <a:rPr lang="it-IT" sz="2000" dirty="0" err="1"/>
              <a:t>methods</a:t>
            </a:r>
            <a:r>
              <a:rPr lang="it-IT" sz="2000" dirty="0"/>
              <a:t> to login </a:t>
            </a:r>
            <a:r>
              <a:rPr lang="it-IT" sz="2000" dirty="0" err="1"/>
              <a:t>through</a:t>
            </a:r>
            <a:r>
              <a:rPr lang="it-IT" sz="2000" dirty="0"/>
              <a:t> </a:t>
            </a:r>
            <a:r>
              <a:rPr lang="it-IT" sz="2000" dirty="0" err="1"/>
              <a:t>your</a:t>
            </a:r>
            <a:r>
              <a:rPr lang="it-IT" sz="2000" dirty="0"/>
              <a:t> EU Login Mobile </a:t>
            </a:r>
            <a:r>
              <a:rPr lang="it-IT" sz="2000" dirty="0" err="1"/>
              <a:t>App</a:t>
            </a:r>
            <a:r>
              <a:rPr lang="it-IT" sz="2000" dirty="0"/>
              <a:t>.</a:t>
            </a:r>
            <a:endParaRPr lang="en-US" sz="2000" dirty="0"/>
          </a:p>
        </p:txBody>
      </p:sp>
      <p:pic>
        <p:nvPicPr>
          <p:cNvPr id="3" name="Picture 2"/>
          <p:cNvPicPr>
            <a:picLocks noChangeAspect="1"/>
          </p:cNvPicPr>
          <p:nvPr/>
        </p:nvPicPr>
        <p:blipFill>
          <a:blip r:embed="rId3"/>
          <a:stretch>
            <a:fillRect/>
          </a:stretch>
        </p:blipFill>
        <p:spPr>
          <a:xfrm>
            <a:off x="6853187" y="1642745"/>
            <a:ext cx="4904423" cy="4320396"/>
          </a:xfrm>
          <a:prstGeom prst="rect">
            <a:avLst/>
          </a:prstGeom>
        </p:spPr>
      </p:pic>
      <p:sp>
        <p:nvSpPr>
          <p:cNvPr id="5" name="Title 5">
            <a:extLst>
              <a:ext uri="{FF2B5EF4-FFF2-40B4-BE49-F238E27FC236}">
                <a16:creationId xmlns:a16="http://schemas.microsoft.com/office/drawing/2014/main" xmlns="" id="{DF5D98D8-6A96-496F-B728-B16402E7427E}"/>
              </a:ext>
            </a:extLst>
          </p:cNvPr>
          <p:cNvSpPr txBox="1">
            <a:spLocks/>
          </p:cNvSpPr>
          <p:nvPr/>
        </p:nvSpPr>
        <p:spPr>
          <a:xfrm>
            <a:off x="492668" y="2123928"/>
            <a:ext cx="10515600" cy="1205058"/>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b="1" kern="1200" spc="100" baseline="0">
                <a:solidFill>
                  <a:srgbClr val="6C3088"/>
                </a:solidFill>
                <a:latin typeface="Arial" panose="020B0604020202020204" pitchFamily="34" charset="0"/>
                <a:ea typeface="Noto Sans SemBd" panose="020B0702040504020204" pitchFamily="34"/>
                <a:cs typeface="Arial" panose="020B0604020202020204" pitchFamily="34" charset="0"/>
              </a:defRPr>
            </a:lvl1pPr>
          </a:lstStyle>
          <a:p>
            <a:r>
              <a:rPr lang="it-IT" sz="2800" dirty="0"/>
              <a:t>EU Login Mobile </a:t>
            </a:r>
            <a:r>
              <a:rPr lang="it-IT" sz="2800" dirty="0" err="1"/>
              <a:t>App</a:t>
            </a:r>
            <a:endParaRPr lang="nl-BE" sz="2800" dirty="0"/>
          </a:p>
        </p:txBody>
      </p:sp>
      <p:sp>
        <p:nvSpPr>
          <p:cNvPr id="8" name="Rectangle 7"/>
          <p:cNvSpPr/>
          <p:nvPr/>
        </p:nvSpPr>
        <p:spPr>
          <a:xfrm>
            <a:off x="492668" y="1098714"/>
            <a:ext cx="11596348" cy="544031"/>
          </a:xfrm>
          <a:prstGeom prst="rect">
            <a:avLst/>
          </a:prstGeom>
          <a:solidFill>
            <a:srgbClr val="004B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600" dirty="0"/>
              <a:t>Login to Europass</a:t>
            </a:r>
            <a:endParaRPr lang="nl-BE" sz="3600" dirty="0"/>
          </a:p>
        </p:txBody>
      </p:sp>
    </p:spTree>
    <p:extLst>
      <p:ext uri="{BB962C8B-B14F-4D97-AF65-F5344CB8AC3E}">
        <p14:creationId xmlns:p14="http://schemas.microsoft.com/office/powerpoint/2010/main" val="24608697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p:cNvSpPr>
            <a:spLocks noGrp="1"/>
          </p:cNvSpPr>
          <p:nvPr>
            <p:ph type="subTitle" idx="4294967295"/>
          </p:nvPr>
        </p:nvSpPr>
        <p:spPr>
          <a:xfrm>
            <a:off x="381098" y="3182351"/>
            <a:ext cx="6472089" cy="2910441"/>
          </a:xfrm>
          <a:prstGeom prst="rect">
            <a:avLst/>
          </a:prstGeom>
        </p:spPr>
        <p:txBody>
          <a:bodyPr>
            <a:normAutofit/>
          </a:bodyPr>
          <a:lstStyle/>
          <a:p>
            <a:r>
              <a:rPr lang="nl-BE" sz="2000" b="1" dirty="0"/>
              <a:t>Select "EU Login Mobile App PIN Code" </a:t>
            </a:r>
            <a:r>
              <a:rPr lang="nl-BE" sz="2000" dirty="0"/>
              <a:t>as </a:t>
            </a:r>
            <a:r>
              <a:rPr lang="nl-BE" sz="2000" dirty="0" err="1"/>
              <a:t>the</a:t>
            </a:r>
            <a:r>
              <a:rPr lang="nl-BE" sz="2000" dirty="0"/>
              <a:t> </a:t>
            </a:r>
            <a:r>
              <a:rPr lang="en-US" sz="2000" dirty="0"/>
              <a:t>verification method, </a:t>
            </a:r>
            <a:r>
              <a:rPr lang="en-US" sz="2000" b="1" dirty="0"/>
              <a:t>enter your password </a:t>
            </a:r>
            <a:r>
              <a:rPr lang="en-US" sz="2000" dirty="0"/>
              <a:t>in the "Password" field and click on "</a:t>
            </a:r>
            <a:r>
              <a:rPr lang="en-US" sz="2000" b="1" dirty="0"/>
              <a:t>Sign in</a:t>
            </a:r>
            <a:r>
              <a:rPr lang="en-US" sz="2000" dirty="0"/>
              <a:t>".*</a:t>
            </a:r>
          </a:p>
          <a:p>
            <a:r>
              <a:rPr lang="en-US" sz="2000" dirty="0"/>
              <a:t>EU Login sends a </a:t>
            </a:r>
            <a:r>
              <a:rPr lang="en-US" sz="2000" b="1" dirty="0"/>
              <a:t>notification </a:t>
            </a:r>
            <a:r>
              <a:rPr lang="en-US" sz="2000" dirty="0"/>
              <a:t>to your mobile </a:t>
            </a:r>
            <a:r>
              <a:rPr lang="nl-BE" sz="2000" dirty="0"/>
              <a:t>device. Tap on </a:t>
            </a:r>
            <a:r>
              <a:rPr lang="nl-BE" sz="2000" dirty="0" err="1"/>
              <a:t>it</a:t>
            </a:r>
            <a:r>
              <a:rPr lang="nl-BE" sz="2000" dirty="0"/>
              <a:t> </a:t>
            </a:r>
            <a:r>
              <a:rPr lang="nl-BE" sz="2000" dirty="0" err="1"/>
              <a:t>to</a:t>
            </a:r>
            <a:r>
              <a:rPr lang="nl-BE" sz="2000" dirty="0"/>
              <a:t> </a:t>
            </a:r>
            <a:r>
              <a:rPr lang="nl-BE" sz="2000" dirty="0" err="1"/>
              <a:t>launch</a:t>
            </a:r>
            <a:r>
              <a:rPr lang="nl-BE" sz="2000" dirty="0"/>
              <a:t> </a:t>
            </a:r>
            <a:r>
              <a:rPr lang="nl-BE" sz="2000" dirty="0" err="1"/>
              <a:t>the</a:t>
            </a:r>
            <a:r>
              <a:rPr lang="nl-BE" sz="2000" dirty="0"/>
              <a:t> app (1). </a:t>
            </a:r>
          </a:p>
          <a:p>
            <a:r>
              <a:rPr lang="en-US" sz="2000" dirty="0"/>
              <a:t>(2) The EU Login Mobile App prompts you to enter </a:t>
            </a:r>
            <a:r>
              <a:rPr lang="nl-BE" sz="2000" dirty="0" err="1"/>
              <a:t>your</a:t>
            </a:r>
            <a:r>
              <a:rPr lang="nl-BE" sz="2000" dirty="0"/>
              <a:t> PIN code. </a:t>
            </a:r>
            <a:r>
              <a:rPr lang="en-US" sz="2000" b="1" dirty="0"/>
              <a:t>Enter your PIN code or use biometric recognition </a:t>
            </a:r>
            <a:r>
              <a:rPr lang="en-US" sz="2000" dirty="0"/>
              <a:t>and tap on "</a:t>
            </a:r>
            <a:r>
              <a:rPr lang="en-US" sz="2000" b="1" dirty="0"/>
              <a:t>Authenticate</a:t>
            </a:r>
            <a:r>
              <a:rPr lang="en-US" sz="2000" dirty="0"/>
              <a:t>". </a:t>
            </a:r>
          </a:p>
        </p:txBody>
      </p:sp>
      <p:sp>
        <p:nvSpPr>
          <p:cNvPr id="8" name="Title 5"/>
          <p:cNvSpPr txBox="1">
            <a:spLocks/>
          </p:cNvSpPr>
          <p:nvPr/>
        </p:nvSpPr>
        <p:spPr>
          <a:xfrm>
            <a:off x="511609" y="1616347"/>
            <a:ext cx="10515600" cy="120505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spc="100" baseline="0">
                <a:solidFill>
                  <a:srgbClr val="6C3088"/>
                </a:solidFill>
                <a:latin typeface="Arial" panose="020B0604020202020204" pitchFamily="34" charset="0"/>
                <a:ea typeface="Noto Sans SemBd" panose="020B0702040504020204" pitchFamily="34"/>
                <a:cs typeface="Arial" panose="020B0604020202020204" pitchFamily="34" charset="0"/>
              </a:defRPr>
            </a:lvl1pPr>
          </a:lstStyle>
          <a:p>
            <a:r>
              <a:rPr lang="it-IT" sz="2400" dirty="0"/>
              <a:t>EU Login Mobile App PIN Code</a:t>
            </a:r>
            <a:endParaRPr lang="nl-BE" sz="2400" dirty="0"/>
          </a:p>
        </p:txBody>
      </p:sp>
      <p:sp>
        <p:nvSpPr>
          <p:cNvPr id="13" name="TextBox 12"/>
          <p:cNvSpPr txBox="1"/>
          <p:nvPr/>
        </p:nvSpPr>
        <p:spPr>
          <a:xfrm>
            <a:off x="404064" y="6445242"/>
            <a:ext cx="11811439" cy="615553"/>
          </a:xfrm>
          <a:prstGeom prst="rect">
            <a:avLst/>
          </a:prstGeom>
          <a:noFill/>
        </p:spPr>
        <p:txBody>
          <a:bodyPr wrap="none" rtlCol="0">
            <a:spAutoFit/>
          </a:bodyPr>
          <a:lstStyle/>
          <a:p>
            <a:r>
              <a:rPr lang="en-US" sz="1600" b="1" dirty="0"/>
              <a:t>*If you have more than one device with an </a:t>
            </a:r>
            <a:r>
              <a:rPr lang="en-US" sz="1600" b="1" dirty="0" err="1"/>
              <a:t>initialised</a:t>
            </a:r>
            <a:r>
              <a:rPr lang="en-US" sz="1600" b="1" dirty="0"/>
              <a:t> EU Login Mobile App, you will be prompted to select the one you would like to use</a:t>
            </a:r>
          </a:p>
          <a:p>
            <a:endParaRPr lang="nl-BE" dirty="0"/>
          </a:p>
        </p:txBody>
      </p:sp>
      <p:pic>
        <p:nvPicPr>
          <p:cNvPr id="5" name="Picture 4"/>
          <p:cNvPicPr>
            <a:picLocks noChangeAspect="1"/>
          </p:cNvPicPr>
          <p:nvPr/>
        </p:nvPicPr>
        <p:blipFill>
          <a:blip r:embed="rId3"/>
          <a:stretch>
            <a:fillRect/>
          </a:stretch>
        </p:blipFill>
        <p:spPr>
          <a:xfrm>
            <a:off x="6664690" y="1694389"/>
            <a:ext cx="2723150" cy="2362335"/>
          </a:xfrm>
          <a:prstGeom prst="rect">
            <a:avLst/>
          </a:prstGeom>
        </p:spPr>
      </p:pic>
      <p:pic>
        <p:nvPicPr>
          <p:cNvPr id="14" name="Picture 13"/>
          <p:cNvPicPr>
            <a:picLocks noChangeAspect="1"/>
          </p:cNvPicPr>
          <p:nvPr/>
        </p:nvPicPr>
        <p:blipFill>
          <a:blip r:embed="rId4"/>
          <a:stretch>
            <a:fillRect/>
          </a:stretch>
        </p:blipFill>
        <p:spPr>
          <a:xfrm>
            <a:off x="9479855" y="3517370"/>
            <a:ext cx="2465817" cy="2412408"/>
          </a:xfrm>
          <a:prstGeom prst="rect">
            <a:avLst/>
          </a:prstGeom>
        </p:spPr>
      </p:pic>
      <p:sp>
        <p:nvSpPr>
          <p:cNvPr id="15" name="TextBox 14"/>
          <p:cNvSpPr txBox="1"/>
          <p:nvPr/>
        </p:nvSpPr>
        <p:spPr>
          <a:xfrm>
            <a:off x="6393826" y="1612425"/>
            <a:ext cx="301686" cy="369332"/>
          </a:xfrm>
          <a:prstGeom prst="rect">
            <a:avLst/>
          </a:prstGeom>
          <a:noFill/>
        </p:spPr>
        <p:txBody>
          <a:bodyPr wrap="none" rtlCol="0">
            <a:spAutoFit/>
          </a:bodyPr>
          <a:lstStyle/>
          <a:p>
            <a:r>
              <a:rPr lang="it-IT" b="1" dirty="0"/>
              <a:t>1</a:t>
            </a:r>
            <a:endParaRPr lang="nl-BE" b="1" dirty="0"/>
          </a:p>
        </p:txBody>
      </p:sp>
      <p:sp>
        <p:nvSpPr>
          <p:cNvPr id="16" name="TextBox 15"/>
          <p:cNvSpPr txBox="1"/>
          <p:nvPr/>
        </p:nvSpPr>
        <p:spPr>
          <a:xfrm>
            <a:off x="9086154" y="3635209"/>
            <a:ext cx="301686" cy="369332"/>
          </a:xfrm>
          <a:prstGeom prst="rect">
            <a:avLst/>
          </a:prstGeom>
          <a:noFill/>
        </p:spPr>
        <p:txBody>
          <a:bodyPr wrap="none" rtlCol="0">
            <a:spAutoFit/>
          </a:bodyPr>
          <a:lstStyle/>
          <a:p>
            <a:r>
              <a:rPr lang="it-IT" b="1"/>
              <a:t>2</a:t>
            </a:r>
            <a:endParaRPr lang="nl-BE" b="1"/>
          </a:p>
        </p:txBody>
      </p:sp>
      <p:sp>
        <p:nvSpPr>
          <p:cNvPr id="10" name="Rectangle 9"/>
          <p:cNvSpPr/>
          <p:nvPr/>
        </p:nvSpPr>
        <p:spPr>
          <a:xfrm>
            <a:off x="511609" y="963485"/>
            <a:ext cx="11596348" cy="544031"/>
          </a:xfrm>
          <a:prstGeom prst="rect">
            <a:avLst/>
          </a:prstGeom>
          <a:solidFill>
            <a:srgbClr val="004B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600" dirty="0"/>
              <a:t>Login to Europass</a:t>
            </a:r>
            <a:endParaRPr lang="nl-BE" sz="3600" dirty="0"/>
          </a:p>
        </p:txBody>
      </p:sp>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07117" y="3720492"/>
            <a:ext cx="351083" cy="351083"/>
          </a:xfrm>
          <a:prstGeom prst="rect">
            <a:avLst/>
          </a:prstGeom>
        </p:spPr>
      </p:pic>
      <p:pic>
        <p:nvPicPr>
          <p:cNvPr id="17" name="Picture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135115" y="4413920"/>
            <a:ext cx="413882" cy="413882"/>
          </a:xfrm>
          <a:prstGeom prst="rect">
            <a:avLst/>
          </a:prstGeom>
        </p:spPr>
      </p:pic>
      <p:pic>
        <p:nvPicPr>
          <p:cNvPr id="18" name="Picture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344289" y="5291660"/>
            <a:ext cx="413882" cy="413882"/>
          </a:xfrm>
          <a:prstGeom prst="rect">
            <a:avLst/>
          </a:prstGeom>
        </p:spPr>
      </p:pic>
    </p:spTree>
    <p:extLst>
      <p:ext uri="{BB962C8B-B14F-4D97-AF65-F5344CB8AC3E}">
        <p14:creationId xmlns:p14="http://schemas.microsoft.com/office/powerpoint/2010/main" val="13901863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p:cNvSpPr>
            <a:spLocks noGrp="1"/>
          </p:cNvSpPr>
          <p:nvPr>
            <p:ph type="subTitle" idx="4294967295"/>
          </p:nvPr>
        </p:nvSpPr>
        <p:spPr>
          <a:xfrm>
            <a:off x="381098" y="3182351"/>
            <a:ext cx="6202582" cy="2910441"/>
          </a:xfrm>
          <a:prstGeom prst="rect">
            <a:avLst/>
          </a:prstGeom>
        </p:spPr>
        <p:txBody>
          <a:bodyPr>
            <a:normAutofit lnSpcReduction="10000"/>
          </a:bodyPr>
          <a:lstStyle/>
          <a:p>
            <a:r>
              <a:rPr lang="it-IT" sz="2000" dirty="0" err="1"/>
              <a:t>If</a:t>
            </a:r>
            <a:r>
              <a:rPr lang="it-IT" sz="2000" dirty="0"/>
              <a:t> </a:t>
            </a:r>
            <a:r>
              <a:rPr lang="it-IT" sz="2000" dirty="0" err="1"/>
              <a:t>you</a:t>
            </a:r>
            <a:r>
              <a:rPr lang="it-IT" sz="2000" dirty="0"/>
              <a:t> </a:t>
            </a:r>
            <a:r>
              <a:rPr lang="it-IT" sz="2000" dirty="0" err="1"/>
              <a:t>want</a:t>
            </a:r>
            <a:r>
              <a:rPr lang="it-IT" sz="2000" dirty="0"/>
              <a:t>, </a:t>
            </a:r>
            <a:r>
              <a:rPr lang="it-IT" sz="2000" dirty="0" err="1"/>
              <a:t>you</a:t>
            </a:r>
            <a:r>
              <a:rPr lang="it-IT" sz="2000" dirty="0"/>
              <a:t> can </a:t>
            </a:r>
            <a:r>
              <a:rPr lang="it-IT" sz="2000" dirty="0" err="1"/>
              <a:t>enable</a:t>
            </a:r>
            <a:r>
              <a:rPr lang="it-IT" sz="2000" dirty="0"/>
              <a:t> </a:t>
            </a:r>
            <a:r>
              <a:rPr lang="it-IT" sz="2000" dirty="0" err="1"/>
              <a:t>Fingerprint</a:t>
            </a:r>
            <a:r>
              <a:rPr lang="it-IT" sz="2000" dirty="0"/>
              <a:t> </a:t>
            </a:r>
            <a:r>
              <a:rPr lang="it-IT" sz="2000" dirty="0" err="1"/>
              <a:t>recognition</a:t>
            </a:r>
            <a:r>
              <a:rPr lang="it-IT" sz="2000" dirty="0"/>
              <a:t> (or </a:t>
            </a:r>
            <a:r>
              <a:rPr lang="it-IT" sz="2000" dirty="0" err="1"/>
              <a:t>other</a:t>
            </a:r>
            <a:r>
              <a:rPr lang="it-IT" sz="2000" dirty="0"/>
              <a:t> </a:t>
            </a:r>
            <a:r>
              <a:rPr lang="it-IT" sz="2000" dirty="0" err="1"/>
              <a:t>biometric</a:t>
            </a:r>
            <a:r>
              <a:rPr lang="it-IT" sz="2000" dirty="0"/>
              <a:t> </a:t>
            </a:r>
            <a:r>
              <a:rPr lang="it-IT" sz="2000" dirty="0" err="1"/>
              <a:t>authentication</a:t>
            </a:r>
            <a:r>
              <a:rPr lang="it-IT" sz="2000" dirty="0"/>
              <a:t>) </a:t>
            </a:r>
            <a:r>
              <a:rPr lang="it-IT" sz="2000" dirty="0" err="1"/>
              <a:t>if</a:t>
            </a:r>
            <a:r>
              <a:rPr lang="it-IT" sz="2000" dirty="0"/>
              <a:t> </a:t>
            </a:r>
            <a:r>
              <a:rPr lang="it-IT" sz="2000" dirty="0" err="1"/>
              <a:t>your</a:t>
            </a:r>
            <a:r>
              <a:rPr lang="it-IT" sz="2000" dirty="0"/>
              <a:t> mobile </a:t>
            </a:r>
            <a:r>
              <a:rPr lang="it-IT" sz="2000" dirty="0" err="1"/>
              <a:t>device</a:t>
            </a:r>
            <a:r>
              <a:rPr lang="it-IT" sz="2000" dirty="0"/>
              <a:t> </a:t>
            </a:r>
            <a:r>
              <a:rPr lang="it-IT" sz="2000" dirty="0" err="1"/>
              <a:t>is</a:t>
            </a:r>
            <a:r>
              <a:rPr lang="it-IT" sz="2000" dirty="0"/>
              <a:t> </a:t>
            </a:r>
            <a:r>
              <a:rPr lang="it-IT" sz="2000" dirty="0" err="1"/>
              <a:t>equipped</a:t>
            </a:r>
            <a:r>
              <a:rPr lang="it-IT" sz="2000" dirty="0"/>
              <a:t> with </a:t>
            </a:r>
            <a:r>
              <a:rPr lang="it-IT" sz="2000" dirty="0" err="1"/>
              <a:t>it</a:t>
            </a:r>
            <a:r>
              <a:rPr lang="it-IT" sz="2000" dirty="0"/>
              <a:t>:</a:t>
            </a:r>
          </a:p>
          <a:p>
            <a:r>
              <a:rPr lang="it-IT" sz="2000" dirty="0"/>
              <a:t>(1) An </a:t>
            </a:r>
            <a:r>
              <a:rPr lang="it-IT" sz="2000" dirty="0" err="1"/>
              <a:t>automatic</a:t>
            </a:r>
            <a:r>
              <a:rPr lang="it-IT" sz="2000" dirty="0"/>
              <a:t> pop-up </a:t>
            </a:r>
            <a:r>
              <a:rPr lang="it-IT" sz="2000" dirty="0" err="1"/>
              <a:t>will</a:t>
            </a:r>
            <a:r>
              <a:rPr lang="it-IT" sz="2000" dirty="0"/>
              <a:t> be </a:t>
            </a:r>
            <a:r>
              <a:rPr lang="it-IT" sz="2000" dirty="0" err="1"/>
              <a:t>displayed</a:t>
            </a:r>
            <a:r>
              <a:rPr lang="it-IT" sz="2000" dirty="0"/>
              <a:t> to </a:t>
            </a:r>
            <a:r>
              <a:rPr lang="it-IT" sz="2000" dirty="0" err="1"/>
              <a:t>enable</a:t>
            </a:r>
            <a:r>
              <a:rPr lang="it-IT" sz="2000" dirty="0"/>
              <a:t> </a:t>
            </a:r>
            <a:r>
              <a:rPr lang="it-IT" sz="2000" dirty="0" err="1"/>
              <a:t>it</a:t>
            </a:r>
            <a:r>
              <a:rPr lang="it-IT" sz="2000" dirty="0"/>
              <a:t>. Click on Yes </a:t>
            </a:r>
            <a:r>
              <a:rPr lang="it-IT" sz="2000" dirty="0" err="1"/>
              <a:t>if</a:t>
            </a:r>
            <a:r>
              <a:rPr lang="it-IT" sz="2000" dirty="0"/>
              <a:t> </a:t>
            </a:r>
            <a:r>
              <a:rPr lang="it-IT" sz="2000" dirty="0" err="1"/>
              <a:t>you</a:t>
            </a:r>
            <a:r>
              <a:rPr lang="it-IT" sz="2000" dirty="0"/>
              <a:t> </a:t>
            </a:r>
            <a:r>
              <a:rPr lang="it-IT" sz="2000" dirty="0" err="1"/>
              <a:t>wish</a:t>
            </a:r>
            <a:r>
              <a:rPr lang="it-IT" sz="2000" dirty="0"/>
              <a:t> to </a:t>
            </a:r>
            <a:r>
              <a:rPr lang="it-IT" sz="2000" dirty="0" err="1"/>
              <a:t>enable</a:t>
            </a:r>
            <a:r>
              <a:rPr lang="it-IT" sz="2000" dirty="0"/>
              <a:t> </a:t>
            </a:r>
            <a:r>
              <a:rPr lang="it-IT" sz="2000" dirty="0" err="1"/>
              <a:t>it</a:t>
            </a:r>
            <a:endParaRPr lang="it-IT" sz="2000" dirty="0"/>
          </a:p>
          <a:p>
            <a:r>
              <a:rPr lang="nl-BE" sz="2000" dirty="0"/>
              <a:t>(2) </a:t>
            </a:r>
            <a:r>
              <a:rPr lang="nl-BE" sz="2000" b="1" dirty="0"/>
              <a:t>Enter </a:t>
            </a:r>
            <a:r>
              <a:rPr lang="nl-BE" sz="2000" b="1" dirty="0" err="1"/>
              <a:t>your</a:t>
            </a:r>
            <a:r>
              <a:rPr lang="nl-BE" sz="2000" b="1" dirty="0"/>
              <a:t> PIN code </a:t>
            </a:r>
            <a:r>
              <a:rPr lang="nl-BE" sz="2000" dirty="0" err="1"/>
              <a:t>and</a:t>
            </a:r>
            <a:r>
              <a:rPr lang="nl-BE" sz="2000" dirty="0"/>
              <a:t> click on </a:t>
            </a:r>
            <a:r>
              <a:rPr lang="nl-BE" sz="2000" dirty="0" err="1"/>
              <a:t>the</a:t>
            </a:r>
            <a:r>
              <a:rPr lang="nl-BE" sz="2000" dirty="0"/>
              <a:t> </a:t>
            </a:r>
            <a:r>
              <a:rPr lang="nl-BE" sz="2000" dirty="0" err="1"/>
              <a:t>arrow</a:t>
            </a:r>
            <a:r>
              <a:rPr lang="nl-BE" sz="2000" dirty="0"/>
              <a:t>. </a:t>
            </a:r>
          </a:p>
          <a:p>
            <a:r>
              <a:rPr lang="en-US" sz="2000" dirty="0"/>
              <a:t>(3) Confirm by </a:t>
            </a:r>
            <a:r>
              <a:rPr lang="en-US" sz="2000" b="1" dirty="0"/>
              <a:t>authenticating with your fingerprint</a:t>
            </a:r>
            <a:r>
              <a:rPr lang="en-US" sz="2000" dirty="0"/>
              <a:t>. You will be automatically redirected to the Welcome page.</a:t>
            </a:r>
          </a:p>
          <a:p>
            <a:endParaRPr lang="nl-BE" sz="2000" dirty="0"/>
          </a:p>
        </p:txBody>
      </p:sp>
      <p:sp>
        <p:nvSpPr>
          <p:cNvPr id="9" name="TextBox 8"/>
          <p:cNvSpPr txBox="1"/>
          <p:nvPr/>
        </p:nvSpPr>
        <p:spPr>
          <a:xfrm>
            <a:off x="6432837" y="2290545"/>
            <a:ext cx="301686" cy="369332"/>
          </a:xfrm>
          <a:prstGeom prst="rect">
            <a:avLst/>
          </a:prstGeom>
          <a:noFill/>
        </p:spPr>
        <p:txBody>
          <a:bodyPr wrap="none" rtlCol="0">
            <a:spAutoFit/>
          </a:bodyPr>
          <a:lstStyle/>
          <a:p>
            <a:r>
              <a:rPr lang="it-IT" b="1"/>
              <a:t>1</a:t>
            </a:r>
            <a:endParaRPr lang="nl-BE" b="1"/>
          </a:p>
        </p:txBody>
      </p:sp>
      <p:sp>
        <p:nvSpPr>
          <p:cNvPr id="10" name="TextBox 9"/>
          <p:cNvSpPr txBox="1"/>
          <p:nvPr/>
        </p:nvSpPr>
        <p:spPr>
          <a:xfrm>
            <a:off x="8663434" y="2290545"/>
            <a:ext cx="301686" cy="369332"/>
          </a:xfrm>
          <a:prstGeom prst="rect">
            <a:avLst/>
          </a:prstGeom>
          <a:noFill/>
        </p:spPr>
        <p:txBody>
          <a:bodyPr wrap="none" rtlCol="0">
            <a:spAutoFit/>
          </a:bodyPr>
          <a:lstStyle/>
          <a:p>
            <a:r>
              <a:rPr lang="it-IT" b="1"/>
              <a:t>2</a:t>
            </a:r>
            <a:endParaRPr lang="nl-BE" b="1"/>
          </a:p>
        </p:txBody>
      </p:sp>
      <p:pic>
        <p:nvPicPr>
          <p:cNvPr id="2" name="Picture 1"/>
          <p:cNvPicPr>
            <a:picLocks noChangeAspect="1"/>
          </p:cNvPicPr>
          <p:nvPr/>
        </p:nvPicPr>
        <p:blipFill>
          <a:blip r:embed="rId3"/>
          <a:stretch>
            <a:fillRect/>
          </a:stretch>
        </p:blipFill>
        <p:spPr>
          <a:xfrm>
            <a:off x="6766137" y="2290545"/>
            <a:ext cx="1746454" cy="3083616"/>
          </a:xfrm>
          <a:prstGeom prst="rect">
            <a:avLst/>
          </a:prstGeom>
        </p:spPr>
      </p:pic>
      <p:pic>
        <p:nvPicPr>
          <p:cNvPr id="4" name="Picture 3"/>
          <p:cNvPicPr>
            <a:picLocks noChangeAspect="1"/>
          </p:cNvPicPr>
          <p:nvPr/>
        </p:nvPicPr>
        <p:blipFill>
          <a:blip r:embed="rId4"/>
          <a:stretch>
            <a:fillRect/>
          </a:stretch>
        </p:blipFill>
        <p:spPr>
          <a:xfrm>
            <a:off x="8965120" y="2241907"/>
            <a:ext cx="1774000" cy="3132254"/>
          </a:xfrm>
          <a:prstGeom prst="rect">
            <a:avLst/>
          </a:prstGeom>
        </p:spPr>
      </p:pic>
      <p:pic>
        <p:nvPicPr>
          <p:cNvPr id="8" name="Picture 7"/>
          <p:cNvPicPr>
            <a:picLocks noChangeAspect="1"/>
          </p:cNvPicPr>
          <p:nvPr/>
        </p:nvPicPr>
        <p:blipFill>
          <a:blip r:embed="rId5"/>
          <a:stretch>
            <a:fillRect/>
          </a:stretch>
        </p:blipFill>
        <p:spPr>
          <a:xfrm>
            <a:off x="8122280" y="5453665"/>
            <a:ext cx="1685679" cy="1277637"/>
          </a:xfrm>
          <a:prstGeom prst="rect">
            <a:avLst/>
          </a:prstGeom>
        </p:spPr>
      </p:pic>
      <p:sp>
        <p:nvSpPr>
          <p:cNvPr id="11" name="TextBox 10"/>
          <p:cNvSpPr txBox="1"/>
          <p:nvPr/>
        </p:nvSpPr>
        <p:spPr>
          <a:xfrm>
            <a:off x="7820594" y="5453665"/>
            <a:ext cx="301686" cy="369332"/>
          </a:xfrm>
          <a:prstGeom prst="rect">
            <a:avLst/>
          </a:prstGeom>
          <a:noFill/>
        </p:spPr>
        <p:txBody>
          <a:bodyPr wrap="none" rtlCol="0">
            <a:spAutoFit/>
          </a:bodyPr>
          <a:lstStyle/>
          <a:p>
            <a:r>
              <a:rPr lang="it-IT" b="1"/>
              <a:t>3</a:t>
            </a:r>
            <a:endParaRPr lang="nl-BE" b="1"/>
          </a:p>
        </p:txBody>
      </p:sp>
      <p:sp>
        <p:nvSpPr>
          <p:cNvPr id="12" name="Title 5">
            <a:extLst>
              <a:ext uri="{FF2B5EF4-FFF2-40B4-BE49-F238E27FC236}">
                <a16:creationId xmlns:a16="http://schemas.microsoft.com/office/drawing/2014/main" xmlns="" id="{BC4567FB-256A-4F2D-BDF9-8085E4E62147}"/>
              </a:ext>
            </a:extLst>
          </p:cNvPr>
          <p:cNvSpPr txBox="1">
            <a:spLocks/>
          </p:cNvSpPr>
          <p:nvPr/>
        </p:nvSpPr>
        <p:spPr>
          <a:xfrm>
            <a:off x="492668" y="2123928"/>
            <a:ext cx="10515600" cy="1205058"/>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b="1" kern="1200" spc="100" baseline="0">
                <a:solidFill>
                  <a:srgbClr val="6C3088"/>
                </a:solidFill>
                <a:latin typeface="Arial" panose="020B0604020202020204" pitchFamily="34" charset="0"/>
                <a:ea typeface="Noto Sans SemBd" panose="020B0702040504020204" pitchFamily="34"/>
                <a:cs typeface="Arial" panose="020B0604020202020204" pitchFamily="34" charset="0"/>
              </a:defRPr>
            </a:lvl1pPr>
          </a:lstStyle>
          <a:p>
            <a:r>
              <a:rPr lang="it-IT" sz="2800" dirty="0"/>
              <a:t>EU Login Mobile </a:t>
            </a:r>
            <a:r>
              <a:rPr lang="it-IT" sz="2800" dirty="0" err="1"/>
              <a:t>App</a:t>
            </a:r>
            <a:endParaRPr lang="nl-BE" sz="2800" dirty="0"/>
          </a:p>
        </p:txBody>
      </p:sp>
      <p:sp>
        <p:nvSpPr>
          <p:cNvPr id="14" name="Rectangle 13"/>
          <p:cNvSpPr/>
          <p:nvPr/>
        </p:nvSpPr>
        <p:spPr>
          <a:xfrm>
            <a:off x="3584029" y="354232"/>
            <a:ext cx="8139670" cy="749354"/>
          </a:xfrm>
          <a:prstGeom prst="rect">
            <a:avLst/>
          </a:prstGeom>
          <a:solidFill>
            <a:srgbClr val="004B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600" dirty="0" err="1"/>
              <a:t>Fingerprint</a:t>
            </a:r>
            <a:r>
              <a:rPr lang="it-IT" sz="3600" dirty="0"/>
              <a:t> </a:t>
            </a:r>
            <a:r>
              <a:rPr lang="it-IT" sz="3600" dirty="0" err="1"/>
              <a:t>recognition</a:t>
            </a:r>
            <a:endParaRPr lang="nl-BE" sz="3600" dirty="0"/>
          </a:p>
        </p:txBody>
      </p:sp>
    </p:spTree>
    <p:extLst>
      <p:ext uri="{BB962C8B-B14F-4D97-AF65-F5344CB8AC3E}">
        <p14:creationId xmlns:p14="http://schemas.microsoft.com/office/powerpoint/2010/main" val="31242868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p:cNvSpPr>
            <a:spLocks noGrp="1"/>
          </p:cNvSpPr>
          <p:nvPr>
            <p:ph type="subTitle" idx="4294967295"/>
          </p:nvPr>
        </p:nvSpPr>
        <p:spPr>
          <a:xfrm>
            <a:off x="230255" y="2526743"/>
            <a:ext cx="6472089" cy="2910441"/>
          </a:xfrm>
          <a:prstGeom prst="rect">
            <a:avLst/>
          </a:prstGeom>
        </p:spPr>
        <p:txBody>
          <a:bodyPr>
            <a:normAutofit fontScale="92500"/>
          </a:bodyPr>
          <a:lstStyle/>
          <a:p>
            <a:r>
              <a:rPr lang="nl-BE" sz="2000" b="1" dirty="0"/>
              <a:t>Select "EU Login Mobile App QR Code" </a:t>
            </a:r>
            <a:r>
              <a:rPr lang="nl-BE" sz="2000" dirty="0"/>
              <a:t>as </a:t>
            </a:r>
            <a:r>
              <a:rPr lang="nl-BE" sz="2000" dirty="0" err="1"/>
              <a:t>the</a:t>
            </a:r>
            <a:r>
              <a:rPr lang="nl-BE" sz="2000" dirty="0"/>
              <a:t> </a:t>
            </a:r>
            <a:r>
              <a:rPr lang="nl-BE" sz="2000" dirty="0" err="1"/>
              <a:t>verification</a:t>
            </a:r>
            <a:r>
              <a:rPr lang="nl-BE" sz="2000" dirty="0"/>
              <a:t> </a:t>
            </a:r>
            <a:r>
              <a:rPr lang="nl-BE" sz="2000" dirty="0" err="1"/>
              <a:t>method</a:t>
            </a:r>
            <a:r>
              <a:rPr lang="nl-BE" sz="2000" dirty="0"/>
              <a:t>.</a:t>
            </a:r>
          </a:p>
          <a:p>
            <a:r>
              <a:rPr lang="en-US" sz="2000" b="1" dirty="0"/>
              <a:t>Enter your password </a:t>
            </a:r>
            <a:r>
              <a:rPr lang="en-US" sz="2000" dirty="0"/>
              <a:t>in the "Password" field and </a:t>
            </a:r>
            <a:r>
              <a:rPr lang="nl-BE" sz="2000" dirty="0"/>
              <a:t>click on "</a:t>
            </a:r>
            <a:r>
              <a:rPr lang="nl-BE" sz="2000" b="1" dirty="0" err="1"/>
              <a:t>Sign</a:t>
            </a:r>
            <a:r>
              <a:rPr lang="nl-BE" sz="2000" b="1" dirty="0"/>
              <a:t> in</a:t>
            </a:r>
            <a:r>
              <a:rPr lang="nl-BE" sz="2000" dirty="0"/>
              <a:t>“: A QR code is </a:t>
            </a:r>
            <a:r>
              <a:rPr lang="nl-BE" sz="2000" dirty="0" err="1"/>
              <a:t>diplayed</a:t>
            </a:r>
            <a:r>
              <a:rPr lang="nl-BE" sz="2000" dirty="0"/>
              <a:t> on </a:t>
            </a:r>
            <a:r>
              <a:rPr lang="nl-BE" sz="2000" dirty="0" err="1"/>
              <a:t>the</a:t>
            </a:r>
            <a:r>
              <a:rPr lang="nl-BE" sz="2000" dirty="0"/>
              <a:t> screen:</a:t>
            </a:r>
          </a:p>
          <a:p>
            <a:r>
              <a:rPr lang="it-IT" sz="2000" dirty="0"/>
              <a:t>(1) </a:t>
            </a:r>
            <a:r>
              <a:rPr lang="it-IT" sz="2000" dirty="0" err="1"/>
              <a:t>Tap</a:t>
            </a:r>
            <a:r>
              <a:rPr lang="it-IT" sz="2000" b="1" dirty="0"/>
              <a:t> </a:t>
            </a:r>
            <a:r>
              <a:rPr lang="nl-BE" sz="2000" dirty="0"/>
              <a:t>on "</a:t>
            </a:r>
            <a:r>
              <a:rPr lang="nl-BE" sz="2000" b="1" dirty="0"/>
              <a:t>Scan QR Code</a:t>
            </a:r>
            <a:r>
              <a:rPr lang="nl-BE" sz="2000" dirty="0"/>
              <a:t>“ in </a:t>
            </a:r>
            <a:r>
              <a:rPr lang="nl-BE" sz="2000" dirty="0" err="1"/>
              <a:t>the</a:t>
            </a:r>
            <a:r>
              <a:rPr lang="nl-BE" sz="2000" dirty="0"/>
              <a:t> App </a:t>
            </a:r>
            <a:r>
              <a:rPr lang="nl-BE" sz="2000" dirty="0" err="1"/>
              <a:t>and</a:t>
            </a:r>
            <a:r>
              <a:rPr lang="nl-BE" sz="2000" dirty="0"/>
              <a:t> point </a:t>
            </a:r>
            <a:r>
              <a:rPr lang="nl-BE" sz="2000" dirty="0" err="1"/>
              <a:t>the</a:t>
            </a:r>
            <a:r>
              <a:rPr lang="nl-BE" sz="2000" dirty="0"/>
              <a:t> camera at </a:t>
            </a:r>
            <a:r>
              <a:rPr lang="nl-BE" sz="2000" dirty="0" err="1"/>
              <a:t>the</a:t>
            </a:r>
            <a:r>
              <a:rPr lang="nl-BE" sz="2000" dirty="0"/>
              <a:t> screen </a:t>
            </a:r>
            <a:r>
              <a:rPr lang="nl-BE" sz="2000" dirty="0" err="1"/>
              <a:t>until</a:t>
            </a:r>
            <a:r>
              <a:rPr lang="nl-BE" sz="2000" dirty="0"/>
              <a:t> </a:t>
            </a:r>
            <a:r>
              <a:rPr lang="nl-BE" sz="2000" dirty="0" err="1"/>
              <a:t>the</a:t>
            </a:r>
            <a:r>
              <a:rPr lang="nl-BE" sz="2000" dirty="0"/>
              <a:t> code is </a:t>
            </a:r>
            <a:r>
              <a:rPr lang="nl-BE" sz="2000" dirty="0" err="1"/>
              <a:t>recognised</a:t>
            </a:r>
            <a:endParaRPr lang="nl-BE" sz="2000" dirty="0"/>
          </a:p>
          <a:p>
            <a:r>
              <a:rPr lang="en-US" sz="2000" dirty="0"/>
              <a:t>(2) The EU Login Mobile App displays a </a:t>
            </a:r>
            <a:r>
              <a:rPr lang="en-US" sz="2000" b="1" dirty="0"/>
              <a:t>one-time </a:t>
            </a:r>
            <a:r>
              <a:rPr lang="nl-BE" sz="2000" b="1" dirty="0"/>
              <a:t>password. </a:t>
            </a:r>
            <a:r>
              <a:rPr lang="nl-BE" sz="2000" dirty="0"/>
              <a:t>(3) </a:t>
            </a:r>
            <a:r>
              <a:rPr lang="en-US" sz="2000" b="1" dirty="0"/>
              <a:t>Type it </a:t>
            </a:r>
            <a:r>
              <a:rPr lang="en-US" sz="2000" dirty="0"/>
              <a:t>in the "code generated by your app" field and click "</a:t>
            </a:r>
            <a:r>
              <a:rPr lang="en-US" sz="2000" b="1" dirty="0"/>
              <a:t>Sign in</a:t>
            </a:r>
            <a:r>
              <a:rPr lang="en-US" sz="2000" dirty="0"/>
              <a:t>" to </a:t>
            </a:r>
            <a:r>
              <a:rPr lang="nl-BE" sz="2000" dirty="0" err="1"/>
              <a:t>proceed</a:t>
            </a:r>
            <a:r>
              <a:rPr lang="nl-BE" sz="2000" dirty="0"/>
              <a:t>.</a:t>
            </a:r>
            <a:endParaRPr lang="en-US" sz="2000" dirty="0"/>
          </a:p>
        </p:txBody>
      </p:sp>
      <p:pic>
        <p:nvPicPr>
          <p:cNvPr id="2" name="Picture 1"/>
          <p:cNvPicPr>
            <a:picLocks noChangeAspect="1"/>
          </p:cNvPicPr>
          <p:nvPr/>
        </p:nvPicPr>
        <p:blipFill>
          <a:blip r:embed="rId3"/>
          <a:stretch>
            <a:fillRect/>
          </a:stretch>
        </p:blipFill>
        <p:spPr>
          <a:xfrm>
            <a:off x="6833697" y="1423056"/>
            <a:ext cx="2388694" cy="3214515"/>
          </a:xfrm>
          <a:prstGeom prst="rect">
            <a:avLst/>
          </a:prstGeom>
        </p:spPr>
      </p:pic>
      <p:sp>
        <p:nvSpPr>
          <p:cNvPr id="8" name="Title 5"/>
          <p:cNvSpPr txBox="1">
            <a:spLocks/>
          </p:cNvSpPr>
          <p:nvPr/>
        </p:nvSpPr>
        <p:spPr>
          <a:xfrm>
            <a:off x="490328" y="1418276"/>
            <a:ext cx="10515600" cy="120505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spc="100" baseline="0">
                <a:solidFill>
                  <a:srgbClr val="6C3088"/>
                </a:solidFill>
                <a:latin typeface="Arial" panose="020B0604020202020204" pitchFamily="34" charset="0"/>
                <a:ea typeface="Noto Sans SemBd" panose="020B0702040504020204" pitchFamily="34"/>
                <a:cs typeface="Arial" panose="020B0604020202020204" pitchFamily="34" charset="0"/>
              </a:defRPr>
            </a:lvl1pPr>
          </a:lstStyle>
          <a:p>
            <a:r>
              <a:rPr lang="it-IT" sz="2400" dirty="0"/>
              <a:t>EU Login Mobile </a:t>
            </a:r>
            <a:r>
              <a:rPr lang="it-IT" sz="2400" dirty="0" err="1"/>
              <a:t>App</a:t>
            </a:r>
            <a:r>
              <a:rPr lang="it-IT" sz="2400" dirty="0"/>
              <a:t> QR Code</a:t>
            </a:r>
            <a:endParaRPr lang="nl-BE" sz="2400" dirty="0"/>
          </a:p>
        </p:txBody>
      </p:sp>
      <p:sp>
        <p:nvSpPr>
          <p:cNvPr id="9" name="TextBox 8"/>
          <p:cNvSpPr txBox="1"/>
          <p:nvPr/>
        </p:nvSpPr>
        <p:spPr>
          <a:xfrm>
            <a:off x="6551501" y="1418276"/>
            <a:ext cx="301686" cy="369332"/>
          </a:xfrm>
          <a:prstGeom prst="rect">
            <a:avLst/>
          </a:prstGeom>
          <a:noFill/>
        </p:spPr>
        <p:txBody>
          <a:bodyPr wrap="none" rtlCol="0">
            <a:spAutoFit/>
          </a:bodyPr>
          <a:lstStyle/>
          <a:p>
            <a:r>
              <a:rPr lang="it-IT" b="1"/>
              <a:t>1</a:t>
            </a:r>
            <a:endParaRPr lang="nl-BE" b="1"/>
          </a:p>
        </p:txBody>
      </p:sp>
      <p:sp>
        <p:nvSpPr>
          <p:cNvPr id="10" name="TextBox 9"/>
          <p:cNvSpPr txBox="1"/>
          <p:nvPr/>
        </p:nvSpPr>
        <p:spPr>
          <a:xfrm>
            <a:off x="9497207" y="1989281"/>
            <a:ext cx="301686" cy="369332"/>
          </a:xfrm>
          <a:prstGeom prst="rect">
            <a:avLst/>
          </a:prstGeom>
          <a:noFill/>
        </p:spPr>
        <p:txBody>
          <a:bodyPr wrap="none" rtlCol="0">
            <a:spAutoFit/>
          </a:bodyPr>
          <a:lstStyle/>
          <a:p>
            <a:r>
              <a:rPr lang="it-IT" b="1"/>
              <a:t>2</a:t>
            </a:r>
            <a:endParaRPr lang="nl-BE" b="1"/>
          </a:p>
        </p:txBody>
      </p:sp>
      <p:sp>
        <p:nvSpPr>
          <p:cNvPr id="11" name="TextBox 10"/>
          <p:cNvSpPr txBox="1"/>
          <p:nvPr/>
        </p:nvSpPr>
        <p:spPr>
          <a:xfrm>
            <a:off x="8323304" y="4870768"/>
            <a:ext cx="301686" cy="369332"/>
          </a:xfrm>
          <a:prstGeom prst="rect">
            <a:avLst/>
          </a:prstGeom>
          <a:noFill/>
        </p:spPr>
        <p:txBody>
          <a:bodyPr wrap="none" rtlCol="0">
            <a:spAutoFit/>
          </a:bodyPr>
          <a:lstStyle/>
          <a:p>
            <a:r>
              <a:rPr lang="it-IT" b="1"/>
              <a:t>3</a:t>
            </a:r>
            <a:endParaRPr lang="nl-BE" b="1"/>
          </a:p>
        </p:txBody>
      </p:sp>
      <p:pic>
        <p:nvPicPr>
          <p:cNvPr id="4" name="Picture 3"/>
          <p:cNvPicPr>
            <a:picLocks noChangeAspect="1"/>
          </p:cNvPicPr>
          <p:nvPr/>
        </p:nvPicPr>
        <p:blipFill>
          <a:blip r:embed="rId4"/>
          <a:stretch>
            <a:fillRect/>
          </a:stretch>
        </p:blipFill>
        <p:spPr>
          <a:xfrm>
            <a:off x="9510127" y="2315021"/>
            <a:ext cx="2300931" cy="1993007"/>
          </a:xfrm>
          <a:prstGeom prst="rect">
            <a:avLst/>
          </a:prstGeom>
        </p:spPr>
      </p:pic>
      <p:pic>
        <p:nvPicPr>
          <p:cNvPr id="12" name="Picture 11"/>
          <p:cNvPicPr>
            <a:picLocks noChangeAspect="1"/>
          </p:cNvPicPr>
          <p:nvPr/>
        </p:nvPicPr>
        <p:blipFill>
          <a:blip r:embed="rId5"/>
          <a:stretch>
            <a:fillRect/>
          </a:stretch>
        </p:blipFill>
        <p:spPr>
          <a:xfrm>
            <a:off x="8624990" y="4754169"/>
            <a:ext cx="2035602" cy="2041734"/>
          </a:xfrm>
          <a:prstGeom prst="rect">
            <a:avLst/>
          </a:prstGeom>
        </p:spPr>
      </p:pic>
      <p:sp>
        <p:nvSpPr>
          <p:cNvPr id="13" name="Rectangle 12"/>
          <p:cNvSpPr/>
          <p:nvPr/>
        </p:nvSpPr>
        <p:spPr>
          <a:xfrm>
            <a:off x="3584029" y="354232"/>
            <a:ext cx="8139670" cy="749354"/>
          </a:xfrm>
          <a:prstGeom prst="rect">
            <a:avLst/>
          </a:prstGeom>
          <a:solidFill>
            <a:srgbClr val="004B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600" dirty="0"/>
              <a:t>QR code</a:t>
            </a:r>
            <a:endParaRPr lang="nl-BE" sz="3600" dirty="0"/>
          </a:p>
        </p:txBody>
      </p:sp>
    </p:spTree>
    <p:extLst>
      <p:ext uri="{BB962C8B-B14F-4D97-AF65-F5344CB8AC3E}">
        <p14:creationId xmlns:p14="http://schemas.microsoft.com/office/powerpoint/2010/main" val="15854556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04064" y="1269779"/>
            <a:ext cx="10515600" cy="1205058"/>
          </a:xfrm>
        </p:spPr>
        <p:txBody>
          <a:bodyPr>
            <a:normAutofit/>
          </a:bodyPr>
          <a:lstStyle/>
          <a:p>
            <a:r>
              <a:rPr lang="it-IT"/>
              <a:t>Additional information</a:t>
            </a:r>
            <a:endParaRPr lang="nl-BE"/>
          </a:p>
        </p:txBody>
      </p:sp>
      <p:sp>
        <p:nvSpPr>
          <p:cNvPr id="7" name="Subtitle 6"/>
          <p:cNvSpPr>
            <a:spLocks noGrp="1"/>
          </p:cNvSpPr>
          <p:nvPr>
            <p:ph type="subTitle" idx="4294967295"/>
          </p:nvPr>
        </p:nvSpPr>
        <p:spPr>
          <a:xfrm>
            <a:off x="381098" y="3182351"/>
            <a:ext cx="10538566" cy="2910441"/>
          </a:xfrm>
          <a:prstGeom prst="rect">
            <a:avLst/>
          </a:prstGeom>
        </p:spPr>
        <p:txBody>
          <a:bodyPr>
            <a:normAutofit/>
          </a:bodyPr>
          <a:lstStyle/>
          <a:p>
            <a:r>
              <a:rPr lang="en-US" sz="2000" dirty="0"/>
              <a:t>You can find additional information on how to create your EU Login account and set-up two-factor authentication on the </a:t>
            </a:r>
            <a:r>
              <a:rPr lang="en-US" sz="2000" dirty="0">
                <a:hlinkClick r:id="rId3"/>
              </a:rPr>
              <a:t>EU Login User guide</a:t>
            </a:r>
            <a:r>
              <a:rPr lang="en-US" sz="2000" dirty="0"/>
              <a:t>.</a:t>
            </a:r>
          </a:p>
          <a:p>
            <a:r>
              <a:rPr lang="en-US" sz="2000" dirty="0"/>
              <a:t>Please refer to the guide above if instead of the mobile verification, you wish to set up a </a:t>
            </a:r>
            <a:r>
              <a:rPr lang="en-US" sz="2000" dirty="0" err="1"/>
              <a:t>Securiy</a:t>
            </a:r>
            <a:r>
              <a:rPr lang="en-US" sz="2000" dirty="0"/>
              <a:t> Key (SK) and/or Trusted Platforms (TP) authentication method.</a:t>
            </a:r>
          </a:p>
          <a:p>
            <a:r>
              <a:rPr lang="en-US" sz="2000" dirty="0"/>
              <a:t>You can also have a look at this </a:t>
            </a:r>
            <a:r>
              <a:rPr lang="en-US" sz="2000" dirty="0">
                <a:hlinkClick r:id="rId4"/>
              </a:rPr>
              <a:t>tutorial video</a:t>
            </a:r>
            <a:r>
              <a:rPr lang="en-US" sz="2000" dirty="0"/>
              <a:t>.</a:t>
            </a:r>
          </a:p>
          <a:p>
            <a:endParaRPr lang="en-US" sz="2000" dirty="0"/>
          </a:p>
          <a:p>
            <a:endParaRPr lang="nl-BE" sz="2000" dirty="0"/>
          </a:p>
        </p:txBody>
      </p:sp>
      <p:sp>
        <p:nvSpPr>
          <p:cNvPr id="8" name="TextBox 7"/>
          <p:cNvSpPr txBox="1"/>
          <p:nvPr/>
        </p:nvSpPr>
        <p:spPr>
          <a:xfrm>
            <a:off x="289658" y="6373002"/>
            <a:ext cx="11471640" cy="738664"/>
          </a:xfrm>
          <a:prstGeom prst="rect">
            <a:avLst/>
          </a:prstGeom>
          <a:noFill/>
        </p:spPr>
        <p:txBody>
          <a:bodyPr wrap="square" rtlCol="0">
            <a:spAutoFit/>
          </a:bodyPr>
          <a:lstStyle/>
          <a:p>
            <a:r>
              <a:rPr lang="en-US" sz="1400" b="1" dirty="0"/>
              <a:t>If you followed all the steps and did not manage to set up the two-factor authentication, please </a:t>
            </a:r>
            <a:r>
              <a:rPr lang="en-US" sz="1400" b="1" dirty="0">
                <a:hlinkClick r:id="rId5"/>
              </a:rPr>
              <a:t>contact </a:t>
            </a:r>
            <a:r>
              <a:rPr lang="en-US" sz="1400" b="1" dirty="0"/>
              <a:t>the EU Login External Support </a:t>
            </a:r>
          </a:p>
          <a:p>
            <a:r>
              <a:rPr lang="en-US" sz="1400" b="1" dirty="0"/>
              <a:t>(EC working hours: 8 a.m.- 7 p.m. CET)</a:t>
            </a:r>
          </a:p>
          <a:p>
            <a:endParaRPr lang="nl-BE" sz="1400" dirty="0"/>
          </a:p>
        </p:txBody>
      </p:sp>
    </p:spTree>
    <p:extLst>
      <p:ext uri="{BB962C8B-B14F-4D97-AF65-F5344CB8AC3E}">
        <p14:creationId xmlns:p14="http://schemas.microsoft.com/office/powerpoint/2010/main" val="34399538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p:txBody>
          <a:bodyPr/>
          <a:lstStyle/>
          <a:p>
            <a:r>
              <a:rPr lang="en-US"/>
              <a:t>Thank You</a:t>
            </a:r>
            <a:endParaRPr lang="en-GB"/>
          </a:p>
        </p:txBody>
      </p:sp>
    </p:spTree>
    <p:extLst>
      <p:ext uri="{BB962C8B-B14F-4D97-AF65-F5344CB8AC3E}">
        <p14:creationId xmlns:p14="http://schemas.microsoft.com/office/powerpoint/2010/main" val="41642728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p:cNvSpPr>
            <a:spLocks noGrp="1"/>
          </p:cNvSpPr>
          <p:nvPr>
            <p:ph type="subTitle" idx="4294967295"/>
          </p:nvPr>
        </p:nvSpPr>
        <p:spPr>
          <a:xfrm>
            <a:off x="445095" y="1899185"/>
            <a:ext cx="6864243" cy="4284737"/>
          </a:xfrm>
        </p:spPr>
        <p:txBody>
          <a:bodyPr>
            <a:normAutofit/>
          </a:bodyPr>
          <a:lstStyle/>
          <a:p>
            <a:pPr marL="0" indent="0">
              <a:buNone/>
            </a:pPr>
            <a:r>
              <a:rPr lang="it-IT" sz="2000" dirty="0"/>
              <a:t>Before starting, a brief explanation of what is the difference between </a:t>
            </a:r>
            <a:r>
              <a:rPr lang="it-IT" sz="2000" b="1" dirty="0"/>
              <a:t>Europass</a:t>
            </a:r>
            <a:r>
              <a:rPr lang="it-IT" sz="2000" dirty="0"/>
              <a:t> and </a:t>
            </a:r>
            <a:r>
              <a:rPr lang="it-IT" sz="2000" b="1" dirty="0"/>
              <a:t>EU Login</a:t>
            </a:r>
            <a:r>
              <a:rPr lang="it-IT" sz="2000" dirty="0"/>
              <a:t>:</a:t>
            </a:r>
          </a:p>
          <a:p>
            <a:pPr marL="285750" indent="-285750"/>
            <a:r>
              <a:rPr lang="en-US" sz="2000" dirty="0"/>
              <a:t>(1) </a:t>
            </a:r>
            <a:r>
              <a:rPr lang="en-US" sz="2000" b="1" dirty="0" err="1"/>
              <a:t>Europass</a:t>
            </a:r>
            <a:r>
              <a:rPr lang="en-US" sz="2000" b="1" dirty="0"/>
              <a:t> </a:t>
            </a:r>
            <a:r>
              <a:rPr lang="en-US" sz="2000" dirty="0"/>
              <a:t>is your one place to manage your career and learning. Find out more about Europass via this </a:t>
            </a:r>
            <a:r>
              <a:rPr lang="en-US" sz="2000" dirty="0">
                <a:hlinkClick r:id="rId3"/>
              </a:rPr>
              <a:t>link</a:t>
            </a:r>
            <a:r>
              <a:rPr lang="en-US" sz="2000" dirty="0"/>
              <a:t>.</a:t>
            </a:r>
          </a:p>
          <a:p>
            <a:pPr marL="0" indent="0">
              <a:buNone/>
            </a:pPr>
            <a:endParaRPr lang="en-US" sz="2000" dirty="0"/>
          </a:p>
          <a:p>
            <a:pPr marL="0" indent="0">
              <a:buNone/>
            </a:pPr>
            <a:endParaRPr lang="en-US" sz="2000" dirty="0"/>
          </a:p>
          <a:p>
            <a:pPr marL="285750" indent="-285750"/>
            <a:r>
              <a:rPr lang="en-US" sz="2000" dirty="0"/>
              <a:t>(2) </a:t>
            </a:r>
            <a:r>
              <a:rPr lang="en-US" sz="2000" b="1" dirty="0"/>
              <a:t>EU login*</a:t>
            </a:r>
            <a:r>
              <a:rPr lang="en-US" sz="2000" dirty="0"/>
              <a:t> is the European Commission’s secure way of entering </a:t>
            </a:r>
            <a:r>
              <a:rPr lang="en-US" sz="2000" dirty="0" err="1"/>
              <a:t>Europass</a:t>
            </a:r>
            <a:r>
              <a:rPr lang="en-US" sz="2000" dirty="0"/>
              <a:t> and other EU Services. You can find out more about it </a:t>
            </a:r>
            <a:r>
              <a:rPr lang="en-US" sz="2000" dirty="0">
                <a:hlinkClick r:id="rId4"/>
              </a:rPr>
              <a:t>here</a:t>
            </a:r>
            <a:r>
              <a:rPr lang="en-US" sz="2000" dirty="0"/>
              <a:t>.</a:t>
            </a:r>
            <a:endParaRPr lang="it-IT" sz="2000" dirty="0"/>
          </a:p>
          <a:p>
            <a:pPr marL="285750" indent="-285750">
              <a:buFont typeface="Arial" panose="020B0604020202020204" pitchFamily="34" charset="0"/>
              <a:buChar char="•"/>
            </a:pPr>
            <a:endParaRPr lang="it-IT" sz="2000" dirty="0"/>
          </a:p>
        </p:txBody>
      </p:sp>
      <p:sp>
        <p:nvSpPr>
          <p:cNvPr id="12" name="TextBox 11"/>
          <p:cNvSpPr txBox="1"/>
          <p:nvPr/>
        </p:nvSpPr>
        <p:spPr>
          <a:xfrm>
            <a:off x="404064" y="6445242"/>
            <a:ext cx="9199826" cy="646331"/>
          </a:xfrm>
          <a:prstGeom prst="rect">
            <a:avLst/>
          </a:prstGeom>
          <a:noFill/>
        </p:spPr>
        <p:txBody>
          <a:bodyPr wrap="none" rtlCol="0">
            <a:spAutoFit/>
          </a:bodyPr>
          <a:lstStyle/>
          <a:p>
            <a:r>
              <a:rPr lang="it-IT" b="1" dirty="0"/>
              <a:t>*If you already have a Europass account and/or EU Login account, you can go directly to Step 2</a:t>
            </a:r>
            <a:endParaRPr lang="nl-BE" b="1" dirty="0"/>
          </a:p>
          <a:p>
            <a:endParaRPr lang="nl-BE" dirty="0"/>
          </a:p>
        </p:txBody>
      </p:sp>
      <p:pic>
        <p:nvPicPr>
          <p:cNvPr id="3" name="Picture 2"/>
          <p:cNvPicPr>
            <a:picLocks noChangeAspect="1"/>
          </p:cNvPicPr>
          <p:nvPr/>
        </p:nvPicPr>
        <p:blipFill>
          <a:blip r:embed="rId5"/>
          <a:stretch>
            <a:fillRect/>
          </a:stretch>
        </p:blipFill>
        <p:spPr>
          <a:xfrm>
            <a:off x="7738413" y="4002021"/>
            <a:ext cx="2505502" cy="2100200"/>
          </a:xfrm>
          <a:prstGeom prst="rect">
            <a:avLst/>
          </a:prstGeom>
        </p:spPr>
      </p:pic>
      <p:sp>
        <p:nvSpPr>
          <p:cNvPr id="10" name="Rectangle 9"/>
          <p:cNvSpPr/>
          <p:nvPr/>
        </p:nvSpPr>
        <p:spPr>
          <a:xfrm>
            <a:off x="381098" y="1149740"/>
            <a:ext cx="11688981" cy="406425"/>
          </a:xfrm>
          <a:prstGeom prst="rect">
            <a:avLst/>
          </a:prstGeom>
          <a:solidFill>
            <a:srgbClr val="004B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600" dirty="0"/>
              <a:t>Creating your EU Login account</a:t>
            </a:r>
            <a:endParaRPr lang="nl-BE" sz="3600" dirty="0"/>
          </a:p>
        </p:txBody>
      </p:sp>
      <p:pic>
        <p:nvPicPr>
          <p:cNvPr id="4" name="Picture 3"/>
          <p:cNvPicPr>
            <a:picLocks noChangeAspect="1"/>
          </p:cNvPicPr>
          <p:nvPr/>
        </p:nvPicPr>
        <p:blipFill>
          <a:blip r:embed="rId6"/>
          <a:stretch>
            <a:fillRect/>
          </a:stretch>
        </p:blipFill>
        <p:spPr>
          <a:xfrm>
            <a:off x="7738413" y="1899185"/>
            <a:ext cx="3788940" cy="1848392"/>
          </a:xfrm>
          <a:prstGeom prst="rect">
            <a:avLst/>
          </a:prstGeom>
        </p:spPr>
      </p:pic>
      <p:cxnSp>
        <p:nvCxnSpPr>
          <p:cNvPr id="13" name="Straight Arrow Connector 12"/>
          <p:cNvCxnSpPr/>
          <p:nvPr/>
        </p:nvCxnSpPr>
        <p:spPr>
          <a:xfrm flipV="1">
            <a:off x="7227277" y="2643554"/>
            <a:ext cx="404446" cy="5861"/>
          </a:xfrm>
          <a:prstGeom prst="straightConnector1">
            <a:avLst/>
          </a:prstGeom>
          <a:ln>
            <a:solidFill>
              <a:srgbClr val="C65094"/>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5978769" y="4870938"/>
            <a:ext cx="1652954" cy="11725"/>
          </a:xfrm>
          <a:prstGeom prst="straightConnector1">
            <a:avLst/>
          </a:prstGeom>
          <a:ln>
            <a:solidFill>
              <a:srgbClr val="C65094"/>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807480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p:cNvSpPr>
            <a:spLocks noGrp="1"/>
          </p:cNvSpPr>
          <p:nvPr>
            <p:ph type="subTitle" idx="4294967295"/>
          </p:nvPr>
        </p:nvSpPr>
        <p:spPr>
          <a:xfrm>
            <a:off x="616229" y="2128614"/>
            <a:ext cx="10739748" cy="3906426"/>
          </a:xfrm>
        </p:spPr>
        <p:txBody>
          <a:bodyPr>
            <a:normAutofit/>
          </a:bodyPr>
          <a:lstStyle/>
          <a:p>
            <a:pPr marL="0" indent="0">
              <a:buNone/>
            </a:pPr>
            <a:endParaRPr lang="it-IT" sz="2000" dirty="0"/>
          </a:p>
          <a:p>
            <a:pPr lvl="1" indent="0">
              <a:buNone/>
            </a:pPr>
            <a:r>
              <a:rPr lang="it-IT" sz="3600" dirty="0">
                <a:latin typeface="Arial" panose="020B0604020202020204" pitchFamily="34" charset="0"/>
                <a:cs typeface="Arial" panose="020B0604020202020204" pitchFamily="34" charset="0"/>
              </a:rPr>
              <a:t>                    </a:t>
            </a:r>
          </a:p>
          <a:p>
            <a:pPr lvl="1" indent="0">
              <a:buNone/>
            </a:pPr>
            <a:r>
              <a:rPr lang="it-IT" sz="3600" dirty="0">
                <a:latin typeface="Arial" panose="020B0604020202020204" pitchFamily="34" charset="0"/>
                <a:cs typeface="Arial" panose="020B0604020202020204" pitchFamily="34" charset="0"/>
              </a:rPr>
              <a:t>Create your EU Login account</a:t>
            </a:r>
            <a:r>
              <a:rPr lang="it-IT" sz="3600" b="1" dirty="0">
                <a:latin typeface="Arial" panose="020B0604020202020204" pitchFamily="34" charset="0"/>
                <a:cs typeface="Arial" panose="020B0604020202020204" pitchFamily="34" charset="0"/>
              </a:rPr>
              <a:t> </a:t>
            </a:r>
          </a:p>
          <a:p>
            <a:pPr lvl="1" indent="0">
              <a:buNone/>
            </a:pPr>
            <a:r>
              <a:rPr lang="it-IT" sz="1800" b="1" dirty="0">
                <a:latin typeface="Arial" panose="020B0604020202020204" pitchFamily="34" charset="0"/>
                <a:cs typeface="Arial" panose="020B0604020202020204" pitchFamily="34" charset="0"/>
              </a:rPr>
              <a:t>(</a:t>
            </a:r>
            <a:r>
              <a:rPr lang="it-IT" sz="1800" b="1" dirty="0"/>
              <a:t>If you already have a Europass account and/or EU Login account, you can go directly to Step 2)</a:t>
            </a:r>
          </a:p>
          <a:p>
            <a:pPr lvl="1" indent="0">
              <a:buNone/>
            </a:pPr>
            <a:endParaRPr lang="nl-BE" sz="1800" b="1" dirty="0"/>
          </a:p>
          <a:p>
            <a:pPr lvl="1" indent="0">
              <a:buNone/>
            </a:pPr>
            <a:endParaRPr lang="it-IT" sz="3600" dirty="0">
              <a:latin typeface="Arial" panose="020B0604020202020204" pitchFamily="34" charset="0"/>
              <a:cs typeface="Arial" panose="020B0604020202020204" pitchFamily="34" charset="0"/>
            </a:endParaRPr>
          </a:p>
          <a:p>
            <a:pPr lvl="1" indent="0">
              <a:buNone/>
            </a:pPr>
            <a:r>
              <a:rPr lang="it-IT" sz="3600" dirty="0">
                <a:latin typeface="Arial" panose="020B0604020202020204" pitchFamily="34" charset="0"/>
                <a:cs typeface="Arial" panose="020B0604020202020204" pitchFamily="34" charset="0"/>
              </a:rPr>
              <a:t>Add a two-factor authentication (2FA) method</a:t>
            </a:r>
          </a:p>
        </p:txBody>
      </p:sp>
      <p:sp>
        <p:nvSpPr>
          <p:cNvPr id="2" name="Rectangle 1"/>
          <p:cNvSpPr/>
          <p:nvPr/>
        </p:nvSpPr>
        <p:spPr>
          <a:xfrm>
            <a:off x="4827702" y="1084609"/>
            <a:ext cx="3584636" cy="701731"/>
          </a:xfrm>
          <a:prstGeom prst="rect">
            <a:avLst/>
          </a:prstGeom>
        </p:spPr>
        <p:txBody>
          <a:bodyPr wrap="none">
            <a:spAutoFit/>
          </a:bodyPr>
          <a:lstStyle/>
          <a:p>
            <a:pPr>
              <a:lnSpc>
                <a:spcPct val="90000"/>
              </a:lnSpc>
              <a:spcBef>
                <a:spcPct val="0"/>
              </a:spcBef>
            </a:pPr>
            <a:r>
              <a:rPr lang="it-IT" sz="4400" b="1" spc="100" dirty="0">
                <a:solidFill>
                  <a:srgbClr val="6C3088"/>
                </a:solidFill>
                <a:latin typeface="Arial" panose="020B0604020202020204" pitchFamily="34" charset="0"/>
                <a:ea typeface="Noto Sans SemBd" panose="020B0702040504020204" pitchFamily="34"/>
                <a:cs typeface="Arial" panose="020B0604020202020204" pitchFamily="34" charset="0"/>
              </a:rPr>
              <a:t>What to do?</a:t>
            </a:r>
            <a:endParaRPr lang="en-US" sz="4400" b="1" spc="100" dirty="0">
              <a:solidFill>
                <a:srgbClr val="6C3088"/>
              </a:solidFill>
              <a:latin typeface="Arial" panose="020B0604020202020204" pitchFamily="34" charset="0"/>
              <a:ea typeface="Noto Sans SemBd" panose="020B0702040504020204" pitchFamily="34"/>
              <a:cs typeface="Arial" panose="020B0604020202020204" pitchFamily="34" charset="0"/>
            </a:endParaRPr>
          </a:p>
        </p:txBody>
      </p:sp>
      <p:sp>
        <p:nvSpPr>
          <p:cNvPr id="8" name="Rectangle 7"/>
          <p:cNvSpPr/>
          <p:nvPr/>
        </p:nvSpPr>
        <p:spPr>
          <a:xfrm>
            <a:off x="1450429" y="2286795"/>
            <a:ext cx="1684657" cy="537529"/>
          </a:xfrm>
          <a:prstGeom prst="rect">
            <a:avLst/>
          </a:prstGeom>
          <a:solidFill>
            <a:srgbClr val="004B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600" dirty="0"/>
              <a:t>Step 1</a:t>
            </a:r>
            <a:endParaRPr lang="nl-BE" sz="3600" dirty="0"/>
          </a:p>
        </p:txBody>
      </p:sp>
      <p:sp>
        <p:nvSpPr>
          <p:cNvPr id="10" name="Rectangle 9"/>
          <p:cNvSpPr/>
          <p:nvPr/>
        </p:nvSpPr>
        <p:spPr>
          <a:xfrm>
            <a:off x="1450429" y="4057562"/>
            <a:ext cx="1684657" cy="537529"/>
          </a:xfrm>
          <a:prstGeom prst="rect">
            <a:avLst/>
          </a:prstGeom>
          <a:solidFill>
            <a:srgbClr val="004B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600" dirty="0"/>
              <a:t>Step 2</a:t>
            </a:r>
            <a:endParaRPr lang="nl-BE" sz="3600" dirty="0"/>
          </a:p>
        </p:txBody>
      </p:sp>
    </p:spTree>
    <p:extLst>
      <p:ext uri="{BB962C8B-B14F-4D97-AF65-F5344CB8AC3E}">
        <p14:creationId xmlns:p14="http://schemas.microsoft.com/office/powerpoint/2010/main" val="41921589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17275" y="1745814"/>
            <a:ext cx="10515600" cy="1205058"/>
          </a:xfrm>
        </p:spPr>
        <p:txBody>
          <a:bodyPr>
            <a:normAutofit fontScale="90000"/>
          </a:bodyPr>
          <a:lstStyle/>
          <a:p>
            <a:r>
              <a:rPr lang="it-IT" dirty="0">
                <a:latin typeface="Arial"/>
                <a:cs typeface="Arial"/>
              </a:rPr>
              <a:t>Creating your EU Login account to access Europass</a:t>
            </a:r>
            <a:endParaRPr lang="nl-BE" dirty="0"/>
          </a:p>
        </p:txBody>
      </p:sp>
      <p:sp>
        <p:nvSpPr>
          <p:cNvPr id="7" name="Subtitle 6"/>
          <p:cNvSpPr>
            <a:spLocks noGrp="1"/>
          </p:cNvSpPr>
          <p:nvPr>
            <p:ph type="subTitle" idx="4294967295"/>
          </p:nvPr>
        </p:nvSpPr>
        <p:spPr>
          <a:xfrm>
            <a:off x="381098" y="3182351"/>
            <a:ext cx="6472089" cy="2910441"/>
          </a:xfrm>
          <a:prstGeom prst="rect">
            <a:avLst/>
          </a:prstGeom>
        </p:spPr>
        <p:txBody>
          <a:bodyPr lIns="91440" tIns="45720" rIns="91440" bIns="45720" anchor="t">
            <a:normAutofit/>
          </a:bodyPr>
          <a:lstStyle/>
          <a:p>
            <a:pPr marL="285750" indent="-285750"/>
            <a:r>
              <a:rPr lang="en-US" sz="2000" dirty="0"/>
              <a:t>You can access the </a:t>
            </a:r>
            <a:r>
              <a:rPr lang="en-US" sz="2000" b="1" dirty="0"/>
              <a:t>EU Login account </a:t>
            </a:r>
            <a:r>
              <a:rPr lang="en-US" sz="2000" dirty="0"/>
              <a:t>creation page from the </a:t>
            </a:r>
            <a:r>
              <a:rPr lang="en-US" sz="2000" dirty="0" err="1"/>
              <a:t>Europass</a:t>
            </a:r>
            <a:r>
              <a:rPr lang="en-US" sz="2000" dirty="0"/>
              <a:t> homepage (“Login to </a:t>
            </a:r>
            <a:r>
              <a:rPr lang="en-US" sz="2000" dirty="0" err="1"/>
              <a:t>Europass</a:t>
            </a:r>
            <a:r>
              <a:rPr lang="en-US" sz="2000" dirty="0"/>
              <a:t>”), or by clicking on “</a:t>
            </a:r>
            <a:r>
              <a:rPr lang="en-US" sz="2000" b="1" dirty="0"/>
              <a:t>Register</a:t>
            </a:r>
            <a:r>
              <a:rPr lang="en-US" sz="2000" dirty="0"/>
              <a:t>” while creating a Profile, CV or Cover Letter.</a:t>
            </a:r>
          </a:p>
          <a:p>
            <a:pPr marL="285750" indent="-285750"/>
            <a:r>
              <a:rPr lang="en-US" sz="2000" dirty="0"/>
              <a:t>When you reach the EU Login page, click on “</a:t>
            </a:r>
            <a:r>
              <a:rPr lang="en-US" sz="2000" b="1" dirty="0"/>
              <a:t>Create an account</a:t>
            </a:r>
            <a:r>
              <a:rPr lang="en-US" sz="2000" dirty="0"/>
              <a:t>”.</a:t>
            </a:r>
          </a:p>
          <a:p>
            <a:pPr marL="285750" indent="-285750"/>
            <a:r>
              <a:rPr lang="en-US" sz="2000" dirty="0">
                <a:latin typeface="Arial"/>
                <a:ea typeface="Open Sans Light"/>
                <a:cs typeface="Arial"/>
              </a:rPr>
              <a:t>You can also create an EU Login account directly, by connecting to:</a:t>
            </a:r>
            <a:r>
              <a:rPr lang="fr-BE" sz="2000" i="0" dirty="0">
                <a:latin typeface="Arial"/>
                <a:ea typeface="Open Sans Light"/>
                <a:cs typeface="Arial"/>
              </a:rPr>
              <a:t> </a:t>
            </a:r>
            <a:r>
              <a:rPr lang="fr-BE" sz="2000" i="0" dirty="0">
                <a:latin typeface="Arial"/>
                <a:ea typeface="Open Sans Light"/>
                <a:cs typeface="Arial"/>
                <a:hlinkClick r:id="rId3"/>
              </a:rPr>
              <a:t>https://</a:t>
            </a:r>
            <a:r>
              <a:rPr lang="fr-BE" sz="2000" dirty="0">
                <a:latin typeface="Arial"/>
                <a:ea typeface="Open Sans Light"/>
                <a:cs typeface="Arial"/>
                <a:hlinkClick r:id="rId3"/>
              </a:rPr>
              <a:t>webgate</a:t>
            </a:r>
            <a:r>
              <a:rPr lang="fr-BE" sz="2000" i="0" dirty="0">
                <a:latin typeface="Arial"/>
                <a:ea typeface="Open Sans Light"/>
                <a:cs typeface="Arial"/>
                <a:hlinkClick r:id="rId3"/>
              </a:rPr>
              <a:t>.ec.europa.eu/cas</a:t>
            </a:r>
            <a:r>
              <a:rPr lang="fr-BE" sz="2000" dirty="0">
                <a:latin typeface="Arial"/>
                <a:ea typeface="Open Sans Light"/>
                <a:cs typeface="Arial"/>
                <a:hlinkClick r:id="rId3"/>
              </a:rPr>
              <a:t>/</a:t>
            </a:r>
            <a:r>
              <a:rPr lang="fr-BE" sz="2000" dirty="0">
                <a:latin typeface="Arial"/>
                <a:ea typeface="Open Sans Light"/>
                <a:cs typeface="Arial"/>
              </a:rPr>
              <a:t>.</a:t>
            </a:r>
            <a:endParaRPr lang="fr-BE" sz="2000" i="0" dirty="0"/>
          </a:p>
          <a:p>
            <a:pPr marL="285750" indent="-285750"/>
            <a:endParaRPr lang="nl-BE" sz="2000" dirty="0"/>
          </a:p>
          <a:p>
            <a:pPr marL="0" indent="0">
              <a:buNone/>
            </a:pPr>
            <a:endParaRPr lang="en-US" sz="2000" dirty="0"/>
          </a:p>
        </p:txBody>
      </p:sp>
      <p:pic>
        <p:nvPicPr>
          <p:cNvPr id="3" name="Picture 2"/>
          <p:cNvPicPr>
            <a:picLocks noChangeAspect="1"/>
          </p:cNvPicPr>
          <p:nvPr/>
        </p:nvPicPr>
        <p:blipFill>
          <a:blip r:embed="rId4"/>
          <a:stretch>
            <a:fillRect/>
          </a:stretch>
        </p:blipFill>
        <p:spPr>
          <a:xfrm>
            <a:off x="7290736" y="3182351"/>
            <a:ext cx="3886200" cy="2428875"/>
          </a:xfrm>
          <a:prstGeom prst="rect">
            <a:avLst/>
          </a:prstGeom>
        </p:spPr>
      </p:pic>
      <p:sp>
        <p:nvSpPr>
          <p:cNvPr id="2" name="Rectangle 1"/>
          <p:cNvSpPr/>
          <p:nvPr/>
        </p:nvSpPr>
        <p:spPr>
          <a:xfrm>
            <a:off x="517275" y="1201782"/>
            <a:ext cx="11596348" cy="544031"/>
          </a:xfrm>
          <a:prstGeom prst="rect">
            <a:avLst/>
          </a:prstGeom>
          <a:solidFill>
            <a:srgbClr val="004B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600" dirty="0"/>
              <a:t>Creating your EU Login account</a:t>
            </a:r>
            <a:endParaRPr lang="nl-BE" sz="3600" dirty="0"/>
          </a:p>
        </p:txBody>
      </p:sp>
      <p:sp>
        <p:nvSpPr>
          <p:cNvPr id="8" name="Rectangle 7"/>
          <p:cNvSpPr/>
          <p:nvPr/>
        </p:nvSpPr>
        <p:spPr>
          <a:xfrm>
            <a:off x="10804515" y="354233"/>
            <a:ext cx="919183" cy="406424"/>
          </a:xfrm>
          <a:prstGeom prst="rect">
            <a:avLst/>
          </a:prstGeom>
          <a:solidFill>
            <a:srgbClr val="004B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Step 1</a:t>
            </a:r>
            <a:endParaRPr lang="nl-BE" dirty="0"/>
          </a:p>
        </p:txBody>
      </p:sp>
    </p:spTree>
    <p:extLst>
      <p:ext uri="{BB962C8B-B14F-4D97-AF65-F5344CB8AC3E}">
        <p14:creationId xmlns:p14="http://schemas.microsoft.com/office/powerpoint/2010/main" val="6112021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p:cNvSpPr>
            <a:spLocks noGrp="1"/>
          </p:cNvSpPr>
          <p:nvPr>
            <p:ph type="subTitle" idx="4294967295"/>
          </p:nvPr>
        </p:nvSpPr>
        <p:spPr>
          <a:xfrm>
            <a:off x="1095200" y="2586447"/>
            <a:ext cx="7212777" cy="3292284"/>
          </a:xfrm>
          <a:prstGeom prst="rect">
            <a:avLst/>
          </a:prstGeom>
        </p:spPr>
        <p:txBody>
          <a:bodyPr>
            <a:normAutofit fontScale="77500" lnSpcReduction="20000"/>
          </a:bodyPr>
          <a:lstStyle/>
          <a:p>
            <a:pPr marL="285750" indent="-285750"/>
            <a:r>
              <a:rPr lang="en-US" sz="2600" dirty="0"/>
              <a:t>Fill in the provided form with required information</a:t>
            </a:r>
          </a:p>
          <a:p>
            <a:pPr marL="742950" lvl="1" indent="-285750"/>
            <a:r>
              <a:rPr lang="en-US" sz="2600" dirty="0"/>
              <a:t>Your first name and last name</a:t>
            </a:r>
          </a:p>
          <a:p>
            <a:pPr marL="742950" lvl="1" indent="-285750"/>
            <a:r>
              <a:rPr lang="en-US" sz="2600" dirty="0"/>
              <a:t>The email address  and confirm the same email address</a:t>
            </a:r>
          </a:p>
          <a:p>
            <a:pPr marL="742950" lvl="1" indent="-285750"/>
            <a:r>
              <a:rPr lang="en-US" sz="2600" dirty="0"/>
              <a:t>The language in which you would like to receive the email </a:t>
            </a:r>
          </a:p>
          <a:p>
            <a:pPr marL="742950" lvl="1" indent="-285750"/>
            <a:r>
              <a:rPr lang="en-US" sz="2600" dirty="0"/>
              <a:t>If requested, enter the code of letters and numbers you can see in the picture (if you cannot read the code, you can click on the button with two arrows to generate a new one).</a:t>
            </a:r>
          </a:p>
          <a:p>
            <a:pPr marL="285750" indent="-285750">
              <a:lnSpc>
                <a:spcPct val="120000"/>
              </a:lnSpc>
            </a:pPr>
            <a:r>
              <a:rPr lang="en-US" sz="2600" dirty="0"/>
              <a:t>The confirmation of your registration will be sent to the email address you provided here</a:t>
            </a:r>
          </a:p>
          <a:p>
            <a:pPr marL="285750" indent="-285750"/>
            <a:r>
              <a:rPr lang="en-US" sz="2600" dirty="0"/>
              <a:t>Check the privacy statement.</a:t>
            </a:r>
          </a:p>
          <a:p>
            <a:pPr marL="285750" indent="-285750"/>
            <a:r>
              <a:rPr lang="en-US" sz="2600" dirty="0"/>
              <a:t>Click on “</a:t>
            </a:r>
            <a:r>
              <a:rPr lang="en-US" sz="2600" b="1" dirty="0"/>
              <a:t>Create an account</a:t>
            </a:r>
            <a:r>
              <a:rPr lang="en-US" sz="2600" dirty="0"/>
              <a:t>”.</a:t>
            </a:r>
          </a:p>
          <a:p>
            <a:pPr marL="0" indent="0">
              <a:buNone/>
            </a:pPr>
            <a:endParaRPr lang="en-US" sz="2000" dirty="0"/>
          </a:p>
        </p:txBody>
      </p:sp>
      <p:pic>
        <p:nvPicPr>
          <p:cNvPr id="4" name="Picture 3"/>
          <p:cNvPicPr>
            <a:picLocks noChangeAspect="1"/>
          </p:cNvPicPr>
          <p:nvPr/>
        </p:nvPicPr>
        <p:blipFill rotWithShape="1">
          <a:blip r:embed="rId3"/>
          <a:srcRect r="3150"/>
          <a:stretch/>
        </p:blipFill>
        <p:spPr>
          <a:xfrm>
            <a:off x="8765325" y="732730"/>
            <a:ext cx="2834492" cy="5956927"/>
          </a:xfrm>
          <a:prstGeom prst="rect">
            <a:avLst/>
          </a:prstGeom>
        </p:spPr>
      </p:pic>
      <p:sp>
        <p:nvSpPr>
          <p:cNvPr id="8" name="Rectangle 7"/>
          <p:cNvSpPr/>
          <p:nvPr/>
        </p:nvSpPr>
        <p:spPr>
          <a:xfrm>
            <a:off x="381098" y="1098464"/>
            <a:ext cx="8139670" cy="406425"/>
          </a:xfrm>
          <a:prstGeom prst="rect">
            <a:avLst/>
          </a:prstGeom>
          <a:solidFill>
            <a:srgbClr val="004B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600" dirty="0"/>
              <a:t>Creating your EU Login account</a:t>
            </a:r>
            <a:endParaRPr lang="nl-BE" sz="3600" dirty="0"/>
          </a:p>
        </p:txBody>
      </p:sp>
      <p:cxnSp>
        <p:nvCxnSpPr>
          <p:cNvPr id="3" name="Straight Arrow Connector 2"/>
          <p:cNvCxnSpPr/>
          <p:nvPr/>
        </p:nvCxnSpPr>
        <p:spPr>
          <a:xfrm flipV="1">
            <a:off x="7550331" y="2486894"/>
            <a:ext cx="1517537" cy="13489"/>
          </a:xfrm>
          <a:prstGeom prst="straightConnector1">
            <a:avLst/>
          </a:prstGeom>
          <a:ln>
            <a:solidFill>
              <a:srgbClr val="C65094"/>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8378936" y="2987401"/>
            <a:ext cx="735326" cy="481885"/>
          </a:xfrm>
          <a:prstGeom prst="straightConnector1">
            <a:avLst/>
          </a:prstGeom>
          <a:ln>
            <a:solidFill>
              <a:srgbClr val="C65094"/>
            </a:solidFill>
            <a:tailEnd type="triangle"/>
          </a:ln>
        </p:spPr>
        <p:style>
          <a:lnRef idx="1">
            <a:schemeClr val="accent1"/>
          </a:lnRef>
          <a:fillRef idx="0">
            <a:schemeClr val="accent1"/>
          </a:fillRef>
          <a:effectRef idx="0">
            <a:schemeClr val="accent1"/>
          </a:effectRef>
          <a:fontRef idx="minor">
            <a:schemeClr val="tx1"/>
          </a:fontRef>
        </p:style>
      </p:cxnSp>
      <p:cxnSp>
        <p:nvCxnSpPr>
          <p:cNvPr id="22" name="Elbow Connector 21"/>
          <p:cNvCxnSpPr/>
          <p:nvPr/>
        </p:nvCxnSpPr>
        <p:spPr>
          <a:xfrm flipV="1">
            <a:off x="5138057" y="2018695"/>
            <a:ext cx="3976205" cy="963376"/>
          </a:xfrm>
          <a:prstGeom prst="bentConnector3">
            <a:avLst>
              <a:gd name="adj1" fmla="val 60294"/>
            </a:avLst>
          </a:prstGeom>
          <a:ln>
            <a:solidFill>
              <a:srgbClr val="C65094"/>
            </a:solidFill>
            <a:tailEnd type="triangle"/>
          </a:ln>
        </p:spPr>
        <p:style>
          <a:lnRef idx="1">
            <a:schemeClr val="accent1"/>
          </a:lnRef>
          <a:fillRef idx="0">
            <a:schemeClr val="accent1"/>
          </a:fillRef>
          <a:effectRef idx="0">
            <a:schemeClr val="accent1"/>
          </a:effectRef>
          <a:fontRef idx="minor">
            <a:schemeClr val="tx1"/>
          </a:fontRef>
        </p:style>
      </p:cxnSp>
      <p:cxnSp>
        <p:nvCxnSpPr>
          <p:cNvPr id="28" name="Elbow Connector 27"/>
          <p:cNvCxnSpPr/>
          <p:nvPr/>
        </p:nvCxnSpPr>
        <p:spPr>
          <a:xfrm flipV="1">
            <a:off x="7715794" y="2982071"/>
            <a:ext cx="1352074" cy="274935"/>
          </a:xfrm>
          <a:prstGeom prst="bentConnector3">
            <a:avLst/>
          </a:prstGeom>
          <a:ln>
            <a:solidFill>
              <a:srgbClr val="C65094"/>
            </a:solidFill>
            <a:tailEnd type="triangle"/>
          </a:ln>
        </p:spPr>
        <p:style>
          <a:lnRef idx="1">
            <a:schemeClr val="accent1"/>
          </a:lnRef>
          <a:fillRef idx="0">
            <a:schemeClr val="accent1"/>
          </a:fillRef>
          <a:effectRef idx="0">
            <a:schemeClr val="accent1"/>
          </a:effectRef>
          <a:fontRef idx="minor">
            <a:schemeClr val="tx1"/>
          </a:fontRef>
        </p:style>
      </p:cxnSp>
      <p:cxnSp>
        <p:nvCxnSpPr>
          <p:cNvPr id="33" name="Elbow Connector 32"/>
          <p:cNvCxnSpPr/>
          <p:nvPr/>
        </p:nvCxnSpPr>
        <p:spPr>
          <a:xfrm>
            <a:off x="7969472" y="3536941"/>
            <a:ext cx="1100641" cy="417112"/>
          </a:xfrm>
          <a:prstGeom prst="bentConnector3">
            <a:avLst>
              <a:gd name="adj1" fmla="val 50000"/>
            </a:avLst>
          </a:prstGeom>
          <a:ln>
            <a:solidFill>
              <a:srgbClr val="C65094"/>
            </a:solidFill>
            <a:tailEnd type="triangle"/>
          </a:ln>
        </p:spPr>
        <p:style>
          <a:lnRef idx="1">
            <a:schemeClr val="accent1"/>
          </a:lnRef>
          <a:fillRef idx="0">
            <a:schemeClr val="accent1"/>
          </a:fillRef>
          <a:effectRef idx="0">
            <a:schemeClr val="accent1"/>
          </a:effectRef>
          <a:fontRef idx="minor">
            <a:schemeClr val="tx1"/>
          </a:fontRef>
        </p:style>
      </p:cxnSp>
      <p:cxnSp>
        <p:nvCxnSpPr>
          <p:cNvPr id="37" name="Elbow Connector 36"/>
          <p:cNvCxnSpPr/>
          <p:nvPr/>
        </p:nvCxnSpPr>
        <p:spPr>
          <a:xfrm>
            <a:off x="7759337" y="4306195"/>
            <a:ext cx="1354925" cy="1119461"/>
          </a:xfrm>
          <a:prstGeom prst="bentConnector3">
            <a:avLst/>
          </a:prstGeom>
          <a:ln>
            <a:solidFill>
              <a:srgbClr val="C65094"/>
            </a:solidFill>
            <a:tailEnd type="triangle"/>
          </a:ln>
        </p:spPr>
        <p:style>
          <a:lnRef idx="1">
            <a:schemeClr val="accent1"/>
          </a:lnRef>
          <a:fillRef idx="0">
            <a:schemeClr val="accent1"/>
          </a:fillRef>
          <a:effectRef idx="0">
            <a:schemeClr val="accent1"/>
          </a:effectRef>
          <a:fontRef idx="minor">
            <a:schemeClr val="tx1"/>
          </a:fontRef>
        </p:style>
      </p:cxnSp>
      <p:cxnSp>
        <p:nvCxnSpPr>
          <p:cNvPr id="43" name="Elbow Connector 42"/>
          <p:cNvCxnSpPr/>
          <p:nvPr/>
        </p:nvCxnSpPr>
        <p:spPr>
          <a:xfrm>
            <a:off x="4885509" y="5138057"/>
            <a:ext cx="4228753" cy="740674"/>
          </a:xfrm>
          <a:prstGeom prst="bentConnector3">
            <a:avLst>
              <a:gd name="adj1" fmla="val 63429"/>
            </a:avLst>
          </a:prstGeom>
          <a:ln>
            <a:solidFill>
              <a:srgbClr val="C65094"/>
            </a:solidFill>
            <a:tailEnd type="triangle"/>
          </a:ln>
        </p:spPr>
        <p:style>
          <a:lnRef idx="1">
            <a:schemeClr val="accent1"/>
          </a:lnRef>
          <a:fillRef idx="0">
            <a:schemeClr val="accent1"/>
          </a:fillRef>
          <a:effectRef idx="0">
            <a:schemeClr val="accent1"/>
          </a:effectRef>
          <a:fontRef idx="minor">
            <a:schemeClr val="tx1"/>
          </a:fontRef>
        </p:style>
      </p:cxnSp>
      <p:cxnSp>
        <p:nvCxnSpPr>
          <p:cNvPr id="45" name="Elbow Connector 44"/>
          <p:cNvCxnSpPr/>
          <p:nvPr/>
        </p:nvCxnSpPr>
        <p:spPr>
          <a:xfrm>
            <a:off x="5138057" y="5659655"/>
            <a:ext cx="3976205" cy="779819"/>
          </a:xfrm>
          <a:prstGeom prst="bentConnector3">
            <a:avLst/>
          </a:prstGeom>
          <a:ln>
            <a:solidFill>
              <a:srgbClr val="C65094"/>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8436799" y="4576610"/>
            <a:ext cx="795522" cy="1408"/>
          </a:xfrm>
          <a:prstGeom prst="straightConnector1">
            <a:avLst/>
          </a:prstGeom>
          <a:ln>
            <a:solidFill>
              <a:srgbClr val="C65094"/>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343992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p:cNvSpPr>
            <a:spLocks noGrp="1"/>
          </p:cNvSpPr>
          <p:nvPr>
            <p:ph type="subTitle" idx="4294967295"/>
          </p:nvPr>
        </p:nvSpPr>
        <p:spPr>
          <a:xfrm>
            <a:off x="381099" y="2316481"/>
            <a:ext cx="7317278" cy="3776312"/>
          </a:xfrm>
          <a:prstGeom prst="rect">
            <a:avLst/>
          </a:prstGeom>
        </p:spPr>
        <p:txBody>
          <a:bodyPr>
            <a:normAutofit fontScale="92500" lnSpcReduction="20000"/>
          </a:bodyPr>
          <a:lstStyle/>
          <a:p>
            <a:pPr marL="285750" indent="-285750">
              <a:lnSpc>
                <a:spcPct val="150000"/>
              </a:lnSpc>
            </a:pPr>
            <a:r>
              <a:rPr lang="en-US" sz="2000" dirty="0"/>
              <a:t>You will receive an email in order to verify that you have access to that e-mail account </a:t>
            </a:r>
            <a:r>
              <a:rPr lang="en-US" sz="2000" dirty="0">
                <a:solidFill>
                  <a:schemeClr val="tx1"/>
                </a:solidFill>
              </a:rPr>
              <a:t>(check your spam or junk folder if you don’t see one within 10-15 minutes)</a:t>
            </a:r>
          </a:p>
          <a:p>
            <a:pPr lvl="1">
              <a:lnSpc>
                <a:spcPct val="150000"/>
              </a:lnSpc>
            </a:pPr>
            <a:r>
              <a:rPr lang="en-US" sz="2100" dirty="0">
                <a:solidFill>
                  <a:srgbClr val="C65094"/>
                </a:solidFill>
              </a:rPr>
              <a:t>If you did not receive the email after 10 minutes please </a:t>
            </a:r>
            <a:r>
              <a:rPr lang="en-US" sz="2100" dirty="0">
                <a:hlinkClick r:id="rId3"/>
              </a:rPr>
              <a:t>contact the EU Login External Support </a:t>
            </a:r>
            <a:endParaRPr lang="en-US" sz="2100" dirty="0"/>
          </a:p>
          <a:p>
            <a:pPr lvl="1">
              <a:lnSpc>
                <a:spcPct val="150000"/>
              </a:lnSpc>
            </a:pPr>
            <a:r>
              <a:rPr lang="en-US" sz="2100" dirty="0">
                <a:solidFill>
                  <a:srgbClr val="C65094"/>
                </a:solidFill>
              </a:rPr>
              <a:t>Please note that it might take between 2 and 10 minutes to get the email</a:t>
            </a:r>
            <a:r>
              <a:rPr lang="en-US" sz="2100" b="1" dirty="0">
                <a:solidFill>
                  <a:srgbClr val="C65094"/>
                </a:solidFill>
              </a:rPr>
              <a:t>.</a:t>
            </a:r>
          </a:p>
          <a:p>
            <a:pPr marL="285750" indent="-285750">
              <a:lnSpc>
                <a:spcPct val="150000"/>
              </a:lnSpc>
            </a:pPr>
            <a:r>
              <a:rPr lang="en-US" sz="2000" dirty="0"/>
              <a:t>Follow the instructions in the email and click on the link you received.</a:t>
            </a:r>
          </a:p>
        </p:txBody>
      </p:sp>
      <p:pic>
        <p:nvPicPr>
          <p:cNvPr id="3" name="Picture 2"/>
          <p:cNvPicPr>
            <a:picLocks noChangeAspect="1"/>
          </p:cNvPicPr>
          <p:nvPr/>
        </p:nvPicPr>
        <p:blipFill>
          <a:blip r:embed="rId4"/>
          <a:stretch>
            <a:fillRect/>
          </a:stretch>
        </p:blipFill>
        <p:spPr>
          <a:xfrm>
            <a:off x="7698377" y="2210083"/>
            <a:ext cx="4381512" cy="3621453"/>
          </a:xfrm>
          <a:prstGeom prst="rect">
            <a:avLst/>
          </a:prstGeom>
        </p:spPr>
      </p:pic>
      <p:cxnSp>
        <p:nvCxnSpPr>
          <p:cNvPr id="14" name="Elbow Connector 13"/>
          <p:cNvCxnSpPr/>
          <p:nvPr/>
        </p:nvCxnSpPr>
        <p:spPr>
          <a:xfrm>
            <a:off x="3004457" y="2690949"/>
            <a:ext cx="4841966" cy="95794"/>
          </a:xfrm>
          <a:prstGeom prst="bentConnector3">
            <a:avLst/>
          </a:prstGeom>
          <a:ln>
            <a:solidFill>
              <a:srgbClr val="6C3088"/>
            </a:solidFill>
            <a:tailEnd type="triangle"/>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381098" y="1149740"/>
            <a:ext cx="11688981" cy="406425"/>
          </a:xfrm>
          <a:prstGeom prst="rect">
            <a:avLst/>
          </a:prstGeom>
          <a:solidFill>
            <a:srgbClr val="004B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600" dirty="0"/>
              <a:t>Creating your EU Login account</a:t>
            </a:r>
            <a:endParaRPr lang="nl-BE" sz="3600" dirty="0"/>
          </a:p>
        </p:txBody>
      </p:sp>
    </p:spTree>
    <p:extLst>
      <p:ext uri="{BB962C8B-B14F-4D97-AF65-F5344CB8AC3E}">
        <p14:creationId xmlns:p14="http://schemas.microsoft.com/office/powerpoint/2010/main" val="3783582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p:cNvSpPr>
            <a:spLocks noGrp="1"/>
          </p:cNvSpPr>
          <p:nvPr>
            <p:ph type="subTitle" idx="4294967295"/>
          </p:nvPr>
        </p:nvSpPr>
        <p:spPr>
          <a:xfrm>
            <a:off x="473733" y="2350425"/>
            <a:ext cx="6681854" cy="2910441"/>
          </a:xfrm>
          <a:prstGeom prst="rect">
            <a:avLst/>
          </a:prstGeom>
        </p:spPr>
        <p:txBody>
          <a:bodyPr>
            <a:normAutofit/>
          </a:bodyPr>
          <a:lstStyle/>
          <a:p>
            <a:pPr marL="0" indent="0">
              <a:buNone/>
            </a:pPr>
            <a:r>
              <a:rPr lang="en-US" sz="2000" dirty="0"/>
              <a:t>You are invited to select</a:t>
            </a:r>
            <a:r>
              <a:rPr lang="en-US" sz="2000" b="1" dirty="0"/>
              <a:t> a password </a:t>
            </a:r>
            <a:r>
              <a:rPr lang="nl-BE" sz="2000" dirty="0"/>
              <a:t>and to </a:t>
            </a:r>
            <a:r>
              <a:rPr lang="nl-BE" sz="2000" b="1" dirty="0"/>
              <a:t>confirm </a:t>
            </a:r>
            <a:r>
              <a:rPr lang="nl-BE" sz="2000" dirty="0"/>
              <a:t>it.</a:t>
            </a:r>
          </a:p>
          <a:p>
            <a:pPr marL="0" indent="0">
              <a:buNone/>
            </a:pPr>
            <a:endParaRPr lang="nl-BE" sz="2000" dirty="0"/>
          </a:p>
          <a:p>
            <a:pPr lvl="1"/>
            <a:r>
              <a:rPr lang="en-US" sz="1800" dirty="0">
                <a:solidFill>
                  <a:srgbClr val="6C3088"/>
                </a:solidFill>
                <a:latin typeface="Arial" panose="020B0604020202020204" pitchFamily="34" charset="0"/>
                <a:ea typeface="Open Sans Light" panose="020B0306030504020204" pitchFamily="34" charset="0"/>
                <a:cs typeface="Arial" panose="020B0604020202020204" pitchFamily="34" charset="0"/>
              </a:rPr>
              <a:t>Type the password you want to use in the </a:t>
            </a:r>
            <a:r>
              <a:rPr lang="nl-BE" sz="1800" dirty="0">
                <a:solidFill>
                  <a:srgbClr val="6C3088"/>
                </a:solidFill>
                <a:latin typeface="Arial" panose="020B0604020202020204" pitchFamily="34" charset="0"/>
                <a:ea typeface="Open Sans Light" panose="020B0306030504020204" pitchFamily="34" charset="0"/>
                <a:cs typeface="Arial" panose="020B0604020202020204" pitchFamily="34" charset="0"/>
              </a:rPr>
              <a:t>"New password" field by following the instructions on the page.</a:t>
            </a:r>
          </a:p>
          <a:p>
            <a:pPr marL="457200" lvl="1" indent="0">
              <a:buNone/>
            </a:pPr>
            <a:endParaRPr lang="en-US" sz="1800" dirty="0">
              <a:solidFill>
                <a:srgbClr val="6C3088"/>
              </a:solidFill>
              <a:latin typeface="Arial" panose="020B0604020202020204" pitchFamily="34" charset="0"/>
              <a:ea typeface="Open Sans Light" panose="020B0306030504020204" pitchFamily="34" charset="0"/>
              <a:cs typeface="Arial" panose="020B0604020202020204" pitchFamily="34" charset="0"/>
            </a:endParaRPr>
          </a:p>
          <a:p>
            <a:pPr lvl="1"/>
            <a:r>
              <a:rPr lang="en-US" sz="1800" dirty="0">
                <a:solidFill>
                  <a:srgbClr val="6C3088"/>
                </a:solidFill>
                <a:latin typeface="Arial" panose="020B0604020202020204" pitchFamily="34" charset="0"/>
                <a:ea typeface="Open Sans Light" panose="020B0306030504020204" pitchFamily="34" charset="0"/>
                <a:cs typeface="Arial" panose="020B0604020202020204" pitchFamily="34" charset="0"/>
              </a:rPr>
              <a:t>Type your password again in the "Confirm new password" and click on "Submit".</a:t>
            </a:r>
          </a:p>
        </p:txBody>
      </p:sp>
      <p:pic>
        <p:nvPicPr>
          <p:cNvPr id="2" name="Picture 1"/>
          <p:cNvPicPr>
            <a:picLocks noChangeAspect="1"/>
          </p:cNvPicPr>
          <p:nvPr/>
        </p:nvPicPr>
        <p:blipFill>
          <a:blip r:embed="rId3"/>
          <a:stretch>
            <a:fillRect/>
          </a:stretch>
        </p:blipFill>
        <p:spPr>
          <a:xfrm>
            <a:off x="8153311" y="1706880"/>
            <a:ext cx="2854323" cy="4484176"/>
          </a:xfrm>
          <a:prstGeom prst="rect">
            <a:avLst/>
          </a:prstGeom>
        </p:spPr>
      </p:pic>
      <p:sp>
        <p:nvSpPr>
          <p:cNvPr id="9" name="Rectangle 8"/>
          <p:cNvSpPr/>
          <p:nvPr/>
        </p:nvSpPr>
        <p:spPr>
          <a:xfrm>
            <a:off x="473733" y="960247"/>
            <a:ext cx="11596348" cy="544031"/>
          </a:xfrm>
          <a:prstGeom prst="rect">
            <a:avLst/>
          </a:prstGeom>
          <a:solidFill>
            <a:srgbClr val="004B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600" dirty="0"/>
              <a:t>Creating your EU Login account</a:t>
            </a:r>
            <a:endParaRPr lang="nl-BE" sz="3600" dirty="0"/>
          </a:p>
        </p:txBody>
      </p:sp>
      <p:cxnSp>
        <p:nvCxnSpPr>
          <p:cNvPr id="4" name="Elbow Connector 3"/>
          <p:cNvCxnSpPr/>
          <p:nvPr/>
        </p:nvCxnSpPr>
        <p:spPr>
          <a:xfrm flipV="1">
            <a:off x="6177421" y="3248297"/>
            <a:ext cx="2104430" cy="7821"/>
          </a:xfrm>
          <a:prstGeom prst="bentConnector3">
            <a:avLst/>
          </a:prstGeom>
          <a:ln>
            <a:solidFill>
              <a:srgbClr val="C65094"/>
            </a:solidFill>
            <a:tailEnd type="triangle"/>
          </a:ln>
        </p:spPr>
        <p:style>
          <a:lnRef idx="1">
            <a:schemeClr val="accent1"/>
          </a:lnRef>
          <a:fillRef idx="0">
            <a:schemeClr val="accent1"/>
          </a:fillRef>
          <a:effectRef idx="0">
            <a:schemeClr val="accent1"/>
          </a:effectRef>
          <a:fontRef idx="minor">
            <a:schemeClr val="tx1"/>
          </a:fontRef>
        </p:style>
      </p:cxnSp>
      <p:cxnSp>
        <p:nvCxnSpPr>
          <p:cNvPr id="10" name="Elbow Connector 9"/>
          <p:cNvCxnSpPr/>
          <p:nvPr/>
        </p:nvCxnSpPr>
        <p:spPr>
          <a:xfrm flipV="1">
            <a:off x="6045244" y="3805645"/>
            <a:ext cx="2236607" cy="348345"/>
          </a:xfrm>
          <a:prstGeom prst="bentConnector3">
            <a:avLst/>
          </a:prstGeom>
          <a:ln>
            <a:solidFill>
              <a:srgbClr val="C65094"/>
            </a:solidFill>
            <a:tailEnd type="triangle"/>
          </a:ln>
        </p:spPr>
        <p:style>
          <a:lnRef idx="1">
            <a:schemeClr val="accent1"/>
          </a:lnRef>
          <a:fillRef idx="0">
            <a:schemeClr val="accent1"/>
          </a:fillRef>
          <a:effectRef idx="0">
            <a:schemeClr val="accent1"/>
          </a:effectRef>
          <a:fontRef idx="minor">
            <a:schemeClr val="tx1"/>
          </a:fontRef>
        </p:style>
      </p:cxnSp>
      <p:cxnSp>
        <p:nvCxnSpPr>
          <p:cNvPr id="12" name="Elbow Connector 11"/>
          <p:cNvCxnSpPr/>
          <p:nvPr/>
        </p:nvCxnSpPr>
        <p:spPr>
          <a:xfrm>
            <a:off x="4608923" y="4326704"/>
            <a:ext cx="3672928" cy="132085"/>
          </a:xfrm>
          <a:prstGeom prst="bentConnector3">
            <a:avLst/>
          </a:prstGeom>
          <a:ln>
            <a:solidFill>
              <a:srgbClr val="C65094"/>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947527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p:cNvSpPr>
            <a:spLocks noGrp="1"/>
          </p:cNvSpPr>
          <p:nvPr>
            <p:ph type="subTitle" idx="4294967295"/>
          </p:nvPr>
        </p:nvSpPr>
        <p:spPr>
          <a:xfrm>
            <a:off x="473733" y="2350425"/>
            <a:ext cx="6384804" cy="2910441"/>
          </a:xfrm>
          <a:prstGeom prst="rect">
            <a:avLst/>
          </a:prstGeom>
        </p:spPr>
        <p:txBody>
          <a:bodyPr lIns="91440" tIns="45720" rIns="91440" bIns="45720" anchor="t">
            <a:normAutofit/>
          </a:bodyPr>
          <a:lstStyle/>
          <a:p>
            <a:r>
              <a:rPr lang="en-US" sz="2000" dirty="0">
                <a:latin typeface="Arial"/>
                <a:ea typeface="Open Sans Light"/>
                <a:cs typeface="Arial"/>
              </a:rPr>
              <a:t>You can then click on "Proceed" or "Login"</a:t>
            </a:r>
          </a:p>
          <a:p>
            <a:r>
              <a:rPr lang="en-US" sz="2000" dirty="0">
                <a:latin typeface="Arial"/>
                <a:ea typeface="Open Sans Light"/>
                <a:cs typeface="Arial"/>
              </a:rPr>
              <a:t>If at the beginning of Step 1 you have registered from </a:t>
            </a:r>
            <a:r>
              <a:rPr lang="en-US" sz="2000" dirty="0" err="1">
                <a:latin typeface="Arial"/>
                <a:ea typeface="Open Sans Light"/>
                <a:cs typeface="Arial"/>
              </a:rPr>
              <a:t>Europass</a:t>
            </a:r>
            <a:r>
              <a:rPr lang="en-US" sz="2000" dirty="0">
                <a:latin typeface="Arial"/>
                <a:ea typeface="Open Sans Light"/>
                <a:cs typeface="Arial"/>
              </a:rPr>
              <a:t> (instead of using the direct EU Login link), you may read a message ""No mobile device found. To register a mobile device, go to My Account". This is normal, do not panic.</a:t>
            </a:r>
            <a:endParaRPr lang="es-ES"/>
          </a:p>
          <a:p>
            <a:r>
              <a:rPr lang="en-US" sz="2000" dirty="0">
                <a:latin typeface="Arial"/>
                <a:ea typeface="Open Sans Light"/>
                <a:cs typeface="Arial"/>
              </a:rPr>
              <a:t>You can close this page and proceed to Step 2. </a:t>
            </a:r>
            <a:endParaRPr lang="es-ES"/>
          </a:p>
        </p:txBody>
      </p:sp>
      <p:sp>
        <p:nvSpPr>
          <p:cNvPr id="9" name="Rectangle 8"/>
          <p:cNvSpPr/>
          <p:nvPr/>
        </p:nvSpPr>
        <p:spPr>
          <a:xfrm>
            <a:off x="473733" y="960247"/>
            <a:ext cx="11596348" cy="544031"/>
          </a:xfrm>
          <a:prstGeom prst="rect">
            <a:avLst/>
          </a:prstGeom>
          <a:solidFill>
            <a:srgbClr val="004B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600" dirty="0"/>
              <a:t>Creating your EU Login account</a:t>
            </a:r>
            <a:endParaRPr lang="nl-BE" sz="3600" dirty="0"/>
          </a:p>
        </p:txBody>
      </p:sp>
      <p:pic>
        <p:nvPicPr>
          <p:cNvPr id="13" name="Imagen 13" descr="Interfaz de usuario gráfica, Aplicación&#10;&#10;Descripción generada automáticamente">
            <a:extLst>
              <a:ext uri="{FF2B5EF4-FFF2-40B4-BE49-F238E27FC236}">
                <a16:creationId xmlns:a16="http://schemas.microsoft.com/office/drawing/2014/main" xmlns="" id="{CDC91759-7212-AB04-1260-828AF4AA89CA}"/>
              </a:ext>
            </a:extLst>
          </p:cNvPr>
          <p:cNvPicPr>
            <a:picLocks noChangeAspect="1"/>
          </p:cNvPicPr>
          <p:nvPr/>
        </p:nvPicPr>
        <p:blipFill>
          <a:blip r:embed="rId3"/>
          <a:stretch>
            <a:fillRect/>
          </a:stretch>
        </p:blipFill>
        <p:spPr>
          <a:xfrm>
            <a:off x="7152468" y="2531441"/>
            <a:ext cx="4654656" cy="2531289"/>
          </a:xfrm>
          <a:prstGeom prst="rect">
            <a:avLst/>
          </a:prstGeom>
        </p:spPr>
      </p:pic>
    </p:spTree>
    <p:extLst>
      <p:ext uri="{BB962C8B-B14F-4D97-AF65-F5344CB8AC3E}">
        <p14:creationId xmlns:p14="http://schemas.microsoft.com/office/powerpoint/2010/main" val="16089340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p:cNvSpPr>
            <a:spLocks noGrp="1"/>
          </p:cNvSpPr>
          <p:nvPr>
            <p:ph type="subTitle" idx="4294967295"/>
          </p:nvPr>
        </p:nvSpPr>
        <p:spPr>
          <a:xfrm>
            <a:off x="381097" y="2825049"/>
            <a:ext cx="7674331" cy="3105238"/>
          </a:xfrm>
          <a:prstGeom prst="rect">
            <a:avLst/>
          </a:prstGeom>
        </p:spPr>
        <p:txBody>
          <a:bodyPr>
            <a:normAutofit/>
          </a:bodyPr>
          <a:lstStyle/>
          <a:p>
            <a:r>
              <a:rPr lang="en-US" sz="2000" dirty="0"/>
              <a:t>The EU Login Mobile App can be installed via</a:t>
            </a:r>
          </a:p>
          <a:p>
            <a:pPr lvl="1"/>
            <a:r>
              <a:rPr lang="en-US" sz="2000" dirty="0">
                <a:solidFill>
                  <a:srgbClr val="C65094"/>
                </a:solidFill>
              </a:rPr>
              <a:t>Google Play Store (Android), </a:t>
            </a:r>
          </a:p>
          <a:p>
            <a:pPr lvl="1"/>
            <a:r>
              <a:rPr lang="en-US" sz="2000" dirty="0">
                <a:solidFill>
                  <a:srgbClr val="C65094"/>
                </a:solidFill>
              </a:rPr>
              <a:t>the App Store (iOS), or </a:t>
            </a:r>
          </a:p>
          <a:p>
            <a:pPr lvl="1"/>
            <a:r>
              <a:rPr lang="en-US" sz="2000" dirty="0">
                <a:solidFill>
                  <a:srgbClr val="C65094"/>
                </a:solidFill>
              </a:rPr>
              <a:t>the Windows Store (Windows Phone).</a:t>
            </a:r>
          </a:p>
          <a:p>
            <a:pPr marL="457200" lvl="1" indent="0">
              <a:buNone/>
            </a:pPr>
            <a:endParaRPr lang="en-US" sz="2000" dirty="0">
              <a:solidFill>
                <a:srgbClr val="C65094"/>
              </a:solidFill>
            </a:endParaRPr>
          </a:p>
          <a:p>
            <a:r>
              <a:rPr lang="en-US" sz="2000" dirty="0"/>
              <a:t>To make the app work correctly you will need </a:t>
            </a:r>
          </a:p>
          <a:p>
            <a:pPr lvl="1"/>
            <a:r>
              <a:rPr lang="en-US" sz="2000" dirty="0">
                <a:solidFill>
                  <a:srgbClr val="C65094"/>
                </a:solidFill>
              </a:rPr>
              <a:t>a computer/laptop </a:t>
            </a:r>
          </a:p>
          <a:p>
            <a:pPr lvl="1"/>
            <a:r>
              <a:rPr lang="en-US" sz="2000" dirty="0">
                <a:solidFill>
                  <a:srgbClr val="C65094"/>
                </a:solidFill>
              </a:rPr>
              <a:t>your mobile device</a:t>
            </a:r>
          </a:p>
          <a:p>
            <a:pPr lvl="1"/>
            <a:endParaRPr lang="nl-BE" sz="2800" dirty="0"/>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t="-69" b="938"/>
          <a:stretch/>
        </p:blipFill>
        <p:spPr>
          <a:xfrm>
            <a:off x="7905989" y="2590440"/>
            <a:ext cx="1128743" cy="1762541"/>
          </a:xfrm>
          <a:prstGeom prst="rect">
            <a:avLst/>
          </a:prstGeom>
        </p:spPr>
      </p:pic>
      <p:sp>
        <p:nvSpPr>
          <p:cNvPr id="5" name="Title 5">
            <a:extLst>
              <a:ext uri="{FF2B5EF4-FFF2-40B4-BE49-F238E27FC236}">
                <a16:creationId xmlns:a16="http://schemas.microsoft.com/office/drawing/2014/main" xmlns="" id="{06383535-21D2-4538-9BC6-1AC4271D5253}"/>
              </a:ext>
            </a:extLst>
          </p:cNvPr>
          <p:cNvSpPr txBox="1">
            <a:spLocks/>
          </p:cNvSpPr>
          <p:nvPr/>
        </p:nvSpPr>
        <p:spPr>
          <a:xfrm>
            <a:off x="381097" y="1385382"/>
            <a:ext cx="10515600" cy="1205058"/>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b="1" kern="1200" spc="100" baseline="0">
                <a:solidFill>
                  <a:srgbClr val="6C3088"/>
                </a:solidFill>
                <a:latin typeface="Arial" panose="020B0604020202020204" pitchFamily="34" charset="0"/>
                <a:ea typeface="Noto Sans SemBd" panose="020B0702040504020204" pitchFamily="34"/>
                <a:cs typeface="Arial" panose="020B0604020202020204" pitchFamily="34" charset="0"/>
              </a:defRPr>
            </a:lvl1pPr>
          </a:lstStyle>
          <a:p>
            <a:r>
              <a:rPr lang="it-IT" sz="2800" dirty="0">
                <a:solidFill>
                  <a:srgbClr val="C65094"/>
                </a:solidFill>
              </a:rPr>
              <a:t>Download the Login Mobile App on your phone</a:t>
            </a:r>
            <a:endParaRPr lang="nl-BE" sz="2800" dirty="0">
              <a:solidFill>
                <a:srgbClr val="C65094"/>
              </a:solidFill>
            </a:endParaRPr>
          </a:p>
        </p:txBody>
      </p:sp>
      <p:sp>
        <p:nvSpPr>
          <p:cNvPr id="8" name="Rectangle 7"/>
          <p:cNvSpPr/>
          <p:nvPr/>
        </p:nvSpPr>
        <p:spPr>
          <a:xfrm>
            <a:off x="404064" y="896756"/>
            <a:ext cx="11596348" cy="544031"/>
          </a:xfrm>
          <a:prstGeom prst="rect">
            <a:avLst/>
          </a:prstGeom>
          <a:solidFill>
            <a:srgbClr val="004B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600" dirty="0" err="1"/>
              <a:t>Adding</a:t>
            </a:r>
            <a:r>
              <a:rPr lang="it-IT" sz="3600" dirty="0"/>
              <a:t> a </a:t>
            </a:r>
            <a:r>
              <a:rPr lang="it-IT" sz="3600" dirty="0" err="1"/>
              <a:t>two-factor</a:t>
            </a:r>
            <a:r>
              <a:rPr lang="it-IT" sz="3600" dirty="0"/>
              <a:t> </a:t>
            </a:r>
            <a:r>
              <a:rPr lang="it-IT" sz="3600" dirty="0" err="1"/>
              <a:t>authentication</a:t>
            </a:r>
            <a:endParaRPr lang="nl-BE" sz="3600" dirty="0"/>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7607030" y="5053297"/>
            <a:ext cx="376341" cy="376341"/>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49272" y="4661046"/>
            <a:ext cx="1006557" cy="1006557"/>
          </a:xfrm>
          <a:prstGeom prst="rect">
            <a:avLst/>
          </a:prstGeom>
        </p:spPr>
      </p:pic>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02238" y="4689813"/>
            <a:ext cx="1103311" cy="1103311"/>
          </a:xfrm>
          <a:prstGeom prst="rect">
            <a:avLst/>
          </a:prstGeom>
        </p:spPr>
      </p:pic>
      <p:sp>
        <p:nvSpPr>
          <p:cNvPr id="9" name="Rectangle 8"/>
          <p:cNvSpPr/>
          <p:nvPr/>
        </p:nvSpPr>
        <p:spPr>
          <a:xfrm>
            <a:off x="10804515" y="354233"/>
            <a:ext cx="919183" cy="406424"/>
          </a:xfrm>
          <a:prstGeom prst="rect">
            <a:avLst/>
          </a:prstGeom>
          <a:solidFill>
            <a:srgbClr val="004B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err="1"/>
              <a:t>Step</a:t>
            </a:r>
            <a:r>
              <a:rPr lang="it-IT" dirty="0"/>
              <a:t> 2</a:t>
            </a:r>
            <a:endParaRPr lang="nl-BE" dirty="0"/>
          </a:p>
        </p:txBody>
      </p:sp>
    </p:spTree>
    <p:extLst>
      <p:ext uri="{BB962C8B-B14F-4D97-AF65-F5344CB8AC3E}">
        <p14:creationId xmlns:p14="http://schemas.microsoft.com/office/powerpoint/2010/main" val="1141899884"/>
      </p:ext>
    </p:extLst>
  </p:cSld>
  <p:clrMapOvr>
    <a:masterClrMapping/>
  </p:clrMapOvr>
</p:sld>
</file>

<file path=ppt/theme/theme1.xml><?xml version="1.0" encoding="utf-8"?>
<a:theme xmlns:a="http://schemas.openxmlformats.org/drawingml/2006/main" name="Storyboard Layout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6A3F293FF3A9A4B98E64BB34BB78BA3" ma:contentTypeVersion="13" ma:contentTypeDescription="Create a new document." ma:contentTypeScope="" ma:versionID="780e9a36bc58ab16c3107966ccaed5df">
  <xsd:schema xmlns:xsd="http://www.w3.org/2001/XMLSchema" xmlns:xs="http://www.w3.org/2001/XMLSchema" xmlns:p="http://schemas.microsoft.com/office/2006/metadata/properties" xmlns:ns2="0c869d80-d99c-4dac-b26b-cbbc56b0e91c" xmlns:ns3="4a230dd3-5426-44e9-972e-c86e457e3d31" targetNamespace="http://schemas.microsoft.com/office/2006/metadata/properties" ma:root="true" ma:fieldsID="bdf56705d31ea8ba94a4983f498aac60" ns2:_="" ns3:_="">
    <xsd:import namespace="0c869d80-d99c-4dac-b26b-cbbc56b0e91c"/>
    <xsd:import namespace="4a230dd3-5426-44e9-972e-c86e457e3d31"/>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Location"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c869d80-d99c-4dac-b26b-cbbc56b0e91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MediaServic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a230dd3-5426-44e9-972e-c86e457e3d3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E1D44BC-B284-458B-81B4-67EC77E0CB11}">
  <ds:schemaRefs>
    <ds:schemaRef ds:uri="http://schemas.microsoft.com/sharepoint/v3/contenttype/forms"/>
  </ds:schemaRefs>
</ds:datastoreItem>
</file>

<file path=customXml/itemProps2.xml><?xml version="1.0" encoding="utf-8"?>
<ds:datastoreItem xmlns:ds="http://schemas.openxmlformats.org/officeDocument/2006/customXml" ds:itemID="{7D5801E1-2D49-4781-BDD7-D80FA9F6BFA4}">
  <ds:schemaRefs>
    <ds:schemaRef ds:uri="http://purl.org/dc/elements/1.1/"/>
    <ds:schemaRef ds:uri="http://schemas.microsoft.com/office/2006/metadata/properties"/>
    <ds:schemaRef ds:uri="http://schemas.microsoft.com/office/infopath/2007/PartnerControls"/>
    <ds:schemaRef ds:uri="http://purl.org/dc/terms/"/>
    <ds:schemaRef ds:uri="4a230dd3-5426-44e9-972e-c86e457e3d31"/>
    <ds:schemaRef ds:uri="http://schemas.openxmlformats.org/package/2006/metadata/core-properties"/>
    <ds:schemaRef ds:uri="http://schemas.microsoft.com/office/2006/documentManagement/types"/>
    <ds:schemaRef ds:uri="0c869d80-d99c-4dac-b26b-cbbc56b0e91c"/>
    <ds:schemaRef ds:uri="http://www.w3.org/XML/1998/namespace"/>
    <ds:schemaRef ds:uri="http://purl.org/dc/dcmitype/"/>
  </ds:schemaRefs>
</ds:datastoreItem>
</file>

<file path=customXml/itemProps3.xml><?xml version="1.0" encoding="utf-8"?>
<ds:datastoreItem xmlns:ds="http://schemas.openxmlformats.org/officeDocument/2006/customXml" ds:itemID="{701D8571-BA9B-44B5-A889-7837F5B8AD8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c869d80-d99c-4dac-b26b-cbbc56b0e91c"/>
    <ds:schemaRef ds:uri="4a230dd3-5426-44e9-972e-c86e457e3d3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1328</Words>
  <Application>Microsoft Office PowerPoint</Application>
  <PresentationFormat>Widescreen</PresentationFormat>
  <Paragraphs>153</Paragraphs>
  <Slides>18</Slides>
  <Notes>16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Arial</vt:lpstr>
      <vt:lpstr>Calibri</vt:lpstr>
      <vt:lpstr>EC Square Sans Pro</vt:lpstr>
      <vt:lpstr>Noto Sans SemBd</vt:lpstr>
      <vt:lpstr>Open Sans</vt:lpstr>
      <vt:lpstr>Open Sans Light</vt:lpstr>
      <vt:lpstr>Wingdings</vt:lpstr>
      <vt:lpstr>Storyboard Layouts</vt:lpstr>
      <vt:lpstr>PowerPoint Presentation</vt:lpstr>
      <vt:lpstr>PowerPoint Presentation</vt:lpstr>
      <vt:lpstr>PowerPoint Presentation</vt:lpstr>
      <vt:lpstr>Creating your EU Login account to access Europass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Additional information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
  <cp:lastModifiedBy/>
  <cp:revision>71</cp:revision>
  <dcterms:created xsi:type="dcterms:W3CDTF">2021-12-07T15:57:33Z</dcterms:created>
  <dcterms:modified xsi:type="dcterms:W3CDTF">2022-04-22T15:50:35Z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0x01010056A3F293FF3A9A4B98E64BB34BB78BA3</vt:lpwstr>
  </property>
  <property fmtid="{D5CDD505-2E9C-101B-9397-08002B2CF9AE}" pid="3" name="MSIP_Label_6bd9ddd1-4d20-43f6-abfa-fc3c07406f94_Enabled">
    <vt:lpwstr>true</vt:lpwstr>
  </property>
  <property fmtid="{D5CDD505-2E9C-101B-9397-08002B2CF9AE}" pid="4" name="MSIP_Label_6bd9ddd1-4d20-43f6-abfa-fc3c07406f94_SetDate">
    <vt:lpwstr>2022-04-21T10:12:13Z</vt:lpwstr>
  </property>
  <property fmtid="{D5CDD505-2E9C-101B-9397-08002B2CF9AE}" pid="5" name="MSIP_Label_6bd9ddd1-4d20-43f6-abfa-fc3c07406f94_Method">
    <vt:lpwstr>Standard</vt:lpwstr>
  </property>
  <property fmtid="{D5CDD505-2E9C-101B-9397-08002B2CF9AE}" pid="6" name="MSIP_Label_6bd9ddd1-4d20-43f6-abfa-fc3c07406f94_Name">
    <vt:lpwstr>Commission Use</vt:lpwstr>
  </property>
  <property fmtid="{D5CDD505-2E9C-101B-9397-08002B2CF9AE}" pid="7" name="MSIP_Label_6bd9ddd1-4d20-43f6-abfa-fc3c07406f94_SiteId">
    <vt:lpwstr>b24c8b06-522c-46fe-9080-70926f8dddb1</vt:lpwstr>
  </property>
  <property fmtid="{D5CDD505-2E9C-101B-9397-08002B2CF9AE}" pid="8" name="MSIP_Label_6bd9ddd1-4d20-43f6-abfa-fc3c07406f94_ActionId">
    <vt:lpwstr>c26bc5db-b20b-4091-9eac-ac54ebc4e8d5</vt:lpwstr>
  </property>
  <property fmtid="{D5CDD505-2E9C-101B-9397-08002B2CF9AE}" pid="9" name="MSIP_Label_6bd9ddd1-4d20-43f6-abfa-fc3c07406f94_ContentBits">
    <vt:lpwstr>0</vt:lpwstr>
  </property>
</Properties>
</file>