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Lst>
  <p:notesMasterIdLst>
    <p:notesMasterId r:id="rId24"/>
  </p:notesMasterIdLst>
  <p:handoutMasterIdLst>
    <p:handoutMasterId r:id="rId25"/>
  </p:handoutMasterIdLst>
  <p:sldIdLst>
    <p:sldId id="256" r:id="rId6"/>
    <p:sldId id="278" r:id="rId7"/>
    <p:sldId id="261" r:id="rId8"/>
    <p:sldId id="262" r:id="rId9"/>
    <p:sldId id="264" r:id="rId10"/>
    <p:sldId id="266" r:id="rId11"/>
    <p:sldId id="267" r:id="rId12"/>
    <p:sldId id="279" r:id="rId13"/>
    <p:sldId id="269" r:id="rId14"/>
    <p:sldId id="270" r:id="rId15"/>
    <p:sldId id="271" r:id="rId16"/>
    <p:sldId id="272" r:id="rId17"/>
    <p:sldId id="274" r:id="rId18"/>
    <p:sldId id="277" r:id="rId19"/>
    <p:sldId id="273" r:id="rId20"/>
    <p:sldId id="276" r:id="rId21"/>
    <p:sldId id="268" r:id="rId22"/>
    <p:sldId id="260" r:id="rId2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4" autoAdjust="0"/>
    <p:restoredTop sz="94660"/>
  </p:normalViewPr>
  <p:slideViewPr>
    <p:cSldViewPr snapToGrid="0">
      <p:cViewPr varScale="1">
        <p:scale>
          <a:sx n="109" d="100"/>
          <a:sy n="109" d="100"/>
        </p:scale>
        <p:origin x="648" y="126"/>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25/04/2022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BCA78384-C129-4918-8CFF-615F58D89902}"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Kliknite za urejanje slogov glavnega besedila</a:t>
            </a:r>
          </a:p>
          <a:p>
            <a:pPr lvl="1"/>
            <a:r>
              <a:t>Druga raven</a:t>
            </a:r>
          </a:p>
          <a:p>
            <a:pPr lvl="2"/>
            <a:r>
              <a:t>Tretja raven</a:t>
            </a:r>
          </a:p>
          <a:p>
            <a:pPr lvl="3"/>
            <a:r>
              <a:t>Četrta raven</a:t>
            </a:r>
          </a:p>
          <a:p>
            <a:pPr lvl="4"/>
            <a:r>
              <a:t>Peta raven</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r>
              <a:t>Če ste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426638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108788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400897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329534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151849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26776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t>Če ste</a:t>
            </a:r>
          </a:p>
        </p:txBody>
      </p:sp>
    </p:spTree>
    <p:extLst>
      <p:ext uri="{BB962C8B-B14F-4D97-AF65-F5344CB8AC3E}">
        <p14:creationId xmlns:p14="http://schemas.microsoft.com/office/powerpoint/2010/main" val="39048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Ime mesta za besedilo naslova</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Dodatno besedilo tukaj</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Hvala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Vprašanja in odgovori</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Запазено място за текста на заглавието</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Допълнителен текст тук</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322804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16641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6123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Дракнете да редактиране на основното дадлавие</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Żдрсивдт или текстктт на карада де отиде тдк и тдк</a:t>
            </a:r>
          </a:p>
          <a:p>
            <a:pPr marL="342900" indent="-342900">
              <a:buFont typeface="Arial" panose="020B0604020202020204" pitchFamily="34" charset="0"/>
              <a:buChar char="•"/>
            </a:pPr>
            <a:r>
              <a:t>Żдрсивдт или текстктт на карада де отиде тдк и тдк</a:t>
            </a:r>
          </a:p>
          <a:p>
            <a:pPr marL="342900" indent="-342900">
              <a:buFont typeface="Arial" panose="020B0604020202020204" pitchFamily="34" charset="0"/>
              <a:buChar char="•"/>
            </a:pPr>
            <a:r>
              <a:t>Żдрсивдт или текстктт на карада де отиде тдк и тдк</a:t>
            </a:r>
            <a:endParaRPr sz="2000" b="0"/>
          </a:p>
        </p:txBody>
      </p:sp>
    </p:spTree>
    <p:extLst>
      <p:ext uri="{BB962C8B-B14F-4D97-AF65-F5344CB8AC3E}">
        <p14:creationId xmlns:p14="http://schemas.microsoft.com/office/powerpoint/2010/main" val="359304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140167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4144082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3654722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87643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5155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85409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Благодарим Ви</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Въпроси и отговори</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399743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Kliknite za urejanje sloga Master title</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Naboje ali besedilo odstavka preberite tukaj in tukaj</a:t>
            </a:r>
          </a:p>
          <a:p>
            <a:pPr marL="342900" indent="-342900">
              <a:buFont typeface="Arial" panose="020B0604020202020204" pitchFamily="34" charset="0"/>
              <a:buChar char="•"/>
            </a:pPr>
            <a:r>
              <a:t>Naboje ali besedilo odstavka preberite tukaj in tukaj</a:t>
            </a:r>
          </a:p>
          <a:p>
            <a:pPr marL="342900" indent="-342900">
              <a:buFont typeface="Arial" panose="020B0604020202020204" pitchFamily="34" charset="0"/>
              <a:buChar char="•"/>
            </a:pPr>
            <a:r>
              <a:t>Naboje ali besedilo odstavka preberite tukaj in tukaj</a:t>
            </a:r>
            <a:endParaRPr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Kliknite za urejanje sloga glavnega naslova</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Дракнете, да Żа редактирате стила на длавното дадлавие</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1268314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ebgate.ec.europa.eu/cas/mobile"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0000" lnSpcReduction="20000"/>
          </a:bodyPr>
          <a:lstStyle/>
          <a:p>
            <a:pPr>
              <a:lnSpc>
                <a:spcPct val="150000"/>
              </a:lnSpc>
            </a:pPr>
            <a:r>
              <a:rPr lang="sl-SI" dirty="0"/>
              <a:t>Prijava v </a:t>
            </a:r>
            <a:r>
              <a:rPr dirty="0"/>
              <a:t>Europass</a:t>
            </a:r>
            <a:r>
              <a:rPr lang="sl-SI" dirty="0"/>
              <a:t>:</a:t>
            </a:r>
            <a:r>
              <a:rPr dirty="0"/>
              <a:t> </a:t>
            </a:r>
            <a:endParaRPr lang="sl-SI" dirty="0"/>
          </a:p>
          <a:p>
            <a:pPr>
              <a:lnSpc>
                <a:spcPct val="150000"/>
              </a:lnSpc>
            </a:pPr>
            <a:r>
              <a:rPr lang="sl-SI" dirty="0"/>
              <a:t>EU </a:t>
            </a:r>
            <a:r>
              <a:rPr lang="sl-SI" dirty="0" err="1"/>
              <a:t>login</a:t>
            </a:r>
            <a:r>
              <a:rPr lang="sl-SI" dirty="0"/>
              <a:t> uporabniški račun </a:t>
            </a:r>
          </a:p>
          <a:p>
            <a:pPr>
              <a:lnSpc>
                <a:spcPct val="150000"/>
              </a:lnSpc>
            </a:pPr>
            <a:r>
              <a:rPr lang="sl-SI" dirty="0"/>
              <a:t>in </a:t>
            </a:r>
            <a:r>
              <a:rPr dirty="0" err="1"/>
              <a:t>dvo</a:t>
            </a:r>
            <a:r>
              <a:rPr lang="sl-SI" dirty="0"/>
              <a:t>stopenjska</a:t>
            </a:r>
            <a:r>
              <a:rPr dirty="0"/>
              <a:t> </a:t>
            </a:r>
            <a:r>
              <a:rPr dirty="0" err="1"/>
              <a:t>avtentikacija</a:t>
            </a:r>
            <a:endParaRPr dirty="0"/>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a:normAutofit/>
          </a:bodyPr>
          <a:lstStyle/>
          <a:p>
            <a:pPr>
              <a:defRPr sz="2000"/>
            </a:pPr>
            <a:r>
              <a:rPr dirty="0"/>
              <a:t>Po </a:t>
            </a:r>
            <a:r>
              <a:rPr dirty="0" err="1"/>
              <a:t>namestitvi</a:t>
            </a:r>
            <a:r>
              <a:rPr dirty="0"/>
              <a:t> </a:t>
            </a:r>
            <a:r>
              <a:rPr dirty="0" err="1"/>
              <a:t>mobilne</a:t>
            </a:r>
            <a:r>
              <a:rPr dirty="0"/>
              <a:t> </a:t>
            </a:r>
            <a:r>
              <a:rPr dirty="0" err="1"/>
              <a:t>aplikacije</a:t>
            </a:r>
            <a:r>
              <a:rPr dirty="0"/>
              <a:t> EU Login</a:t>
            </a:r>
            <a:r>
              <a:rPr lang="sl-SI" dirty="0"/>
              <a:t>,</a:t>
            </a:r>
            <a:r>
              <a:rPr dirty="0"/>
              <a:t> </a:t>
            </a:r>
            <a:r>
              <a:rPr lang="sl-SI" dirty="0"/>
              <a:t>aplikacijo</a:t>
            </a:r>
            <a:r>
              <a:rPr dirty="0"/>
              <a:t> </a:t>
            </a:r>
            <a:r>
              <a:rPr dirty="0" err="1"/>
              <a:t>odprite</a:t>
            </a:r>
            <a:r>
              <a:rPr dirty="0"/>
              <a:t> </a:t>
            </a:r>
            <a:r>
              <a:rPr b="1" dirty="0"/>
              <a:t>in </a:t>
            </a:r>
            <a:r>
              <a:rPr lang="sl-SI" b="1" dirty="0"/>
              <a:t>izberite</a:t>
            </a:r>
            <a:r>
              <a:rPr b="1" dirty="0"/>
              <a:t> </a:t>
            </a:r>
            <a:r>
              <a:rPr b="1" dirty="0" err="1"/>
              <a:t>možnost</a:t>
            </a:r>
            <a:r>
              <a:rPr b="1" dirty="0"/>
              <a:t> „</a:t>
            </a:r>
            <a:r>
              <a:rPr b="1" dirty="0" err="1"/>
              <a:t>Initialise</a:t>
            </a:r>
            <a:r>
              <a:rPr b="1" dirty="0"/>
              <a:t>“</a:t>
            </a:r>
            <a:r>
              <a:rPr dirty="0"/>
              <a:t>. </a:t>
            </a:r>
            <a:endParaRPr sz="2000" dirty="0"/>
          </a:p>
          <a:p>
            <a:pPr>
              <a:defRPr sz="2000"/>
            </a:pPr>
            <a:r>
              <a:rPr dirty="0" err="1"/>
              <a:t>Upoštevajte</a:t>
            </a:r>
            <a:r>
              <a:rPr dirty="0"/>
              <a:t> </a:t>
            </a:r>
            <a:r>
              <a:rPr dirty="0" err="1"/>
              <a:t>navodila</a:t>
            </a:r>
            <a:r>
              <a:rPr dirty="0"/>
              <a:t> </a:t>
            </a:r>
            <a:r>
              <a:rPr dirty="0" err="1"/>
              <a:t>na</a:t>
            </a:r>
            <a:r>
              <a:rPr dirty="0"/>
              <a:t> </a:t>
            </a:r>
            <a:r>
              <a:rPr dirty="0" err="1"/>
              <a:t>zaslonu</a:t>
            </a:r>
            <a:r>
              <a:rPr b="1" dirty="0"/>
              <a:t>*</a:t>
            </a:r>
            <a:r>
              <a:rPr dirty="0"/>
              <a:t>. V </a:t>
            </a:r>
            <a:r>
              <a:rPr dirty="0" err="1"/>
              <a:t>brskalniku</a:t>
            </a:r>
            <a:r>
              <a:rPr dirty="0"/>
              <a:t> </a:t>
            </a:r>
            <a:r>
              <a:rPr dirty="0" err="1"/>
              <a:t>vašega</a:t>
            </a:r>
            <a:r>
              <a:rPr dirty="0"/>
              <a:t> </a:t>
            </a:r>
            <a:r>
              <a:rPr dirty="0" err="1"/>
              <a:t>osebnega</a:t>
            </a:r>
            <a:r>
              <a:rPr dirty="0"/>
              <a:t> </a:t>
            </a:r>
            <a:r>
              <a:rPr dirty="0" err="1"/>
              <a:t>računalnika</a:t>
            </a:r>
            <a:r>
              <a:rPr dirty="0"/>
              <a:t> </a:t>
            </a:r>
            <a:r>
              <a:rPr lang="sl-SI" b="1" dirty="0"/>
              <a:t>kliknite</a:t>
            </a:r>
            <a:r>
              <a:rPr b="1" dirty="0"/>
              <a:t> </a:t>
            </a:r>
            <a:r>
              <a:rPr b="1" dirty="0" err="1"/>
              <a:t>na</a:t>
            </a:r>
            <a:r>
              <a:rPr b="1" dirty="0"/>
              <a:t> </a:t>
            </a:r>
            <a:r>
              <a:rPr lang="sl-SI" b="1" dirty="0"/>
              <a:t>povezavo</a:t>
            </a:r>
            <a:r>
              <a:rPr dirty="0"/>
              <a:t>: </a:t>
            </a:r>
            <a:r>
              <a:rPr dirty="0">
                <a:hlinkClick r:id="rId3"/>
              </a:rPr>
              <a:t>https://</a:t>
            </a:r>
            <a:r>
              <a:rPr dirty="0" smtClean="0">
                <a:hlinkClick r:id="rId3"/>
              </a:rPr>
              <a:t>webgate.ec.europa.eu/cas/mobile</a:t>
            </a:r>
            <a:r>
              <a:rPr lang="it-IT"/>
              <a:t>.</a:t>
            </a:r>
            <a:endParaRPr sz="2000" dirty="0"/>
          </a:p>
          <a:p>
            <a:pPr>
              <a:defRPr sz="2000"/>
            </a:pPr>
            <a:r>
              <a:rPr dirty="0"/>
              <a:t>Po </a:t>
            </a:r>
            <a:r>
              <a:rPr dirty="0" err="1"/>
              <a:t>potrebi</a:t>
            </a:r>
            <a:r>
              <a:rPr dirty="0"/>
              <a:t> </a:t>
            </a:r>
            <a:r>
              <a:rPr dirty="0" err="1"/>
              <a:t>ponovno</a:t>
            </a:r>
            <a:r>
              <a:rPr dirty="0"/>
              <a:t> </a:t>
            </a:r>
            <a:r>
              <a:rPr dirty="0" err="1"/>
              <a:t>potrdite</a:t>
            </a:r>
            <a:r>
              <a:rPr dirty="0"/>
              <a:t> </a:t>
            </a:r>
            <a:r>
              <a:rPr dirty="0" err="1"/>
              <a:t>svojo</a:t>
            </a:r>
            <a:r>
              <a:rPr dirty="0"/>
              <a:t> </a:t>
            </a:r>
            <a:r>
              <a:rPr dirty="0" err="1"/>
              <a:t>avtentikacijo</a:t>
            </a:r>
            <a:r>
              <a:rPr dirty="0"/>
              <a:t> z </a:t>
            </a:r>
            <a:r>
              <a:rPr dirty="0" err="1"/>
              <a:t>uporabniškim</a:t>
            </a:r>
            <a:r>
              <a:rPr dirty="0"/>
              <a:t> </a:t>
            </a:r>
            <a:r>
              <a:rPr dirty="0" err="1"/>
              <a:t>imenom</a:t>
            </a:r>
            <a:r>
              <a:rPr dirty="0"/>
              <a:t> in </a:t>
            </a:r>
            <a:r>
              <a:rPr dirty="0" err="1"/>
              <a:t>geslom</a:t>
            </a:r>
            <a:r>
              <a:rPr lang="sl-SI" dirty="0"/>
              <a:t>.</a:t>
            </a:r>
            <a:endParaRPr sz="2000" dirty="0"/>
          </a:p>
          <a:p>
            <a:endParaRPr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283834" y="2193287"/>
            <a:ext cx="301686" cy="369332"/>
          </a:xfrm>
          <a:prstGeom prst="rect">
            <a:avLst/>
          </a:prstGeom>
          <a:noFill/>
        </p:spPr>
        <p:txBody>
          <a:bodyPr wrap="none">
            <a:spAutoFit/>
          </a:bodyPr>
          <a:lstStyle/>
          <a:p>
            <a:pPr>
              <a:defRPr b="1"/>
            </a:pPr>
            <a:r>
              <a:t>2</a:t>
            </a:r>
            <a:endParaRPr b="1"/>
          </a:p>
        </p:txBody>
      </p:sp>
      <p:sp>
        <p:nvSpPr>
          <p:cNvPr id="12" name="TextBox 11"/>
          <p:cNvSpPr txBox="1"/>
          <p:nvPr/>
        </p:nvSpPr>
        <p:spPr>
          <a:xfrm>
            <a:off x="289658" y="6373002"/>
            <a:ext cx="11471640" cy="738664"/>
          </a:xfrm>
          <a:prstGeom prst="rect">
            <a:avLst/>
          </a:prstGeom>
          <a:noFill/>
        </p:spPr>
        <p:txBody>
          <a:bodyPr wrap="square">
            <a:spAutoFit/>
          </a:bodyPr>
          <a:lstStyle/>
          <a:p>
            <a:pPr>
              <a:defRPr sz="1400" b="1"/>
            </a:pPr>
            <a:r>
              <a:rPr dirty="0"/>
              <a:t>*</a:t>
            </a:r>
            <a:r>
              <a:rPr dirty="0" err="1"/>
              <a:t>Če</a:t>
            </a:r>
            <a:r>
              <a:rPr dirty="0"/>
              <a:t> </a:t>
            </a:r>
            <a:r>
              <a:rPr dirty="0" err="1"/>
              <a:t>ste</a:t>
            </a:r>
            <a:r>
              <a:rPr dirty="0"/>
              <a:t> </a:t>
            </a:r>
            <a:r>
              <a:rPr dirty="0" err="1"/>
              <a:t>že</a:t>
            </a:r>
            <a:r>
              <a:rPr dirty="0"/>
              <a:t> </a:t>
            </a:r>
            <a:r>
              <a:rPr dirty="0" err="1"/>
              <a:t>inicializirali</a:t>
            </a:r>
            <a:r>
              <a:rPr dirty="0"/>
              <a:t> </a:t>
            </a:r>
            <a:r>
              <a:rPr dirty="0" err="1"/>
              <a:t>mobilno</a:t>
            </a:r>
            <a:r>
              <a:rPr dirty="0"/>
              <a:t> </a:t>
            </a:r>
            <a:r>
              <a:rPr dirty="0" err="1"/>
              <a:t>aplikacijo</a:t>
            </a:r>
            <a:r>
              <a:rPr dirty="0"/>
              <a:t> EU Login </a:t>
            </a:r>
            <a:r>
              <a:rPr dirty="0" err="1"/>
              <a:t>na</a:t>
            </a:r>
            <a:r>
              <a:rPr dirty="0"/>
              <a:t> </a:t>
            </a:r>
            <a:r>
              <a:rPr dirty="0" err="1"/>
              <a:t>drugi</a:t>
            </a:r>
            <a:r>
              <a:rPr dirty="0"/>
              <a:t> </a:t>
            </a:r>
            <a:r>
              <a:rPr dirty="0" err="1"/>
              <a:t>napravi</a:t>
            </a:r>
            <a:r>
              <a:rPr dirty="0"/>
              <a:t>, </a:t>
            </a:r>
            <a:r>
              <a:rPr lang="sl-SI" dirty="0"/>
              <a:t>se </a:t>
            </a:r>
            <a:r>
              <a:rPr dirty="0" err="1"/>
              <a:t>morate</a:t>
            </a:r>
            <a:r>
              <a:rPr dirty="0"/>
              <a:t> </a:t>
            </a:r>
            <a:r>
              <a:rPr dirty="0" err="1"/>
              <a:t>avtenticirati</a:t>
            </a:r>
            <a:r>
              <a:rPr dirty="0"/>
              <a:t> z </a:t>
            </a:r>
            <a:r>
              <a:rPr dirty="0" err="1"/>
              <a:t>uporabo</a:t>
            </a:r>
            <a:r>
              <a:rPr dirty="0"/>
              <a:t> </a:t>
            </a:r>
            <a:r>
              <a:rPr dirty="0" err="1"/>
              <a:t>že</a:t>
            </a:r>
            <a:r>
              <a:rPr dirty="0"/>
              <a:t> </a:t>
            </a:r>
            <a:r>
              <a:rPr dirty="0" err="1"/>
              <a:t>registrirane</a:t>
            </a:r>
            <a:r>
              <a:rPr dirty="0"/>
              <a:t> </a:t>
            </a:r>
            <a:r>
              <a:rPr dirty="0" err="1"/>
              <a:t>naprave</a:t>
            </a:r>
            <a:r>
              <a:rPr dirty="0"/>
              <a:t>. </a:t>
            </a:r>
            <a:r>
              <a:rPr dirty="0" err="1"/>
              <a:t>Mobilna</a:t>
            </a:r>
            <a:r>
              <a:rPr dirty="0"/>
              <a:t> </a:t>
            </a:r>
            <a:r>
              <a:rPr dirty="0" err="1"/>
              <a:t>aplikacija</a:t>
            </a:r>
            <a:r>
              <a:rPr dirty="0"/>
              <a:t> EU Login </a:t>
            </a:r>
            <a:r>
              <a:rPr dirty="0" err="1"/>
              <a:t>lahko</a:t>
            </a:r>
            <a:r>
              <a:rPr dirty="0"/>
              <a:t> </a:t>
            </a:r>
            <a:r>
              <a:rPr dirty="0" err="1"/>
              <a:t>registrira</a:t>
            </a:r>
            <a:r>
              <a:rPr dirty="0"/>
              <a:t> </a:t>
            </a:r>
            <a:r>
              <a:rPr dirty="0" err="1"/>
              <a:t>samo</a:t>
            </a:r>
            <a:r>
              <a:rPr dirty="0"/>
              <a:t> </a:t>
            </a:r>
            <a:r>
              <a:rPr dirty="0" err="1"/>
              <a:t>en</a:t>
            </a:r>
            <a:r>
              <a:rPr dirty="0"/>
              <a:t> </a:t>
            </a:r>
            <a:r>
              <a:rPr dirty="0" err="1"/>
              <a:t>račun</a:t>
            </a:r>
            <a:r>
              <a:rPr dirty="0"/>
              <a:t>, </a:t>
            </a:r>
            <a:r>
              <a:rPr dirty="0" err="1"/>
              <a:t>račun</a:t>
            </a:r>
            <a:r>
              <a:rPr dirty="0"/>
              <a:t> pa se </a:t>
            </a:r>
            <a:r>
              <a:rPr dirty="0" err="1"/>
              <a:t>lahko</a:t>
            </a:r>
            <a:r>
              <a:rPr dirty="0"/>
              <a:t> </a:t>
            </a:r>
            <a:r>
              <a:rPr dirty="0" err="1"/>
              <a:t>registrira</a:t>
            </a:r>
            <a:r>
              <a:rPr dirty="0"/>
              <a:t> </a:t>
            </a:r>
            <a:r>
              <a:rPr dirty="0" err="1"/>
              <a:t>samo</a:t>
            </a:r>
            <a:r>
              <a:rPr dirty="0"/>
              <a:t> z </a:t>
            </a:r>
            <a:r>
              <a:rPr dirty="0" err="1"/>
              <a:t>enotno</a:t>
            </a:r>
            <a:r>
              <a:rPr dirty="0"/>
              <a:t> </a:t>
            </a:r>
            <a:r>
              <a:rPr dirty="0" err="1"/>
              <a:t>mobilno</a:t>
            </a:r>
            <a:r>
              <a:rPr dirty="0"/>
              <a:t> </a:t>
            </a:r>
            <a:r>
              <a:rPr dirty="0" err="1"/>
              <a:t>aplikacijo</a:t>
            </a:r>
            <a:r>
              <a:rPr dirty="0"/>
              <a:t>.</a:t>
            </a:r>
            <a:endParaRPr sz="1400" b="1" dirty="0"/>
          </a:p>
          <a:p>
            <a:endParaRPr sz="1400" dirty="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Na obeh napravah</a:t>
            </a:r>
            <a:endParaRPr sz="280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Dodajanje</a:t>
            </a:r>
            <a:r>
              <a:rPr dirty="0"/>
              <a:t> </a:t>
            </a:r>
            <a:r>
              <a:rPr dirty="0" err="1"/>
              <a:t>dvo</a:t>
            </a:r>
            <a:r>
              <a:rPr lang="sl-SI" dirty="0"/>
              <a:t>stopenjske</a:t>
            </a:r>
            <a:r>
              <a:rPr dirty="0"/>
              <a:t> </a:t>
            </a:r>
            <a:r>
              <a:rPr dirty="0" err="1"/>
              <a:t>avtentikacije</a:t>
            </a:r>
            <a:endParaRPr sz="36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6508022" y="3619099"/>
            <a:ext cx="589464" cy="20396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fontScale="92500"/>
          </a:bodyPr>
          <a:lstStyle/>
          <a:p>
            <a:pPr>
              <a:defRPr sz="2000"/>
            </a:pPr>
            <a:r>
              <a:rPr dirty="0" err="1"/>
              <a:t>Kliknite</a:t>
            </a:r>
            <a:r>
              <a:rPr b="1" dirty="0" err="1"/>
              <a:t>„Dodaj</a:t>
            </a:r>
            <a:r>
              <a:rPr b="1" dirty="0"/>
              <a:t> </a:t>
            </a:r>
            <a:r>
              <a:rPr b="1" dirty="0" err="1"/>
              <a:t>mobilno</a:t>
            </a:r>
            <a:r>
              <a:rPr b="1" dirty="0"/>
              <a:t> </a:t>
            </a:r>
            <a:r>
              <a:rPr b="1" dirty="0" err="1"/>
              <a:t>napravo</a:t>
            </a:r>
            <a:r>
              <a:rPr dirty="0"/>
              <a:t>“ </a:t>
            </a:r>
            <a:endParaRPr sz="2000" dirty="0"/>
          </a:p>
          <a:p>
            <a:pPr>
              <a:defRPr sz="2000"/>
            </a:pPr>
            <a:r>
              <a:rPr dirty="0"/>
              <a:t>V </a:t>
            </a:r>
            <a:r>
              <a:rPr dirty="0" err="1"/>
              <a:t>polju</a:t>
            </a:r>
            <a:r>
              <a:rPr dirty="0"/>
              <a:t> „</a:t>
            </a:r>
            <a:r>
              <a:rPr dirty="0" err="1"/>
              <a:t>Ime</a:t>
            </a:r>
            <a:r>
              <a:rPr dirty="0"/>
              <a:t> </a:t>
            </a:r>
            <a:r>
              <a:rPr dirty="0" err="1"/>
              <a:t>vaše</a:t>
            </a:r>
            <a:r>
              <a:rPr dirty="0"/>
              <a:t> </a:t>
            </a:r>
            <a:r>
              <a:rPr dirty="0" err="1"/>
              <a:t>naprave</a:t>
            </a:r>
            <a:r>
              <a:rPr dirty="0"/>
              <a:t>“ </a:t>
            </a:r>
            <a:r>
              <a:rPr b="1" dirty="0" err="1"/>
              <a:t>navedite</a:t>
            </a:r>
            <a:r>
              <a:rPr b="1" dirty="0"/>
              <a:t> </a:t>
            </a:r>
            <a:r>
              <a:rPr lang="sl-SI" b="1" dirty="0"/>
              <a:t>poimenovanje</a:t>
            </a:r>
            <a:r>
              <a:rPr b="1" dirty="0"/>
              <a:t>, </a:t>
            </a:r>
            <a:r>
              <a:rPr dirty="0" err="1"/>
              <a:t>ki</a:t>
            </a:r>
            <a:r>
              <a:rPr b="1" dirty="0"/>
              <a:t> </a:t>
            </a:r>
            <a:r>
              <a:rPr dirty="0" err="1"/>
              <a:t>vam</a:t>
            </a:r>
            <a:r>
              <a:rPr dirty="0"/>
              <a:t> </a:t>
            </a:r>
            <a:r>
              <a:rPr dirty="0" err="1"/>
              <a:t>bo</a:t>
            </a:r>
            <a:r>
              <a:rPr dirty="0"/>
              <a:t> </a:t>
            </a:r>
            <a:r>
              <a:rPr dirty="0" err="1"/>
              <a:t>omogočilo</a:t>
            </a:r>
            <a:r>
              <a:rPr dirty="0"/>
              <a:t>, da </a:t>
            </a:r>
            <a:r>
              <a:rPr dirty="0" err="1"/>
              <a:t>si</a:t>
            </a:r>
            <a:r>
              <a:rPr dirty="0"/>
              <a:t> </a:t>
            </a:r>
            <a:r>
              <a:rPr dirty="0" err="1"/>
              <a:t>zapomnite</a:t>
            </a:r>
            <a:r>
              <a:rPr dirty="0"/>
              <a:t>, </a:t>
            </a:r>
            <a:r>
              <a:rPr dirty="0" err="1"/>
              <a:t>na</a:t>
            </a:r>
            <a:r>
              <a:rPr dirty="0"/>
              <a:t> </a:t>
            </a:r>
            <a:r>
              <a:rPr dirty="0" err="1"/>
              <a:t>katero</a:t>
            </a:r>
            <a:r>
              <a:rPr dirty="0"/>
              <a:t> </a:t>
            </a:r>
            <a:r>
              <a:rPr dirty="0" err="1"/>
              <a:t>napravo</a:t>
            </a:r>
            <a:r>
              <a:rPr dirty="0"/>
              <a:t> se </a:t>
            </a:r>
            <a:r>
              <a:rPr dirty="0" err="1"/>
              <a:t>nanaša</a:t>
            </a:r>
            <a:r>
              <a:rPr dirty="0"/>
              <a:t> (n</a:t>
            </a:r>
            <a:r>
              <a:rPr lang="sl-SI" dirty="0"/>
              <a:t>pr.</a:t>
            </a:r>
            <a:r>
              <a:rPr dirty="0"/>
              <a:t> </a:t>
            </a:r>
            <a:r>
              <a:rPr dirty="0" err="1"/>
              <a:t>Moj</a:t>
            </a:r>
            <a:r>
              <a:rPr dirty="0"/>
              <a:t> Android </a:t>
            </a:r>
            <a:r>
              <a:rPr dirty="0" err="1"/>
              <a:t>telefon</a:t>
            </a:r>
            <a:r>
              <a:rPr dirty="0"/>
              <a:t>).</a:t>
            </a:r>
            <a:endParaRPr sz="2000" dirty="0"/>
          </a:p>
          <a:p>
            <a:r>
              <a:rPr sz="2000" b="1" dirty="0" err="1"/>
              <a:t>Vnesite</a:t>
            </a:r>
            <a:r>
              <a:rPr sz="2000" b="1" dirty="0"/>
              <a:t> </a:t>
            </a:r>
            <a:r>
              <a:rPr lang="sl-SI" sz="2000" b="1" dirty="0"/>
              <a:t>štirimestno PIN </a:t>
            </a:r>
            <a:r>
              <a:rPr sz="2000" b="1" dirty="0" err="1"/>
              <a:t>kodo</a:t>
            </a:r>
            <a:r>
              <a:rPr sz="2000" b="1" dirty="0"/>
              <a:t> </a:t>
            </a:r>
            <a:r>
              <a:rPr dirty="0">
                <a:solidFill>
                  <a:schemeClr val="tx1"/>
                </a:solidFill>
              </a:rPr>
              <a:t>(</a:t>
            </a:r>
            <a:r>
              <a:rPr dirty="0" err="1">
                <a:solidFill>
                  <a:schemeClr val="tx1"/>
                </a:solidFill>
              </a:rPr>
              <a:t>izberite</a:t>
            </a:r>
            <a:r>
              <a:rPr dirty="0">
                <a:solidFill>
                  <a:schemeClr val="tx1"/>
                </a:solidFill>
              </a:rPr>
              <a:t> </a:t>
            </a:r>
            <a:r>
              <a:rPr dirty="0" err="1">
                <a:solidFill>
                  <a:schemeClr val="tx1"/>
                </a:solidFill>
              </a:rPr>
              <a:t>kodo</a:t>
            </a:r>
            <a:r>
              <a:rPr dirty="0">
                <a:solidFill>
                  <a:schemeClr val="tx1"/>
                </a:solidFill>
              </a:rPr>
              <a:t> PIN, </a:t>
            </a:r>
            <a:r>
              <a:rPr dirty="0" err="1">
                <a:solidFill>
                  <a:schemeClr val="tx1"/>
                </a:solidFill>
              </a:rPr>
              <a:t>ki</a:t>
            </a:r>
            <a:r>
              <a:rPr dirty="0">
                <a:solidFill>
                  <a:schemeClr val="tx1"/>
                </a:solidFill>
              </a:rPr>
              <a:t> </a:t>
            </a:r>
            <a:r>
              <a:rPr dirty="0" err="1">
                <a:solidFill>
                  <a:schemeClr val="tx1"/>
                </a:solidFill>
              </a:rPr>
              <a:t>si</a:t>
            </a:r>
            <a:r>
              <a:rPr dirty="0">
                <a:solidFill>
                  <a:schemeClr val="tx1"/>
                </a:solidFill>
              </a:rPr>
              <a:t> jo </a:t>
            </a:r>
            <a:r>
              <a:rPr dirty="0" err="1">
                <a:solidFill>
                  <a:schemeClr val="tx1"/>
                </a:solidFill>
              </a:rPr>
              <a:t>lahko</a:t>
            </a:r>
            <a:r>
              <a:rPr dirty="0">
                <a:solidFill>
                  <a:schemeClr val="tx1"/>
                </a:solidFill>
              </a:rPr>
              <a:t> </a:t>
            </a:r>
            <a:r>
              <a:rPr dirty="0" err="1">
                <a:solidFill>
                  <a:schemeClr val="tx1"/>
                </a:solidFill>
              </a:rPr>
              <a:t>enostavno</a:t>
            </a:r>
            <a:r>
              <a:rPr dirty="0">
                <a:solidFill>
                  <a:schemeClr val="tx1"/>
                </a:solidFill>
              </a:rPr>
              <a:t> </a:t>
            </a:r>
            <a:r>
              <a:rPr dirty="0" err="1">
                <a:solidFill>
                  <a:schemeClr val="tx1"/>
                </a:solidFill>
              </a:rPr>
              <a:t>zapomnite</a:t>
            </a:r>
            <a:r>
              <a:rPr dirty="0">
                <a:solidFill>
                  <a:schemeClr val="tx1"/>
                </a:solidFill>
              </a:rPr>
              <a:t>, </a:t>
            </a:r>
            <a:r>
              <a:rPr dirty="0" err="1">
                <a:solidFill>
                  <a:schemeClr val="tx1"/>
                </a:solidFill>
              </a:rPr>
              <a:t>vendar</a:t>
            </a:r>
            <a:r>
              <a:rPr dirty="0">
                <a:solidFill>
                  <a:schemeClr val="tx1"/>
                </a:solidFill>
              </a:rPr>
              <a:t> </a:t>
            </a:r>
            <a:r>
              <a:rPr lang="sl-SI" dirty="0">
                <a:solidFill>
                  <a:schemeClr val="tx1"/>
                </a:solidFill>
              </a:rPr>
              <a:t>jo </a:t>
            </a:r>
            <a:r>
              <a:rPr dirty="0">
                <a:solidFill>
                  <a:schemeClr val="tx1"/>
                </a:solidFill>
              </a:rPr>
              <a:t>je </a:t>
            </a:r>
            <a:r>
              <a:rPr dirty="0" err="1">
                <a:solidFill>
                  <a:schemeClr val="tx1"/>
                </a:solidFill>
              </a:rPr>
              <a:t>težko</a:t>
            </a:r>
            <a:r>
              <a:rPr dirty="0">
                <a:solidFill>
                  <a:schemeClr val="tx1"/>
                </a:solidFill>
              </a:rPr>
              <a:t> ug</a:t>
            </a:r>
            <a:r>
              <a:rPr lang="sl-SI" dirty="0" err="1">
                <a:solidFill>
                  <a:schemeClr val="tx1"/>
                </a:solidFill>
              </a:rPr>
              <a:t>aniti</a:t>
            </a:r>
            <a:r>
              <a:rPr dirty="0">
                <a:solidFill>
                  <a:schemeClr val="tx1"/>
                </a:solidFill>
              </a:rPr>
              <a:t>)</a:t>
            </a:r>
          </a:p>
          <a:p>
            <a:pPr>
              <a:defRPr sz="2000"/>
            </a:pPr>
            <a:r>
              <a:rPr dirty="0"/>
              <a:t>V polje za </a:t>
            </a:r>
            <a:r>
              <a:rPr b="1" dirty="0" err="1"/>
              <a:t>potrditev</a:t>
            </a:r>
            <a:r>
              <a:rPr dirty="0"/>
              <a:t> </a:t>
            </a:r>
            <a:r>
              <a:rPr dirty="0" err="1"/>
              <a:t>vnesite</a:t>
            </a:r>
            <a:r>
              <a:rPr dirty="0"/>
              <a:t> </a:t>
            </a:r>
            <a:r>
              <a:rPr dirty="0" err="1"/>
              <a:t>iste</a:t>
            </a:r>
            <a:r>
              <a:rPr dirty="0"/>
              <a:t> </a:t>
            </a:r>
            <a:r>
              <a:rPr dirty="0" err="1"/>
              <a:t>štiri</a:t>
            </a:r>
            <a:r>
              <a:rPr dirty="0"/>
              <a:t> </a:t>
            </a:r>
            <a:r>
              <a:rPr dirty="0" err="1"/>
              <a:t>števke</a:t>
            </a:r>
            <a:r>
              <a:rPr lang="sl-SI" dirty="0"/>
              <a:t> PIN kode</a:t>
            </a:r>
            <a:r>
              <a:rPr dirty="0"/>
              <a:t>.</a:t>
            </a:r>
            <a:endParaRPr sz="2000" dirty="0"/>
          </a:p>
          <a:p>
            <a:pPr>
              <a:defRPr sz="2000"/>
            </a:pPr>
            <a:r>
              <a:rPr lang="sl-SI" dirty="0"/>
              <a:t>Na koncu</a:t>
            </a:r>
            <a:r>
              <a:rPr dirty="0"/>
              <a:t> </a:t>
            </a:r>
            <a:r>
              <a:rPr dirty="0" err="1"/>
              <a:t>kliknite</a:t>
            </a:r>
            <a:r>
              <a:rPr dirty="0"/>
              <a:t> „</a:t>
            </a:r>
            <a:r>
              <a:rPr b="1" dirty="0" err="1"/>
              <a:t>Pošlji</a:t>
            </a:r>
            <a:r>
              <a:rPr b="1" dirty="0"/>
              <a:t>“</a:t>
            </a:r>
            <a:r>
              <a:rPr dirty="0"/>
              <a:t>.</a:t>
            </a:r>
            <a:endParaRPr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440032" y="2347334"/>
            <a:ext cx="301686" cy="369332"/>
          </a:xfrm>
          <a:prstGeom prst="rect">
            <a:avLst/>
          </a:prstGeom>
          <a:noFill/>
        </p:spPr>
        <p:txBody>
          <a:bodyPr wrap="none">
            <a:spAutoFit/>
          </a:bodyPr>
          <a:lstStyle/>
          <a:p>
            <a:pPr>
              <a:defRPr b="1"/>
            </a:pPr>
            <a:r>
              <a:t>2</a:t>
            </a:r>
            <a:endParaRPr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17214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dirty="0"/>
              <a:t>Na </a:t>
            </a:r>
            <a:r>
              <a:rPr dirty="0" err="1"/>
              <a:t>prenosnem</a:t>
            </a:r>
            <a:r>
              <a:rPr dirty="0"/>
              <a:t>/</a:t>
            </a:r>
            <a:r>
              <a:rPr dirty="0" err="1"/>
              <a:t>namiznem</a:t>
            </a:r>
            <a:r>
              <a:rPr dirty="0"/>
              <a:t> </a:t>
            </a:r>
            <a:r>
              <a:rPr dirty="0" err="1"/>
              <a:t>računalniku</a:t>
            </a:r>
            <a:endParaRPr sz="2800" dirty="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Dodajanje</a:t>
            </a:r>
            <a:r>
              <a:rPr dirty="0"/>
              <a:t> </a:t>
            </a:r>
            <a:r>
              <a:rPr dirty="0" err="1"/>
              <a:t>dvo</a:t>
            </a:r>
            <a:r>
              <a:rPr lang="sl-SI" dirty="0"/>
              <a:t>stopenj</a:t>
            </a:r>
            <a:r>
              <a:rPr dirty="0" err="1"/>
              <a:t>ske</a:t>
            </a:r>
            <a:r>
              <a:rPr dirty="0"/>
              <a:t> </a:t>
            </a:r>
            <a:r>
              <a:rPr dirty="0" err="1"/>
              <a:t>avtentikacije</a:t>
            </a:r>
            <a:endParaRPr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1993" y="1938910"/>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505303" y="5236143"/>
            <a:ext cx="2508068" cy="354760"/>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3724977" y="5590903"/>
            <a:ext cx="5506109" cy="50188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fontScale="92500" lnSpcReduction="10000"/>
          </a:bodyPr>
          <a:lstStyle/>
          <a:p>
            <a:pPr>
              <a:defRPr sz="2000"/>
            </a:pPr>
            <a:r>
              <a:rPr dirty="0" err="1"/>
              <a:t>Kliknite</a:t>
            </a:r>
            <a:r>
              <a:rPr dirty="0"/>
              <a:t> </a:t>
            </a:r>
            <a:r>
              <a:rPr dirty="0" err="1"/>
              <a:t>gumb</a:t>
            </a:r>
            <a:r>
              <a:rPr lang="sl-SI" dirty="0"/>
              <a:t> </a:t>
            </a:r>
            <a:r>
              <a:rPr b="1" dirty="0" err="1"/>
              <a:t>Naslednji</a:t>
            </a:r>
            <a:r>
              <a:rPr lang="sl-SI" b="1" dirty="0"/>
              <a:t> </a:t>
            </a:r>
            <a:r>
              <a:rPr dirty="0" err="1"/>
              <a:t>na</a:t>
            </a:r>
            <a:r>
              <a:rPr dirty="0"/>
              <a:t> </a:t>
            </a:r>
            <a:r>
              <a:rPr dirty="0" err="1"/>
              <a:t>svoji</a:t>
            </a:r>
            <a:r>
              <a:rPr dirty="0"/>
              <a:t> </a:t>
            </a:r>
            <a:r>
              <a:rPr dirty="0" err="1"/>
              <a:t>mobilni</a:t>
            </a:r>
            <a:r>
              <a:rPr dirty="0"/>
              <a:t> </a:t>
            </a:r>
            <a:r>
              <a:rPr dirty="0" err="1"/>
              <a:t>napravi</a:t>
            </a:r>
            <a:r>
              <a:rPr dirty="0"/>
              <a:t>.</a:t>
            </a:r>
          </a:p>
          <a:p>
            <a:pPr>
              <a:defRPr sz="2000"/>
            </a:pPr>
            <a:r>
              <a:rPr dirty="0" err="1"/>
              <a:t>Optični</a:t>
            </a:r>
            <a:r>
              <a:rPr dirty="0"/>
              <a:t> </a:t>
            </a:r>
            <a:r>
              <a:rPr dirty="0" err="1"/>
              <a:t>bralnik</a:t>
            </a:r>
            <a:r>
              <a:rPr dirty="0"/>
              <a:t> </a:t>
            </a:r>
            <a:r>
              <a:rPr lang="sl-SI" dirty="0"/>
              <a:t>QR </a:t>
            </a:r>
            <a:r>
              <a:rPr dirty="0" err="1"/>
              <a:t>kode</a:t>
            </a:r>
            <a:r>
              <a:rPr dirty="0"/>
              <a:t> se za</a:t>
            </a:r>
            <a:r>
              <a:rPr lang="sl-SI" dirty="0"/>
              <a:t>žene</a:t>
            </a:r>
            <a:r>
              <a:rPr dirty="0"/>
              <a:t> </a:t>
            </a:r>
            <a:r>
              <a:rPr dirty="0" err="1"/>
              <a:t>na</a:t>
            </a:r>
            <a:r>
              <a:rPr dirty="0"/>
              <a:t> </a:t>
            </a:r>
            <a:r>
              <a:rPr dirty="0" err="1"/>
              <a:t>vaši</a:t>
            </a:r>
            <a:r>
              <a:rPr dirty="0"/>
              <a:t> </a:t>
            </a:r>
            <a:r>
              <a:rPr dirty="0" err="1"/>
              <a:t>mobilni</a:t>
            </a:r>
            <a:r>
              <a:rPr dirty="0"/>
              <a:t> </a:t>
            </a:r>
            <a:r>
              <a:rPr dirty="0" err="1"/>
              <a:t>napravi</a:t>
            </a:r>
            <a:r>
              <a:rPr dirty="0"/>
              <a:t>, </a:t>
            </a:r>
            <a:r>
              <a:rPr lang="sl-SI" dirty="0"/>
              <a:t>QR </a:t>
            </a:r>
            <a:r>
              <a:rPr dirty="0" err="1"/>
              <a:t>koda</a:t>
            </a:r>
            <a:r>
              <a:rPr dirty="0"/>
              <a:t> pa se </a:t>
            </a:r>
            <a:r>
              <a:rPr dirty="0" err="1"/>
              <a:t>prikaže</a:t>
            </a:r>
            <a:r>
              <a:rPr dirty="0"/>
              <a:t> </a:t>
            </a:r>
            <a:r>
              <a:rPr dirty="0" err="1"/>
              <a:t>na</a:t>
            </a:r>
            <a:r>
              <a:rPr dirty="0"/>
              <a:t> </a:t>
            </a:r>
            <a:r>
              <a:rPr dirty="0" err="1"/>
              <a:t>zaslonu</a:t>
            </a:r>
            <a:r>
              <a:rPr dirty="0"/>
              <a:t> </a:t>
            </a:r>
            <a:r>
              <a:rPr dirty="0" err="1"/>
              <a:t>vašega</a:t>
            </a:r>
            <a:r>
              <a:rPr dirty="0"/>
              <a:t> </a:t>
            </a:r>
            <a:r>
              <a:rPr dirty="0" err="1"/>
              <a:t>osebnega</a:t>
            </a:r>
            <a:r>
              <a:rPr dirty="0"/>
              <a:t> </a:t>
            </a:r>
            <a:r>
              <a:rPr dirty="0" err="1"/>
              <a:t>računalnika</a:t>
            </a:r>
            <a:r>
              <a:rPr dirty="0"/>
              <a:t>. </a:t>
            </a:r>
            <a:r>
              <a:rPr b="1" dirty="0" err="1"/>
              <a:t>Kamero</a:t>
            </a:r>
            <a:r>
              <a:rPr b="1" dirty="0"/>
              <a:t> </a:t>
            </a:r>
            <a:r>
              <a:rPr b="1" dirty="0" err="1"/>
              <a:t>mobilnega</a:t>
            </a:r>
            <a:r>
              <a:rPr b="1" dirty="0"/>
              <a:t> </a:t>
            </a:r>
            <a:r>
              <a:rPr b="1" dirty="0" err="1"/>
              <a:t>telefona</a:t>
            </a:r>
            <a:r>
              <a:rPr b="1" dirty="0"/>
              <a:t> </a:t>
            </a:r>
            <a:r>
              <a:rPr b="1" dirty="0" err="1"/>
              <a:t>usmerite</a:t>
            </a:r>
            <a:r>
              <a:rPr b="1" dirty="0"/>
              <a:t> </a:t>
            </a:r>
            <a:r>
              <a:rPr b="1" dirty="0" err="1"/>
              <a:t>na</a:t>
            </a:r>
            <a:r>
              <a:rPr b="1" dirty="0"/>
              <a:t> </a:t>
            </a:r>
            <a:r>
              <a:rPr b="1" dirty="0" err="1"/>
              <a:t>zaslon</a:t>
            </a:r>
            <a:r>
              <a:rPr b="1" dirty="0"/>
              <a:t> </a:t>
            </a:r>
            <a:r>
              <a:rPr b="1" dirty="0" err="1"/>
              <a:t>osebnega</a:t>
            </a:r>
            <a:r>
              <a:rPr b="1" dirty="0"/>
              <a:t> </a:t>
            </a:r>
            <a:r>
              <a:rPr b="1" dirty="0" err="1"/>
              <a:t>računalnika</a:t>
            </a:r>
            <a:r>
              <a:rPr lang="sl-SI" b="1" dirty="0"/>
              <a:t>,</a:t>
            </a:r>
            <a:r>
              <a:rPr b="1" dirty="0"/>
              <a:t> </a:t>
            </a:r>
            <a:r>
              <a:rPr dirty="0" err="1"/>
              <a:t>dokler</a:t>
            </a:r>
            <a:r>
              <a:rPr dirty="0"/>
              <a:t> </a:t>
            </a:r>
            <a:r>
              <a:rPr dirty="0" err="1"/>
              <a:t>koda</a:t>
            </a:r>
            <a:r>
              <a:rPr dirty="0"/>
              <a:t> QR </a:t>
            </a:r>
            <a:r>
              <a:rPr dirty="0" err="1"/>
              <a:t>ni</a:t>
            </a:r>
            <a:r>
              <a:rPr dirty="0"/>
              <a:t> </a:t>
            </a:r>
            <a:r>
              <a:rPr dirty="0" err="1"/>
              <a:t>prepoznana</a:t>
            </a:r>
            <a:r>
              <a:rPr dirty="0"/>
              <a:t>.</a:t>
            </a:r>
            <a:endParaRPr sz="2000" dirty="0"/>
          </a:p>
          <a:p>
            <a:pPr>
              <a:defRPr sz="2000"/>
            </a:pPr>
            <a:r>
              <a:rPr dirty="0"/>
              <a:t>Na </a:t>
            </a:r>
            <a:r>
              <a:rPr dirty="0" err="1"/>
              <a:t>mobilni</a:t>
            </a:r>
            <a:r>
              <a:rPr dirty="0"/>
              <a:t> </a:t>
            </a:r>
            <a:r>
              <a:rPr dirty="0" err="1"/>
              <a:t>napravi</a:t>
            </a:r>
            <a:r>
              <a:rPr lang="sl-SI" dirty="0"/>
              <a:t> </a:t>
            </a:r>
            <a:r>
              <a:rPr b="1" dirty="0" err="1"/>
              <a:t>vnesite</a:t>
            </a:r>
            <a:r>
              <a:rPr b="1" dirty="0"/>
              <a:t> </a:t>
            </a:r>
            <a:r>
              <a:rPr b="1" dirty="0" err="1"/>
              <a:t>kodo</a:t>
            </a:r>
            <a:r>
              <a:rPr b="1" dirty="0"/>
              <a:t> PIN</a:t>
            </a:r>
            <a:r>
              <a:rPr dirty="0"/>
              <a:t>, </a:t>
            </a:r>
            <a:r>
              <a:rPr dirty="0" err="1"/>
              <a:t>ki</a:t>
            </a:r>
            <a:r>
              <a:rPr dirty="0"/>
              <a:t> </a:t>
            </a:r>
            <a:r>
              <a:rPr dirty="0" err="1"/>
              <a:t>ste</a:t>
            </a:r>
            <a:r>
              <a:rPr dirty="0"/>
              <a:t> jo </a:t>
            </a:r>
            <a:r>
              <a:rPr dirty="0" err="1"/>
              <a:t>pravkar</a:t>
            </a:r>
            <a:r>
              <a:rPr dirty="0"/>
              <a:t> </a:t>
            </a:r>
            <a:r>
              <a:rPr dirty="0" err="1"/>
              <a:t>izbrali</a:t>
            </a:r>
            <a:r>
              <a:rPr dirty="0"/>
              <a:t>, in </a:t>
            </a:r>
            <a:r>
              <a:rPr dirty="0" err="1"/>
              <a:t>pritisnite</a:t>
            </a:r>
            <a:r>
              <a:rPr dirty="0"/>
              <a:t> „</a:t>
            </a:r>
            <a:r>
              <a:rPr b="1" dirty="0"/>
              <a:t>Authenticate</a:t>
            </a:r>
            <a:r>
              <a:rPr dirty="0"/>
              <a:t>“.</a:t>
            </a:r>
          </a:p>
          <a:p>
            <a:pPr>
              <a:defRPr sz="2000"/>
            </a:pPr>
            <a:r>
              <a:rPr dirty="0" err="1"/>
              <a:t>Vaša</a:t>
            </a:r>
            <a:r>
              <a:rPr dirty="0"/>
              <a:t> </a:t>
            </a:r>
            <a:r>
              <a:rPr dirty="0" err="1"/>
              <a:t>mobilna</a:t>
            </a:r>
            <a:r>
              <a:rPr dirty="0"/>
              <a:t> </a:t>
            </a:r>
            <a:r>
              <a:rPr dirty="0" err="1"/>
              <a:t>aplikacija</a:t>
            </a:r>
            <a:r>
              <a:rPr dirty="0"/>
              <a:t> EU Login je</a:t>
            </a:r>
            <a:r>
              <a:rPr lang="sl-SI" dirty="0"/>
              <a:t> uspešno</a:t>
            </a:r>
            <a:r>
              <a:rPr dirty="0"/>
              <a:t> </a:t>
            </a:r>
            <a:r>
              <a:rPr lang="sl-SI" dirty="0" err="1"/>
              <a:t>inicializirana</a:t>
            </a:r>
            <a:r>
              <a:rPr dirty="0"/>
              <a:t>!</a:t>
            </a:r>
          </a:p>
          <a:p>
            <a:endParaRPr sz="2000" dirty="0"/>
          </a:p>
        </p:txBody>
      </p:sp>
      <p:sp>
        <p:nvSpPr>
          <p:cNvPr id="9" name="TextBox 8"/>
          <p:cNvSpPr txBox="1"/>
          <p:nvPr/>
        </p:nvSpPr>
        <p:spPr>
          <a:xfrm>
            <a:off x="6413753" y="2619164"/>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144541" y="2290545"/>
            <a:ext cx="301686" cy="369332"/>
          </a:xfrm>
          <a:prstGeom prst="rect">
            <a:avLst/>
          </a:prstGeom>
          <a:noFill/>
        </p:spPr>
        <p:txBody>
          <a:bodyPr wrap="none">
            <a:spAutoFit/>
          </a:bodyPr>
          <a:lstStyle/>
          <a:p>
            <a:pPr>
              <a:defRPr b="1"/>
            </a:pPr>
            <a:r>
              <a:t>2</a:t>
            </a:r>
            <a:endParaRPr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lang="sl-SI" dirty="0"/>
              <a:t>M</a:t>
            </a:r>
            <a:r>
              <a:rPr dirty="0" err="1"/>
              <a:t>obiln</a:t>
            </a:r>
            <a:r>
              <a:rPr lang="sl-SI" dirty="0"/>
              <a:t>a</a:t>
            </a:r>
            <a:r>
              <a:rPr dirty="0"/>
              <a:t> </a:t>
            </a:r>
            <a:r>
              <a:rPr dirty="0" err="1"/>
              <a:t>aplikacij</a:t>
            </a:r>
            <a:r>
              <a:rPr lang="sl-SI" dirty="0"/>
              <a:t>a</a:t>
            </a:r>
            <a:r>
              <a:rPr dirty="0"/>
              <a:t> EU Login</a:t>
            </a:r>
            <a:endParaRPr sz="2800" dirty="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02" y="1736448"/>
            <a:ext cx="740651" cy="740651"/>
          </a:xfrm>
          <a:prstGeom prst="rect">
            <a:avLst/>
          </a:prstGeom>
        </p:spPr>
      </p:pic>
      <p:sp>
        <p:nvSpPr>
          <p:cNvPr id="11" name="Rectangle 10"/>
          <p:cNvSpPr/>
          <p:nvPr/>
        </p:nvSpPr>
        <p:spPr>
          <a:xfrm>
            <a:off x="492668" y="1118098"/>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Dodajanje</a:t>
            </a:r>
            <a:r>
              <a:rPr dirty="0"/>
              <a:t> </a:t>
            </a:r>
            <a:r>
              <a:rPr dirty="0" err="1"/>
              <a:t>dvo</a:t>
            </a:r>
            <a:r>
              <a:rPr lang="sl-SI" dirty="0"/>
              <a:t>stopenjske</a:t>
            </a:r>
            <a:r>
              <a:rPr dirty="0"/>
              <a:t> </a:t>
            </a:r>
            <a:r>
              <a:rPr dirty="0" err="1"/>
              <a:t>avtentikacije</a:t>
            </a:r>
            <a:endParaRPr sz="3600" dirty="0"/>
          </a:p>
        </p:txBody>
      </p:sp>
    </p:spTree>
    <p:extLst>
      <p:ext uri="{BB962C8B-B14F-4D97-AF65-F5344CB8AC3E}">
        <p14:creationId xmlns:p14="http://schemas.microsoft.com/office/powerpoint/2010/main" val="310761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rPr dirty="0"/>
              <a:t>Ko </a:t>
            </a:r>
            <a:r>
              <a:rPr dirty="0" err="1"/>
              <a:t>boste</a:t>
            </a:r>
            <a:r>
              <a:rPr dirty="0"/>
              <a:t> </a:t>
            </a:r>
            <a:r>
              <a:rPr dirty="0" err="1"/>
              <a:t>ustvarili</a:t>
            </a:r>
            <a:r>
              <a:rPr dirty="0"/>
              <a:t> EU Login</a:t>
            </a:r>
            <a:r>
              <a:rPr lang="sl-SI" dirty="0"/>
              <a:t> uporabniški račun</a:t>
            </a:r>
            <a:r>
              <a:rPr dirty="0"/>
              <a:t> in </a:t>
            </a:r>
            <a:r>
              <a:rPr dirty="0" err="1"/>
              <a:t>vzpostavili</a:t>
            </a:r>
            <a:r>
              <a:rPr dirty="0"/>
              <a:t> </a:t>
            </a:r>
            <a:r>
              <a:rPr dirty="0" err="1"/>
              <a:t>dvo</a:t>
            </a:r>
            <a:r>
              <a:rPr lang="sl-SI" dirty="0"/>
              <a:t>stopenjsko</a:t>
            </a:r>
            <a:r>
              <a:rPr dirty="0"/>
              <a:t> </a:t>
            </a:r>
            <a:r>
              <a:rPr dirty="0" err="1"/>
              <a:t>avtentikacij</a:t>
            </a:r>
            <a:r>
              <a:rPr lang="sl-SI" dirty="0"/>
              <a:t>o</a:t>
            </a:r>
            <a:r>
              <a:rPr dirty="0"/>
              <a:t>, se </a:t>
            </a:r>
            <a:r>
              <a:rPr dirty="0" err="1"/>
              <a:t>boste</a:t>
            </a:r>
            <a:r>
              <a:rPr dirty="0"/>
              <a:t> </a:t>
            </a:r>
            <a:r>
              <a:rPr dirty="0" err="1"/>
              <a:t>lahko</a:t>
            </a:r>
            <a:r>
              <a:rPr dirty="0"/>
              <a:t> </a:t>
            </a:r>
            <a:r>
              <a:rPr dirty="0" err="1"/>
              <a:t>prijavili</a:t>
            </a:r>
            <a:r>
              <a:rPr dirty="0"/>
              <a:t> v Europass.</a:t>
            </a:r>
            <a:endParaRPr sz="2000" dirty="0"/>
          </a:p>
          <a:p>
            <a:pPr>
              <a:defRPr sz="2000"/>
            </a:pPr>
            <a:r>
              <a:rPr dirty="0" err="1"/>
              <a:t>Izberite</a:t>
            </a:r>
            <a:r>
              <a:rPr dirty="0"/>
              <a:t> </a:t>
            </a:r>
            <a:r>
              <a:rPr dirty="0" err="1"/>
              <a:t>eno</a:t>
            </a:r>
            <a:r>
              <a:rPr dirty="0"/>
              <a:t> od </a:t>
            </a:r>
            <a:r>
              <a:rPr dirty="0" err="1"/>
              <a:t>prvih</a:t>
            </a:r>
            <a:r>
              <a:rPr dirty="0"/>
              <a:t> </a:t>
            </a:r>
            <a:r>
              <a:rPr dirty="0" err="1"/>
              <a:t>dveh</a:t>
            </a:r>
            <a:r>
              <a:rPr dirty="0"/>
              <a:t> </a:t>
            </a:r>
            <a:r>
              <a:rPr dirty="0" err="1"/>
              <a:t>metod</a:t>
            </a:r>
            <a:r>
              <a:rPr dirty="0"/>
              <a:t> </a:t>
            </a:r>
            <a:r>
              <a:rPr dirty="0" err="1"/>
              <a:t>preverjanja</a:t>
            </a:r>
            <a:r>
              <a:rPr dirty="0"/>
              <a:t> za </a:t>
            </a:r>
            <a:r>
              <a:rPr dirty="0" err="1"/>
              <a:t>prijavo</a:t>
            </a:r>
            <a:r>
              <a:rPr dirty="0"/>
              <a:t> </a:t>
            </a:r>
            <a:r>
              <a:rPr dirty="0" err="1"/>
              <a:t>prek</a:t>
            </a:r>
            <a:r>
              <a:rPr dirty="0"/>
              <a:t> </a:t>
            </a:r>
            <a:r>
              <a:rPr dirty="0" err="1"/>
              <a:t>mobilne</a:t>
            </a:r>
            <a:r>
              <a:rPr dirty="0"/>
              <a:t> </a:t>
            </a:r>
            <a:r>
              <a:rPr dirty="0" err="1"/>
              <a:t>aplikacije</a:t>
            </a:r>
            <a:r>
              <a:rPr dirty="0"/>
              <a:t> EU Login.</a:t>
            </a:r>
            <a:endParaRPr sz="2000" dirty="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Mobilna aplikacija EU Login</a:t>
            </a:r>
            <a:endParaRPr sz="280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Prijava v Europass</a:t>
            </a:r>
            <a:endParaRPr sz="3600"/>
          </a:p>
        </p:txBody>
      </p:sp>
    </p:spTree>
    <p:extLst>
      <p:ext uri="{BB962C8B-B14F-4D97-AF65-F5344CB8AC3E}">
        <p14:creationId xmlns:p14="http://schemas.microsoft.com/office/powerpoint/2010/main" val="24608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2821405"/>
            <a:ext cx="6191577" cy="3000275"/>
          </a:xfrm>
          <a:prstGeom prst="rect">
            <a:avLst/>
          </a:prstGeom>
        </p:spPr>
        <p:txBody>
          <a:bodyPr>
            <a:normAutofit/>
          </a:bodyPr>
          <a:lstStyle/>
          <a:p>
            <a:pPr>
              <a:defRPr sz="2000"/>
            </a:pPr>
            <a:r>
              <a:rPr lang="sl-SI" dirty="0"/>
              <a:t>Če k</a:t>
            </a:r>
            <a:r>
              <a:rPr dirty="0" err="1"/>
              <a:t>ot</a:t>
            </a:r>
            <a:r>
              <a:rPr dirty="0"/>
              <a:t> </a:t>
            </a:r>
            <a:r>
              <a:rPr dirty="0" err="1"/>
              <a:t>metodo</a:t>
            </a:r>
            <a:r>
              <a:rPr dirty="0"/>
              <a:t> </a:t>
            </a:r>
            <a:r>
              <a:rPr dirty="0" err="1"/>
              <a:t>preverjanja</a:t>
            </a:r>
            <a:r>
              <a:rPr lang="sl-SI" dirty="0"/>
              <a:t> </a:t>
            </a:r>
            <a:r>
              <a:rPr b="1" dirty="0" err="1"/>
              <a:t>izber</a:t>
            </a:r>
            <a:r>
              <a:rPr lang="sl-SI" b="1" dirty="0"/>
              <a:t>e</a:t>
            </a:r>
            <a:r>
              <a:rPr b="1" dirty="0" err="1"/>
              <a:t>te</a:t>
            </a:r>
            <a:r>
              <a:rPr b="1" dirty="0"/>
              <a:t> „EU Login Mobile App PIN Code“</a:t>
            </a:r>
            <a:r>
              <a:rPr dirty="0"/>
              <a:t>, </a:t>
            </a:r>
            <a:r>
              <a:rPr b="1" dirty="0" err="1"/>
              <a:t>vnesite</a:t>
            </a:r>
            <a:r>
              <a:rPr b="1" dirty="0"/>
              <a:t> </a:t>
            </a:r>
            <a:r>
              <a:rPr b="1" dirty="0" err="1"/>
              <a:t>geslo</a:t>
            </a:r>
            <a:r>
              <a:rPr b="1" dirty="0"/>
              <a:t> </a:t>
            </a:r>
            <a:r>
              <a:rPr dirty="0"/>
              <a:t>v polje „Password“ in </a:t>
            </a:r>
            <a:r>
              <a:rPr dirty="0" err="1"/>
              <a:t>kliknite</a:t>
            </a:r>
            <a:r>
              <a:rPr dirty="0"/>
              <a:t> „</a:t>
            </a:r>
            <a:r>
              <a:rPr b="1" dirty="0" err="1"/>
              <a:t>Prijava</a:t>
            </a:r>
            <a:r>
              <a:rPr b="1" dirty="0"/>
              <a:t> v</a:t>
            </a:r>
            <a:r>
              <a:rPr dirty="0"/>
              <a:t>“.*</a:t>
            </a:r>
          </a:p>
          <a:p>
            <a:pPr>
              <a:defRPr sz="2000"/>
            </a:pPr>
            <a:r>
              <a:rPr dirty="0"/>
              <a:t>EU Login </a:t>
            </a:r>
            <a:r>
              <a:rPr lang="sl-SI" dirty="0"/>
              <a:t>sistem vam </a:t>
            </a:r>
            <a:r>
              <a:rPr dirty="0" err="1"/>
              <a:t>pošlje</a:t>
            </a:r>
            <a:r>
              <a:rPr dirty="0"/>
              <a:t> </a:t>
            </a:r>
            <a:r>
              <a:rPr b="1" dirty="0" err="1"/>
              <a:t>obvestilo</a:t>
            </a:r>
            <a:r>
              <a:rPr b="1" dirty="0"/>
              <a:t> </a:t>
            </a:r>
            <a:r>
              <a:rPr dirty="0" err="1"/>
              <a:t>na</a:t>
            </a:r>
            <a:r>
              <a:rPr dirty="0"/>
              <a:t> </a:t>
            </a:r>
            <a:r>
              <a:rPr dirty="0" err="1"/>
              <a:t>vašo</a:t>
            </a:r>
            <a:r>
              <a:rPr dirty="0"/>
              <a:t> </a:t>
            </a:r>
            <a:r>
              <a:rPr dirty="0" err="1"/>
              <a:t>mobilno</a:t>
            </a:r>
            <a:r>
              <a:rPr dirty="0"/>
              <a:t> </a:t>
            </a:r>
            <a:r>
              <a:rPr dirty="0" err="1"/>
              <a:t>napravo</a:t>
            </a:r>
            <a:r>
              <a:rPr dirty="0"/>
              <a:t>. </a:t>
            </a:r>
            <a:r>
              <a:rPr dirty="0" err="1"/>
              <a:t>Uporabite</a:t>
            </a:r>
            <a:r>
              <a:rPr dirty="0"/>
              <a:t> </a:t>
            </a:r>
            <a:r>
              <a:rPr dirty="0" err="1"/>
              <a:t>aplikacijo</a:t>
            </a:r>
            <a:r>
              <a:rPr dirty="0"/>
              <a:t> (1). </a:t>
            </a:r>
            <a:endParaRPr sz="2000" dirty="0"/>
          </a:p>
          <a:p>
            <a:pPr>
              <a:defRPr sz="2000"/>
            </a:pPr>
            <a:r>
              <a:rPr dirty="0"/>
              <a:t>(2) </a:t>
            </a:r>
            <a:r>
              <a:rPr dirty="0" err="1"/>
              <a:t>Mobilna</a:t>
            </a:r>
            <a:r>
              <a:rPr dirty="0"/>
              <a:t> </a:t>
            </a:r>
            <a:r>
              <a:rPr dirty="0" err="1"/>
              <a:t>aplikacija</a:t>
            </a:r>
            <a:r>
              <a:rPr dirty="0"/>
              <a:t> EU Login vas </a:t>
            </a:r>
            <a:r>
              <a:rPr lang="sl-SI" dirty="0"/>
              <a:t>nato vpraša za</a:t>
            </a:r>
            <a:r>
              <a:rPr dirty="0"/>
              <a:t> </a:t>
            </a:r>
            <a:r>
              <a:rPr dirty="0" err="1"/>
              <a:t>vnos</a:t>
            </a:r>
            <a:r>
              <a:rPr dirty="0"/>
              <a:t> </a:t>
            </a:r>
            <a:r>
              <a:rPr lang="sl-SI" dirty="0"/>
              <a:t>PIN </a:t>
            </a:r>
            <a:r>
              <a:rPr dirty="0" err="1"/>
              <a:t>kode</a:t>
            </a:r>
            <a:r>
              <a:rPr dirty="0"/>
              <a:t>. </a:t>
            </a:r>
            <a:r>
              <a:rPr b="1" dirty="0" err="1"/>
              <a:t>Vpišite</a:t>
            </a:r>
            <a:r>
              <a:rPr b="1" dirty="0"/>
              <a:t> </a:t>
            </a:r>
            <a:r>
              <a:rPr lang="sl-SI" b="1" dirty="0"/>
              <a:t>PIN </a:t>
            </a:r>
            <a:r>
              <a:rPr b="1" dirty="0" err="1"/>
              <a:t>kodo</a:t>
            </a:r>
            <a:r>
              <a:rPr b="1" dirty="0"/>
              <a:t> </a:t>
            </a:r>
            <a:r>
              <a:rPr b="1" dirty="0" err="1"/>
              <a:t>ali</a:t>
            </a:r>
            <a:r>
              <a:rPr b="1" dirty="0"/>
              <a:t> </a:t>
            </a:r>
            <a:r>
              <a:rPr b="1" dirty="0" err="1"/>
              <a:t>uporabite</a:t>
            </a:r>
            <a:r>
              <a:rPr b="1" dirty="0"/>
              <a:t> </a:t>
            </a:r>
            <a:r>
              <a:rPr b="1" dirty="0" err="1"/>
              <a:t>biometrično</a:t>
            </a:r>
            <a:r>
              <a:rPr b="1" dirty="0"/>
              <a:t> </a:t>
            </a:r>
            <a:r>
              <a:rPr b="1" dirty="0" err="1"/>
              <a:t>prepoznavanje</a:t>
            </a:r>
            <a:r>
              <a:rPr b="1" dirty="0"/>
              <a:t> </a:t>
            </a:r>
            <a:r>
              <a:rPr dirty="0"/>
              <a:t>in </a:t>
            </a:r>
            <a:r>
              <a:rPr dirty="0" err="1"/>
              <a:t>tapnite</a:t>
            </a:r>
            <a:r>
              <a:rPr dirty="0"/>
              <a:t> </a:t>
            </a:r>
            <a:r>
              <a:rPr dirty="0" err="1"/>
              <a:t>na</a:t>
            </a:r>
            <a:r>
              <a:rPr dirty="0"/>
              <a:t> „</a:t>
            </a:r>
            <a:r>
              <a:rPr b="1" dirty="0"/>
              <a:t>Authenticate</a:t>
            </a:r>
            <a:r>
              <a:rPr dirty="0"/>
              <a:t>“. </a:t>
            </a:r>
            <a:endParaRPr sz="2000" dirty="0"/>
          </a:p>
        </p:txBody>
      </p:sp>
      <p:sp>
        <p:nvSpPr>
          <p:cNvPr id="8" name="Title 5"/>
          <p:cNvSpPr txBox="1">
            <a:spLocks/>
          </p:cNvSpPr>
          <p:nvPr/>
        </p:nvSpPr>
        <p:spPr>
          <a:xfrm>
            <a:off x="511609" y="1616347"/>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rPr dirty="0"/>
              <a:t>PIN </a:t>
            </a:r>
            <a:r>
              <a:rPr lang="sl-SI" dirty="0"/>
              <a:t>koda </a:t>
            </a:r>
            <a:r>
              <a:rPr dirty="0" err="1"/>
              <a:t>mobilne</a:t>
            </a:r>
            <a:r>
              <a:rPr dirty="0"/>
              <a:t> </a:t>
            </a:r>
            <a:r>
              <a:rPr dirty="0" err="1"/>
              <a:t>aplikacije</a:t>
            </a:r>
            <a:r>
              <a:rPr dirty="0"/>
              <a:t> EU Login</a:t>
            </a:r>
            <a:endParaRPr sz="2400" dirty="0"/>
          </a:p>
        </p:txBody>
      </p:sp>
      <p:sp>
        <p:nvSpPr>
          <p:cNvPr id="13" name="TextBox 12"/>
          <p:cNvSpPr txBox="1"/>
          <p:nvPr/>
        </p:nvSpPr>
        <p:spPr>
          <a:xfrm>
            <a:off x="404064" y="6445242"/>
            <a:ext cx="11811439" cy="615553"/>
          </a:xfrm>
          <a:prstGeom prst="rect">
            <a:avLst/>
          </a:prstGeom>
          <a:noFill/>
        </p:spPr>
        <p:txBody>
          <a:bodyPr wrap="none">
            <a:spAutoFit/>
          </a:bodyPr>
          <a:lstStyle/>
          <a:p>
            <a:pPr>
              <a:defRPr sz="1600" b="1"/>
            </a:pPr>
            <a:r>
              <a:t>*Če imate več kot eno napravo z inicializirano mobilno aplikacijo EU Login, boste morali izbrati tisto, ki jo želite uporabiti.</a:t>
            </a:r>
            <a:endParaRPr sz="1600" b="1"/>
          </a:p>
          <a:p>
            <a:endParaRPr sz="1600" b="1"/>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a:spAutoFit/>
          </a:bodyPr>
          <a:lstStyle/>
          <a:p>
            <a:pPr>
              <a:defRPr b="1"/>
            </a:pPr>
            <a:r>
              <a:t>1</a:t>
            </a:r>
            <a:endParaRPr b="1"/>
          </a:p>
        </p:txBody>
      </p:sp>
      <p:sp>
        <p:nvSpPr>
          <p:cNvPr id="16" name="TextBox 15"/>
          <p:cNvSpPr txBox="1"/>
          <p:nvPr/>
        </p:nvSpPr>
        <p:spPr>
          <a:xfrm>
            <a:off x="9086154" y="3635209"/>
            <a:ext cx="301686" cy="369332"/>
          </a:xfrm>
          <a:prstGeom prst="rect">
            <a:avLst/>
          </a:prstGeom>
          <a:noFill/>
        </p:spPr>
        <p:txBody>
          <a:bodyPr wrap="none">
            <a:spAutoFit/>
          </a:bodyPr>
          <a:lstStyle/>
          <a:p>
            <a:pPr>
              <a:defRPr b="1"/>
            </a:pPr>
            <a:r>
              <a:t>2</a:t>
            </a:r>
            <a:endParaRPr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Prijava v Europass</a:t>
            </a:r>
            <a:endParaRPr sz="360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5321" y="3485511"/>
            <a:ext cx="351083" cy="35108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7860" y="3964914"/>
            <a:ext cx="413882" cy="41388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8749" y="5188266"/>
            <a:ext cx="413882" cy="413882"/>
          </a:xfrm>
          <a:prstGeom prst="rect">
            <a:avLst/>
          </a:prstGeom>
        </p:spPr>
      </p:pic>
    </p:spTree>
    <p:extLst>
      <p:ext uri="{BB962C8B-B14F-4D97-AF65-F5344CB8AC3E}">
        <p14:creationId xmlns:p14="http://schemas.microsoft.com/office/powerpoint/2010/main" val="139018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lnSpcReduction="10000"/>
          </a:bodyPr>
          <a:lstStyle/>
          <a:p>
            <a:pPr>
              <a:defRPr sz="2000"/>
            </a:pPr>
            <a:r>
              <a:rPr dirty="0" err="1"/>
              <a:t>Če</a:t>
            </a:r>
            <a:r>
              <a:rPr dirty="0"/>
              <a:t> </a:t>
            </a:r>
            <a:r>
              <a:rPr dirty="0" err="1"/>
              <a:t>želite</a:t>
            </a:r>
            <a:r>
              <a:rPr dirty="0"/>
              <a:t>, </a:t>
            </a:r>
            <a:r>
              <a:rPr dirty="0" err="1"/>
              <a:t>lahko</a:t>
            </a:r>
            <a:r>
              <a:rPr dirty="0"/>
              <a:t> </a:t>
            </a:r>
            <a:r>
              <a:rPr dirty="0" err="1"/>
              <a:t>omogočite</a:t>
            </a:r>
            <a:r>
              <a:rPr dirty="0"/>
              <a:t> </a:t>
            </a:r>
            <a:r>
              <a:rPr dirty="0" err="1"/>
              <a:t>prepoznavanje</a:t>
            </a:r>
            <a:r>
              <a:rPr dirty="0"/>
              <a:t> </a:t>
            </a:r>
            <a:r>
              <a:rPr dirty="0" err="1"/>
              <a:t>prstnih</a:t>
            </a:r>
            <a:r>
              <a:rPr dirty="0"/>
              <a:t> </a:t>
            </a:r>
            <a:r>
              <a:rPr dirty="0" err="1"/>
              <a:t>odtisov</a:t>
            </a:r>
            <a:r>
              <a:rPr dirty="0"/>
              <a:t> (</a:t>
            </a:r>
            <a:r>
              <a:rPr dirty="0" err="1"/>
              <a:t>ali</a:t>
            </a:r>
            <a:r>
              <a:rPr dirty="0"/>
              <a:t> </a:t>
            </a:r>
            <a:r>
              <a:rPr dirty="0" err="1"/>
              <a:t>drugo</a:t>
            </a:r>
            <a:r>
              <a:rPr dirty="0"/>
              <a:t> </a:t>
            </a:r>
            <a:r>
              <a:rPr dirty="0" err="1"/>
              <a:t>biometrično</a:t>
            </a:r>
            <a:r>
              <a:rPr dirty="0"/>
              <a:t> </a:t>
            </a:r>
            <a:r>
              <a:rPr dirty="0" err="1"/>
              <a:t>avtentikacijo</a:t>
            </a:r>
            <a:r>
              <a:rPr dirty="0"/>
              <a:t>), </a:t>
            </a:r>
            <a:r>
              <a:rPr dirty="0" err="1"/>
              <a:t>če</a:t>
            </a:r>
            <a:r>
              <a:rPr dirty="0"/>
              <a:t> </a:t>
            </a:r>
            <a:r>
              <a:rPr dirty="0" err="1"/>
              <a:t>vaša</a:t>
            </a:r>
            <a:r>
              <a:rPr dirty="0"/>
              <a:t> </a:t>
            </a:r>
            <a:r>
              <a:rPr dirty="0" err="1"/>
              <a:t>mobilna</a:t>
            </a:r>
            <a:r>
              <a:rPr dirty="0"/>
              <a:t> </a:t>
            </a:r>
            <a:r>
              <a:rPr dirty="0" err="1"/>
              <a:t>naprava</a:t>
            </a:r>
            <a:r>
              <a:rPr dirty="0"/>
              <a:t> </a:t>
            </a:r>
            <a:r>
              <a:rPr lang="sl-SI" dirty="0"/>
              <a:t>to omogoča</a:t>
            </a:r>
            <a:r>
              <a:rPr dirty="0"/>
              <a:t>:</a:t>
            </a:r>
            <a:endParaRPr sz="2000" dirty="0"/>
          </a:p>
          <a:p>
            <a:pPr>
              <a:defRPr sz="2000"/>
            </a:pPr>
            <a:r>
              <a:rPr dirty="0"/>
              <a:t>(1) V ta </a:t>
            </a:r>
            <a:r>
              <a:rPr dirty="0" err="1"/>
              <a:t>namen</a:t>
            </a:r>
            <a:r>
              <a:rPr dirty="0"/>
              <a:t> se </a:t>
            </a:r>
            <a:r>
              <a:rPr dirty="0" err="1"/>
              <a:t>prikaže</a:t>
            </a:r>
            <a:r>
              <a:rPr dirty="0"/>
              <a:t> </a:t>
            </a:r>
            <a:r>
              <a:rPr dirty="0" err="1"/>
              <a:t>samodejno</a:t>
            </a:r>
            <a:r>
              <a:rPr dirty="0"/>
              <a:t> </a:t>
            </a:r>
            <a:r>
              <a:rPr dirty="0" err="1"/>
              <a:t>pojavno</a:t>
            </a:r>
            <a:r>
              <a:rPr dirty="0"/>
              <a:t> </a:t>
            </a:r>
            <a:r>
              <a:rPr dirty="0" err="1"/>
              <a:t>okno</a:t>
            </a:r>
            <a:r>
              <a:rPr dirty="0"/>
              <a:t>. </a:t>
            </a:r>
            <a:r>
              <a:rPr dirty="0" err="1"/>
              <a:t>Kliknite</a:t>
            </a:r>
            <a:r>
              <a:rPr dirty="0"/>
              <a:t> Da, </a:t>
            </a:r>
            <a:r>
              <a:rPr dirty="0" err="1"/>
              <a:t>če</a:t>
            </a:r>
            <a:r>
              <a:rPr dirty="0"/>
              <a:t> </a:t>
            </a:r>
            <a:r>
              <a:rPr dirty="0" err="1"/>
              <a:t>želite</a:t>
            </a:r>
            <a:r>
              <a:rPr dirty="0"/>
              <a:t> to </a:t>
            </a:r>
            <a:r>
              <a:rPr dirty="0" err="1"/>
              <a:t>omogočiti</a:t>
            </a:r>
            <a:r>
              <a:rPr dirty="0"/>
              <a:t>.</a:t>
            </a:r>
            <a:endParaRPr sz="2000" dirty="0"/>
          </a:p>
          <a:p>
            <a:pPr>
              <a:defRPr sz="2000"/>
            </a:pPr>
            <a:r>
              <a:rPr dirty="0"/>
              <a:t>(2) </a:t>
            </a:r>
            <a:r>
              <a:rPr b="1" dirty="0" err="1"/>
              <a:t>Vnesite</a:t>
            </a:r>
            <a:r>
              <a:rPr b="1" dirty="0"/>
              <a:t> </a:t>
            </a:r>
            <a:r>
              <a:rPr b="1" dirty="0" err="1"/>
              <a:t>kodo</a:t>
            </a:r>
            <a:r>
              <a:rPr b="1" dirty="0"/>
              <a:t> PIN </a:t>
            </a:r>
            <a:r>
              <a:rPr dirty="0"/>
              <a:t>in </a:t>
            </a:r>
            <a:r>
              <a:rPr dirty="0" err="1"/>
              <a:t>kliknite</a:t>
            </a:r>
            <a:r>
              <a:rPr dirty="0"/>
              <a:t> </a:t>
            </a:r>
            <a:r>
              <a:rPr dirty="0" err="1"/>
              <a:t>puščico</a:t>
            </a:r>
            <a:r>
              <a:rPr dirty="0"/>
              <a:t>. </a:t>
            </a:r>
            <a:endParaRPr sz="2000" dirty="0"/>
          </a:p>
          <a:p>
            <a:pPr>
              <a:defRPr sz="2000"/>
            </a:pPr>
            <a:r>
              <a:rPr dirty="0"/>
              <a:t>(3) </a:t>
            </a:r>
            <a:r>
              <a:rPr dirty="0" err="1"/>
              <a:t>Potrdite</a:t>
            </a:r>
            <a:r>
              <a:rPr dirty="0"/>
              <a:t> </a:t>
            </a:r>
            <a:r>
              <a:rPr b="1" dirty="0" err="1"/>
              <a:t>avtentikacijo</a:t>
            </a:r>
            <a:r>
              <a:rPr b="1" dirty="0"/>
              <a:t> z </a:t>
            </a:r>
            <a:r>
              <a:rPr b="1" dirty="0" err="1"/>
              <a:t>vašim</a:t>
            </a:r>
            <a:r>
              <a:rPr b="1" dirty="0"/>
              <a:t> </a:t>
            </a:r>
            <a:r>
              <a:rPr b="1" dirty="0" err="1"/>
              <a:t>prstnim</a:t>
            </a:r>
            <a:r>
              <a:rPr b="1" dirty="0"/>
              <a:t> </a:t>
            </a:r>
            <a:r>
              <a:rPr b="1" dirty="0" err="1"/>
              <a:t>odtisom</a:t>
            </a:r>
            <a:r>
              <a:rPr dirty="0"/>
              <a:t>. </a:t>
            </a:r>
            <a:r>
              <a:rPr dirty="0" err="1"/>
              <a:t>Samodejno</a:t>
            </a:r>
            <a:r>
              <a:rPr dirty="0"/>
              <a:t> </a:t>
            </a:r>
            <a:r>
              <a:rPr dirty="0" err="1"/>
              <a:t>boste</a:t>
            </a:r>
            <a:r>
              <a:rPr dirty="0"/>
              <a:t> </a:t>
            </a:r>
            <a:r>
              <a:rPr dirty="0" err="1"/>
              <a:t>preusmerjeni</a:t>
            </a:r>
            <a:r>
              <a:rPr lang="sl-SI" dirty="0"/>
              <a:t> na dobrodošlico</a:t>
            </a:r>
            <a:r>
              <a:rPr dirty="0"/>
              <a:t>.</a:t>
            </a:r>
            <a:endParaRPr sz="2000" dirty="0"/>
          </a:p>
          <a:p>
            <a:endParaRPr sz="2000" dirty="0"/>
          </a:p>
        </p:txBody>
      </p:sp>
      <p:sp>
        <p:nvSpPr>
          <p:cNvPr id="9" name="TextBox 8"/>
          <p:cNvSpPr txBox="1"/>
          <p:nvPr/>
        </p:nvSpPr>
        <p:spPr>
          <a:xfrm>
            <a:off x="6432837" y="2290545"/>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663434" y="2290545"/>
            <a:ext cx="301686" cy="369332"/>
          </a:xfrm>
          <a:prstGeom prst="rect">
            <a:avLst/>
          </a:prstGeom>
          <a:noFill/>
        </p:spPr>
        <p:txBody>
          <a:bodyPr wrap="none">
            <a:spAutoFit/>
          </a:bodyPr>
          <a:lstStyle/>
          <a:p>
            <a:pPr>
              <a:defRPr b="1"/>
            </a:pPr>
            <a:r>
              <a:t>2</a:t>
            </a:r>
            <a:endParaRPr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a:spAutoFit/>
          </a:bodyPr>
          <a:lstStyle/>
          <a:p>
            <a:pPr>
              <a:defRPr b="1"/>
            </a:pPr>
            <a:r>
              <a:t>3</a:t>
            </a:r>
            <a:endParaRPr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Mobilna aplikacija EU Login</a:t>
            </a:r>
            <a:endParaRPr sz="280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Prepoznavanje prstnih odtisov</a:t>
            </a:r>
            <a:endParaRPr sz="3600"/>
          </a:p>
        </p:txBody>
      </p:sp>
    </p:spTree>
    <p:extLst>
      <p:ext uri="{BB962C8B-B14F-4D97-AF65-F5344CB8AC3E}">
        <p14:creationId xmlns:p14="http://schemas.microsoft.com/office/powerpoint/2010/main" val="31242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lnSpcReduction="10000"/>
          </a:bodyPr>
          <a:lstStyle/>
          <a:p>
            <a:pPr marL="0" indent="0">
              <a:buNone/>
              <a:defRPr sz="2000"/>
            </a:pPr>
            <a:r>
              <a:rPr lang="sl-SI" dirty="0"/>
              <a:t>Če k</a:t>
            </a:r>
            <a:r>
              <a:rPr dirty="0" err="1"/>
              <a:t>ot</a:t>
            </a:r>
            <a:r>
              <a:rPr dirty="0"/>
              <a:t> </a:t>
            </a:r>
            <a:r>
              <a:rPr dirty="0" err="1"/>
              <a:t>metodo</a:t>
            </a:r>
            <a:r>
              <a:rPr dirty="0"/>
              <a:t> </a:t>
            </a:r>
            <a:r>
              <a:rPr dirty="0" err="1"/>
              <a:t>preverjanja</a:t>
            </a:r>
            <a:r>
              <a:rPr lang="sl-SI" dirty="0"/>
              <a:t> </a:t>
            </a:r>
            <a:r>
              <a:rPr b="1" dirty="0" err="1"/>
              <a:t>izber</a:t>
            </a:r>
            <a:r>
              <a:rPr lang="sl-SI" b="1" dirty="0"/>
              <a:t>e</a:t>
            </a:r>
            <a:r>
              <a:rPr b="1" dirty="0" err="1"/>
              <a:t>te</a:t>
            </a:r>
            <a:r>
              <a:rPr b="1" dirty="0"/>
              <a:t> „</a:t>
            </a:r>
            <a:r>
              <a:rPr lang="sl-SI" b="1" dirty="0"/>
              <a:t>EU </a:t>
            </a:r>
            <a:r>
              <a:rPr lang="sl-SI" b="1" dirty="0" err="1"/>
              <a:t>Login</a:t>
            </a:r>
            <a:r>
              <a:rPr lang="sl-SI" b="1" dirty="0"/>
              <a:t> </a:t>
            </a:r>
            <a:r>
              <a:rPr lang="sl-SI" b="1" dirty="0" err="1"/>
              <a:t>Mobile</a:t>
            </a:r>
            <a:r>
              <a:rPr lang="sl-SI" b="1" dirty="0"/>
              <a:t> </a:t>
            </a:r>
            <a:r>
              <a:rPr lang="sl-SI" b="1" dirty="0" err="1"/>
              <a:t>App</a:t>
            </a:r>
            <a:r>
              <a:rPr lang="sl-SI" b="1" dirty="0"/>
              <a:t> QR </a:t>
            </a:r>
            <a:r>
              <a:rPr lang="sl-SI" b="1" dirty="0" err="1"/>
              <a:t>Code</a:t>
            </a:r>
            <a:r>
              <a:rPr lang="sl-SI" dirty="0"/>
              <a:t> </a:t>
            </a:r>
            <a:r>
              <a:rPr b="1" dirty="0"/>
              <a:t>“</a:t>
            </a:r>
            <a:r>
              <a:rPr lang="sl-SI" b="1" dirty="0"/>
              <a:t>, v</a:t>
            </a:r>
            <a:r>
              <a:rPr b="1" dirty="0" err="1"/>
              <a:t>pišite</a:t>
            </a:r>
            <a:r>
              <a:rPr b="1" dirty="0"/>
              <a:t> </a:t>
            </a:r>
            <a:r>
              <a:rPr b="1" dirty="0" err="1"/>
              <a:t>svoje</a:t>
            </a:r>
            <a:r>
              <a:rPr b="1" dirty="0"/>
              <a:t> </a:t>
            </a:r>
            <a:r>
              <a:rPr b="1" dirty="0" err="1"/>
              <a:t>geslo</a:t>
            </a:r>
            <a:r>
              <a:rPr b="1" dirty="0"/>
              <a:t> </a:t>
            </a:r>
            <a:r>
              <a:rPr dirty="0"/>
              <a:t>v polje „Password“ in </a:t>
            </a:r>
            <a:r>
              <a:rPr dirty="0" err="1"/>
              <a:t>kliknite</a:t>
            </a:r>
            <a:r>
              <a:rPr dirty="0"/>
              <a:t> „</a:t>
            </a:r>
            <a:r>
              <a:rPr b="1" dirty="0" err="1"/>
              <a:t>Prijava</a:t>
            </a:r>
            <a:r>
              <a:rPr b="1" dirty="0"/>
              <a:t> v</a:t>
            </a:r>
            <a:r>
              <a:rPr lang="sl-SI" dirty="0"/>
              <a:t>"</a:t>
            </a:r>
            <a:r>
              <a:rPr dirty="0"/>
              <a:t>: Na </a:t>
            </a:r>
            <a:r>
              <a:rPr dirty="0" err="1"/>
              <a:t>zaslonu</a:t>
            </a:r>
            <a:r>
              <a:rPr dirty="0"/>
              <a:t> </a:t>
            </a:r>
            <a:r>
              <a:rPr lang="sl-SI" dirty="0"/>
              <a:t>se</a:t>
            </a:r>
            <a:r>
              <a:rPr dirty="0"/>
              <a:t> </a:t>
            </a:r>
            <a:r>
              <a:rPr dirty="0" err="1"/>
              <a:t>prika</a:t>
            </a:r>
            <a:r>
              <a:rPr lang="sl-SI" dirty="0"/>
              <a:t>že QR</a:t>
            </a:r>
            <a:r>
              <a:rPr dirty="0"/>
              <a:t> </a:t>
            </a:r>
            <a:r>
              <a:rPr dirty="0" err="1"/>
              <a:t>koda</a:t>
            </a:r>
            <a:r>
              <a:rPr lang="sl-SI" dirty="0"/>
              <a:t>.</a:t>
            </a:r>
            <a:endParaRPr sz="2000" dirty="0"/>
          </a:p>
          <a:p>
            <a:pPr marL="0" indent="0">
              <a:buNone/>
              <a:defRPr sz="2000"/>
            </a:pPr>
            <a:r>
              <a:rPr dirty="0"/>
              <a:t>(1) </a:t>
            </a:r>
            <a:r>
              <a:rPr lang="sl-SI" dirty="0" err="1"/>
              <a:t>Skenirajte</a:t>
            </a:r>
            <a:r>
              <a:rPr lang="sl-SI" dirty="0"/>
              <a:t> </a:t>
            </a:r>
            <a:r>
              <a:rPr b="1" dirty="0"/>
              <a:t>QR</a:t>
            </a:r>
            <a:r>
              <a:rPr lang="sl-SI" b="1" dirty="0"/>
              <a:t> kodo </a:t>
            </a:r>
            <a:r>
              <a:rPr lang="sl-SI" dirty="0"/>
              <a:t>z</a:t>
            </a:r>
            <a:r>
              <a:rPr lang="sl-SI" b="1" dirty="0"/>
              <a:t> </a:t>
            </a:r>
            <a:r>
              <a:rPr dirty="0" err="1"/>
              <a:t>aplikacij</a:t>
            </a:r>
            <a:r>
              <a:rPr lang="sl-SI" dirty="0"/>
              <a:t>o</a:t>
            </a:r>
            <a:r>
              <a:rPr dirty="0"/>
              <a:t> in </a:t>
            </a:r>
            <a:r>
              <a:rPr dirty="0" err="1"/>
              <a:t>kamero</a:t>
            </a:r>
            <a:r>
              <a:rPr dirty="0"/>
              <a:t> </a:t>
            </a:r>
            <a:r>
              <a:rPr dirty="0" err="1"/>
              <a:t>na</a:t>
            </a:r>
            <a:r>
              <a:rPr dirty="0"/>
              <a:t> </a:t>
            </a:r>
            <a:r>
              <a:rPr dirty="0" err="1"/>
              <a:t>zaslonu</a:t>
            </a:r>
            <a:r>
              <a:rPr dirty="0"/>
              <a:t>, </a:t>
            </a:r>
            <a:r>
              <a:rPr dirty="0" err="1"/>
              <a:t>dokler</a:t>
            </a:r>
            <a:r>
              <a:rPr dirty="0"/>
              <a:t> </a:t>
            </a:r>
            <a:r>
              <a:rPr dirty="0" err="1"/>
              <a:t>koda</a:t>
            </a:r>
            <a:r>
              <a:rPr dirty="0"/>
              <a:t> </a:t>
            </a:r>
            <a:r>
              <a:rPr dirty="0" err="1"/>
              <a:t>ni</a:t>
            </a:r>
            <a:r>
              <a:rPr dirty="0"/>
              <a:t> </a:t>
            </a:r>
            <a:r>
              <a:rPr dirty="0" err="1"/>
              <a:t>prepoznana</a:t>
            </a:r>
            <a:r>
              <a:rPr dirty="0"/>
              <a:t>.</a:t>
            </a:r>
            <a:endParaRPr sz="2000" dirty="0"/>
          </a:p>
          <a:p>
            <a:pPr marL="0" indent="0">
              <a:buNone/>
              <a:defRPr sz="2000"/>
            </a:pPr>
            <a:r>
              <a:rPr dirty="0"/>
              <a:t>(2) </a:t>
            </a:r>
            <a:r>
              <a:rPr dirty="0" err="1"/>
              <a:t>Mobilna</a:t>
            </a:r>
            <a:r>
              <a:rPr dirty="0"/>
              <a:t> </a:t>
            </a:r>
            <a:r>
              <a:rPr dirty="0" err="1"/>
              <a:t>aplikacija</a:t>
            </a:r>
            <a:r>
              <a:rPr dirty="0"/>
              <a:t> EU Login </a:t>
            </a:r>
            <a:r>
              <a:rPr lang="sl-SI" dirty="0"/>
              <a:t>ustvari</a:t>
            </a:r>
            <a:r>
              <a:rPr dirty="0"/>
              <a:t> </a:t>
            </a:r>
            <a:r>
              <a:rPr b="1" dirty="0" err="1"/>
              <a:t>enkratno</a:t>
            </a:r>
            <a:r>
              <a:rPr b="1" dirty="0"/>
              <a:t> </a:t>
            </a:r>
            <a:r>
              <a:rPr b="1" dirty="0" err="1"/>
              <a:t>geslo</a:t>
            </a:r>
            <a:r>
              <a:rPr b="1" dirty="0"/>
              <a:t>.</a:t>
            </a:r>
            <a:endParaRPr lang="sl-SI" b="1" dirty="0"/>
          </a:p>
          <a:p>
            <a:pPr marL="0" indent="0">
              <a:buNone/>
              <a:defRPr sz="2000"/>
            </a:pPr>
            <a:r>
              <a:rPr dirty="0"/>
              <a:t>(3) </a:t>
            </a:r>
            <a:r>
              <a:rPr b="1" dirty="0" err="1"/>
              <a:t>Vpišite</a:t>
            </a:r>
            <a:r>
              <a:rPr b="1" dirty="0"/>
              <a:t> </a:t>
            </a:r>
            <a:r>
              <a:rPr lang="sl-SI" b="1" dirty="0"/>
              <a:t>to geslo</a:t>
            </a:r>
            <a:r>
              <a:rPr b="1" dirty="0"/>
              <a:t> </a:t>
            </a:r>
            <a:r>
              <a:rPr dirty="0"/>
              <a:t>v polje „</a:t>
            </a:r>
            <a:r>
              <a:rPr dirty="0" err="1"/>
              <a:t>Koda</a:t>
            </a:r>
            <a:r>
              <a:rPr dirty="0"/>
              <a:t>, </a:t>
            </a:r>
            <a:r>
              <a:rPr dirty="0" err="1"/>
              <a:t>ki</a:t>
            </a:r>
            <a:r>
              <a:rPr dirty="0"/>
              <a:t> jo </a:t>
            </a:r>
            <a:r>
              <a:rPr dirty="0" err="1"/>
              <a:t>ustvari</a:t>
            </a:r>
            <a:r>
              <a:rPr dirty="0"/>
              <a:t> </a:t>
            </a:r>
            <a:r>
              <a:rPr dirty="0" err="1"/>
              <a:t>vaša</a:t>
            </a:r>
            <a:r>
              <a:rPr dirty="0"/>
              <a:t> </a:t>
            </a:r>
            <a:r>
              <a:rPr dirty="0" err="1"/>
              <a:t>aplikacija</a:t>
            </a:r>
            <a:r>
              <a:rPr dirty="0"/>
              <a:t>“ in za </a:t>
            </a:r>
            <a:r>
              <a:rPr dirty="0" err="1"/>
              <a:t>nadaljevanje</a:t>
            </a:r>
            <a:r>
              <a:rPr dirty="0"/>
              <a:t> </a:t>
            </a:r>
            <a:r>
              <a:rPr dirty="0" err="1"/>
              <a:t>kliknite</a:t>
            </a:r>
            <a:r>
              <a:rPr dirty="0"/>
              <a:t> „</a:t>
            </a:r>
            <a:r>
              <a:rPr b="1" dirty="0" err="1"/>
              <a:t>Prijava</a:t>
            </a:r>
            <a:r>
              <a:rPr b="1" dirty="0"/>
              <a:t> v</a:t>
            </a:r>
            <a:r>
              <a:rPr dirty="0"/>
              <a:t>“.</a:t>
            </a:r>
            <a:endParaRPr sz="2000" dirty="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rPr lang="sl-SI" dirty="0"/>
              <a:t>QR k</a:t>
            </a:r>
            <a:r>
              <a:rPr dirty="0" err="1"/>
              <a:t>oda</a:t>
            </a:r>
            <a:r>
              <a:rPr dirty="0"/>
              <a:t> </a:t>
            </a:r>
            <a:r>
              <a:rPr lang="sl-SI" dirty="0"/>
              <a:t>v </a:t>
            </a:r>
            <a:r>
              <a:rPr dirty="0" err="1"/>
              <a:t>mobiln</a:t>
            </a:r>
            <a:r>
              <a:rPr lang="sl-SI" dirty="0"/>
              <a:t>i</a:t>
            </a:r>
            <a:r>
              <a:rPr dirty="0"/>
              <a:t> </a:t>
            </a:r>
            <a:r>
              <a:rPr dirty="0" err="1"/>
              <a:t>aplikacij</a:t>
            </a:r>
            <a:r>
              <a:rPr lang="sl-SI" dirty="0"/>
              <a:t>i</a:t>
            </a:r>
            <a:r>
              <a:rPr dirty="0"/>
              <a:t> EU Login</a:t>
            </a:r>
            <a:endParaRPr sz="2400" dirty="0"/>
          </a:p>
        </p:txBody>
      </p:sp>
      <p:sp>
        <p:nvSpPr>
          <p:cNvPr id="9" name="TextBox 8"/>
          <p:cNvSpPr txBox="1"/>
          <p:nvPr/>
        </p:nvSpPr>
        <p:spPr>
          <a:xfrm>
            <a:off x="6551501" y="1418276"/>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497207" y="1989281"/>
            <a:ext cx="301686" cy="369332"/>
          </a:xfrm>
          <a:prstGeom prst="rect">
            <a:avLst/>
          </a:prstGeom>
          <a:noFill/>
        </p:spPr>
        <p:txBody>
          <a:bodyPr wrap="none">
            <a:spAutoFit/>
          </a:bodyPr>
          <a:lstStyle/>
          <a:p>
            <a:pPr>
              <a:defRPr b="1"/>
            </a:pPr>
            <a:r>
              <a:t>2</a:t>
            </a:r>
            <a:endParaRPr b="1"/>
          </a:p>
        </p:txBody>
      </p:sp>
      <p:sp>
        <p:nvSpPr>
          <p:cNvPr id="11" name="TextBox 10"/>
          <p:cNvSpPr txBox="1"/>
          <p:nvPr/>
        </p:nvSpPr>
        <p:spPr>
          <a:xfrm>
            <a:off x="8323304" y="4870768"/>
            <a:ext cx="301686" cy="369332"/>
          </a:xfrm>
          <a:prstGeom prst="rect">
            <a:avLst/>
          </a:prstGeom>
          <a:noFill/>
        </p:spPr>
        <p:txBody>
          <a:bodyPr wrap="none">
            <a:spAutoFit/>
          </a:bodyPr>
          <a:lstStyle/>
          <a:p>
            <a:pPr>
              <a:defRPr b="1"/>
            </a:pPr>
            <a:r>
              <a:t>3</a:t>
            </a:r>
            <a:endParaRPr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lang="sl-SI" dirty="0"/>
              <a:t>QR  k</a:t>
            </a:r>
            <a:r>
              <a:rPr dirty="0" err="1"/>
              <a:t>oda</a:t>
            </a:r>
            <a:endParaRPr sz="3600" dirty="0"/>
          </a:p>
        </p:txBody>
      </p:sp>
    </p:spTree>
    <p:extLst>
      <p:ext uri="{BB962C8B-B14F-4D97-AF65-F5344CB8AC3E}">
        <p14:creationId xmlns:p14="http://schemas.microsoft.com/office/powerpoint/2010/main" val="15854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t>Dodatne informacije</a:t>
            </a:r>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pPr>
              <a:defRPr sz="2000"/>
            </a:pPr>
            <a:r>
              <a:rPr dirty="0" err="1"/>
              <a:t>Dodatne</a:t>
            </a:r>
            <a:r>
              <a:rPr dirty="0"/>
              <a:t> </a:t>
            </a:r>
            <a:r>
              <a:rPr dirty="0" err="1"/>
              <a:t>informacije</a:t>
            </a:r>
            <a:r>
              <a:rPr dirty="0"/>
              <a:t> o </a:t>
            </a:r>
            <a:r>
              <a:rPr dirty="0" err="1"/>
              <a:t>tem</a:t>
            </a:r>
            <a:r>
              <a:rPr dirty="0"/>
              <a:t>, </a:t>
            </a:r>
            <a:r>
              <a:rPr dirty="0" err="1"/>
              <a:t>kako</a:t>
            </a:r>
            <a:r>
              <a:rPr dirty="0"/>
              <a:t> </a:t>
            </a:r>
            <a:r>
              <a:rPr dirty="0" err="1"/>
              <a:t>ustvariti</a:t>
            </a:r>
            <a:r>
              <a:rPr dirty="0"/>
              <a:t> </a:t>
            </a:r>
            <a:r>
              <a:rPr lang="sl-SI" dirty="0" err="1"/>
              <a:t>uporabnipki</a:t>
            </a:r>
            <a:r>
              <a:rPr lang="sl-SI" dirty="0"/>
              <a:t> </a:t>
            </a:r>
            <a:r>
              <a:rPr dirty="0" err="1"/>
              <a:t>račun</a:t>
            </a:r>
            <a:r>
              <a:rPr dirty="0"/>
              <a:t> EU Login in </a:t>
            </a:r>
            <a:r>
              <a:rPr lang="sl-SI" dirty="0"/>
              <a:t>vstopiti z</a:t>
            </a:r>
            <a:r>
              <a:rPr dirty="0"/>
              <a:t> </a:t>
            </a:r>
            <a:r>
              <a:rPr dirty="0" err="1"/>
              <a:t>dvo</a:t>
            </a:r>
            <a:r>
              <a:rPr lang="sl-SI" dirty="0"/>
              <a:t>stopenjsko</a:t>
            </a:r>
            <a:r>
              <a:rPr dirty="0"/>
              <a:t> </a:t>
            </a:r>
            <a:r>
              <a:rPr dirty="0" err="1"/>
              <a:t>avtentikacijo</a:t>
            </a:r>
            <a:r>
              <a:rPr dirty="0"/>
              <a:t>, so </a:t>
            </a:r>
            <a:r>
              <a:rPr dirty="0" err="1"/>
              <a:t>na</a:t>
            </a:r>
            <a:r>
              <a:rPr dirty="0"/>
              <a:t> </a:t>
            </a:r>
            <a:r>
              <a:rPr dirty="0" err="1"/>
              <a:t>voljo</a:t>
            </a:r>
            <a:r>
              <a:rPr dirty="0"/>
              <a:t> v </a:t>
            </a:r>
            <a:r>
              <a:rPr dirty="0" err="1">
                <a:hlinkClick r:id="rId3"/>
              </a:rPr>
              <a:t>uporabniškem</a:t>
            </a:r>
            <a:r>
              <a:rPr dirty="0">
                <a:hlinkClick r:id="rId3"/>
              </a:rPr>
              <a:t> </a:t>
            </a:r>
            <a:r>
              <a:rPr dirty="0" err="1">
                <a:hlinkClick r:id="rId3"/>
              </a:rPr>
              <a:t>priročniku</a:t>
            </a:r>
            <a:r>
              <a:rPr dirty="0">
                <a:hlinkClick r:id="rId3"/>
              </a:rPr>
              <a:t> EU Login</a:t>
            </a:r>
            <a:r>
              <a:rPr dirty="0"/>
              <a:t>.</a:t>
            </a:r>
          </a:p>
          <a:p>
            <a:pPr>
              <a:defRPr sz="2000"/>
            </a:pPr>
            <a:r>
              <a:rPr dirty="0" err="1"/>
              <a:t>Če</a:t>
            </a:r>
            <a:r>
              <a:rPr dirty="0"/>
              <a:t> </a:t>
            </a:r>
            <a:r>
              <a:rPr dirty="0" err="1"/>
              <a:t>želite</a:t>
            </a:r>
            <a:r>
              <a:rPr dirty="0"/>
              <a:t> </a:t>
            </a:r>
            <a:r>
              <a:rPr dirty="0" err="1"/>
              <a:t>namesto</a:t>
            </a:r>
            <a:r>
              <a:rPr dirty="0"/>
              <a:t> </a:t>
            </a:r>
            <a:r>
              <a:rPr dirty="0" err="1"/>
              <a:t>mobilnega</a:t>
            </a:r>
            <a:r>
              <a:rPr dirty="0"/>
              <a:t> </a:t>
            </a:r>
            <a:r>
              <a:rPr dirty="0" err="1"/>
              <a:t>preverjanja</a:t>
            </a:r>
            <a:r>
              <a:rPr dirty="0"/>
              <a:t> </a:t>
            </a:r>
            <a:r>
              <a:rPr dirty="0" err="1"/>
              <a:t>vzpostaviti</a:t>
            </a:r>
            <a:r>
              <a:rPr dirty="0"/>
              <a:t> </a:t>
            </a:r>
            <a:r>
              <a:rPr dirty="0" err="1"/>
              <a:t>metodo</a:t>
            </a:r>
            <a:r>
              <a:rPr dirty="0"/>
              <a:t> </a:t>
            </a:r>
            <a:r>
              <a:rPr dirty="0" err="1"/>
              <a:t>avtentikacije</a:t>
            </a:r>
            <a:r>
              <a:rPr dirty="0"/>
              <a:t> </a:t>
            </a:r>
            <a:r>
              <a:rPr dirty="0" err="1"/>
              <a:t>varnostnega</a:t>
            </a:r>
            <a:r>
              <a:rPr dirty="0"/>
              <a:t> </a:t>
            </a:r>
            <a:r>
              <a:rPr dirty="0" err="1"/>
              <a:t>ključa</a:t>
            </a:r>
            <a:r>
              <a:rPr dirty="0"/>
              <a:t> (SK) in/</a:t>
            </a:r>
            <a:r>
              <a:rPr dirty="0" err="1"/>
              <a:t>ali</a:t>
            </a:r>
            <a:r>
              <a:rPr dirty="0"/>
              <a:t> </a:t>
            </a:r>
            <a:r>
              <a:rPr dirty="0" err="1"/>
              <a:t>zaupanja</a:t>
            </a:r>
            <a:r>
              <a:rPr dirty="0"/>
              <a:t> </a:t>
            </a:r>
            <a:r>
              <a:rPr dirty="0" err="1"/>
              <a:t>vrednih</a:t>
            </a:r>
            <a:r>
              <a:rPr dirty="0"/>
              <a:t> platform (TP), </a:t>
            </a:r>
            <a:r>
              <a:rPr dirty="0" err="1"/>
              <a:t>glejte</a:t>
            </a:r>
            <a:r>
              <a:rPr dirty="0"/>
              <a:t> </a:t>
            </a:r>
            <a:r>
              <a:rPr dirty="0" err="1"/>
              <a:t>zgoraj</a:t>
            </a:r>
            <a:r>
              <a:rPr dirty="0"/>
              <a:t> </a:t>
            </a:r>
            <a:r>
              <a:rPr dirty="0" err="1"/>
              <a:t>navedena</a:t>
            </a:r>
            <a:r>
              <a:rPr dirty="0"/>
              <a:t> </a:t>
            </a:r>
            <a:r>
              <a:rPr dirty="0" err="1"/>
              <a:t>navodila</a:t>
            </a:r>
            <a:r>
              <a:rPr dirty="0"/>
              <a:t>.</a:t>
            </a:r>
          </a:p>
          <a:p>
            <a:pPr>
              <a:defRPr sz="2000"/>
            </a:pPr>
            <a:r>
              <a:rPr lang="sl-SI" dirty="0"/>
              <a:t>Za več </a:t>
            </a:r>
            <a:r>
              <a:rPr lang="sl-SI" dirty="0" err="1"/>
              <a:t>infromacij</a:t>
            </a:r>
            <a:r>
              <a:rPr lang="sl-SI" dirty="0"/>
              <a:t> si lahko o</a:t>
            </a:r>
            <a:r>
              <a:rPr dirty="0" err="1"/>
              <a:t>gledate</a:t>
            </a:r>
            <a:r>
              <a:rPr dirty="0"/>
              <a:t> </a:t>
            </a:r>
            <a:r>
              <a:rPr lang="sl-SI" dirty="0"/>
              <a:t>tudi </a:t>
            </a:r>
            <a:r>
              <a:rPr dirty="0" err="1">
                <a:hlinkClick r:id="rId4"/>
              </a:rPr>
              <a:t>videoposnetek</a:t>
            </a:r>
            <a:r>
              <a:rPr dirty="0"/>
              <a:t>.</a:t>
            </a:r>
          </a:p>
          <a:p>
            <a:endParaRPr sz="2000" dirty="0"/>
          </a:p>
          <a:p>
            <a:endParaRPr sz="2000" dirty="0"/>
          </a:p>
        </p:txBody>
      </p:sp>
      <p:sp>
        <p:nvSpPr>
          <p:cNvPr id="8" name="TextBox 7"/>
          <p:cNvSpPr txBox="1"/>
          <p:nvPr/>
        </p:nvSpPr>
        <p:spPr>
          <a:xfrm>
            <a:off x="360180" y="6322202"/>
            <a:ext cx="11471640" cy="738664"/>
          </a:xfrm>
          <a:prstGeom prst="rect">
            <a:avLst/>
          </a:prstGeom>
          <a:noFill/>
        </p:spPr>
        <p:txBody>
          <a:bodyPr wrap="square">
            <a:spAutoFit/>
          </a:bodyPr>
          <a:lstStyle/>
          <a:p>
            <a:pPr>
              <a:defRPr sz="1400" b="1"/>
            </a:pPr>
            <a:r>
              <a:rPr dirty="0" err="1"/>
              <a:t>Če</a:t>
            </a:r>
            <a:r>
              <a:rPr dirty="0"/>
              <a:t> </a:t>
            </a:r>
            <a:r>
              <a:rPr dirty="0" err="1"/>
              <a:t>ste</a:t>
            </a:r>
            <a:r>
              <a:rPr dirty="0"/>
              <a:t> </a:t>
            </a:r>
            <a:r>
              <a:rPr dirty="0" err="1"/>
              <a:t>upoštevali</a:t>
            </a:r>
            <a:r>
              <a:rPr dirty="0"/>
              <a:t> </a:t>
            </a:r>
            <a:r>
              <a:rPr dirty="0" err="1"/>
              <a:t>vse</a:t>
            </a:r>
            <a:r>
              <a:rPr dirty="0"/>
              <a:t> </a:t>
            </a:r>
            <a:r>
              <a:rPr dirty="0" err="1"/>
              <a:t>korake</a:t>
            </a:r>
            <a:r>
              <a:rPr dirty="0"/>
              <a:t> in </a:t>
            </a:r>
            <a:r>
              <a:rPr dirty="0" err="1"/>
              <a:t>niste</a:t>
            </a:r>
            <a:r>
              <a:rPr dirty="0"/>
              <a:t> </a:t>
            </a:r>
            <a:r>
              <a:rPr dirty="0" err="1"/>
              <a:t>uspeli</a:t>
            </a:r>
            <a:r>
              <a:rPr dirty="0"/>
              <a:t> </a:t>
            </a:r>
            <a:r>
              <a:rPr dirty="0" err="1"/>
              <a:t>vzpostaviti</a:t>
            </a:r>
            <a:r>
              <a:rPr dirty="0"/>
              <a:t> </a:t>
            </a:r>
            <a:r>
              <a:rPr dirty="0" err="1"/>
              <a:t>dvofaktorske</a:t>
            </a:r>
            <a:r>
              <a:rPr dirty="0"/>
              <a:t> </a:t>
            </a:r>
            <a:r>
              <a:rPr dirty="0" err="1"/>
              <a:t>avtentikacije</a:t>
            </a:r>
            <a:r>
              <a:rPr dirty="0"/>
              <a:t>, se </a:t>
            </a:r>
            <a:r>
              <a:rPr dirty="0" err="1">
                <a:hlinkClick r:id="rId5"/>
              </a:rPr>
              <a:t>obrnite</a:t>
            </a:r>
            <a:r>
              <a:rPr dirty="0">
                <a:hlinkClick r:id="rId5"/>
              </a:rPr>
              <a:t> </a:t>
            </a:r>
            <a:r>
              <a:rPr dirty="0" err="1"/>
              <a:t>na</a:t>
            </a:r>
            <a:r>
              <a:rPr dirty="0"/>
              <a:t> </a:t>
            </a:r>
            <a:r>
              <a:rPr dirty="0" err="1"/>
              <a:t>zunanjo</a:t>
            </a:r>
            <a:r>
              <a:rPr dirty="0"/>
              <a:t> </a:t>
            </a:r>
            <a:r>
              <a:rPr dirty="0" err="1"/>
              <a:t>podporo</a:t>
            </a:r>
            <a:r>
              <a:rPr dirty="0"/>
              <a:t> EU Login </a:t>
            </a:r>
          </a:p>
          <a:p>
            <a:pPr>
              <a:defRPr sz="1400" b="1"/>
            </a:pPr>
            <a:r>
              <a:rPr dirty="0"/>
              <a:t>(</a:t>
            </a:r>
            <a:r>
              <a:rPr lang="sl-SI" dirty="0"/>
              <a:t>d</a:t>
            </a:r>
            <a:r>
              <a:rPr dirty="0" err="1"/>
              <a:t>elovni</a:t>
            </a:r>
            <a:r>
              <a:rPr dirty="0"/>
              <a:t> </a:t>
            </a:r>
            <a:r>
              <a:rPr dirty="0" err="1"/>
              <a:t>čas</a:t>
            </a:r>
            <a:r>
              <a:rPr dirty="0"/>
              <a:t> </a:t>
            </a:r>
            <a:r>
              <a:rPr dirty="0" err="1"/>
              <a:t>Evropske</a:t>
            </a:r>
            <a:r>
              <a:rPr dirty="0"/>
              <a:t> </a:t>
            </a:r>
            <a:r>
              <a:rPr dirty="0" err="1"/>
              <a:t>komisije</a:t>
            </a:r>
            <a:r>
              <a:rPr dirty="0"/>
              <a:t>: 8.00 do 17.00 po </a:t>
            </a:r>
            <a:r>
              <a:rPr dirty="0" err="1"/>
              <a:t>srednjeevropskem</a:t>
            </a:r>
            <a:r>
              <a:rPr dirty="0"/>
              <a:t> </a:t>
            </a:r>
            <a:r>
              <a:rPr dirty="0" err="1"/>
              <a:t>času</a:t>
            </a:r>
            <a:r>
              <a:rPr dirty="0"/>
              <a:t>)</a:t>
            </a:r>
            <a:r>
              <a:rPr lang="sl-SI" dirty="0"/>
              <a:t>.</a:t>
            </a:r>
            <a:endParaRPr dirty="0"/>
          </a:p>
          <a:p>
            <a:endParaRPr sz="1400" dirty="0"/>
          </a:p>
        </p:txBody>
      </p:sp>
    </p:spTree>
    <p:extLst>
      <p:ext uri="{BB962C8B-B14F-4D97-AF65-F5344CB8AC3E}">
        <p14:creationId xmlns:p14="http://schemas.microsoft.com/office/powerpoint/2010/main" val="34399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dirty="0" err="1"/>
              <a:t>Hvala</a:t>
            </a:r>
            <a:r>
              <a:rPr lang="sl-SI" dirty="0"/>
              <a:t>!</a:t>
            </a:r>
            <a:endParaRPr dirty="0"/>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defRPr sz="2000"/>
            </a:pPr>
            <a:r>
              <a:rPr lang="sl-SI" dirty="0"/>
              <a:t>Najprej </a:t>
            </a:r>
            <a:r>
              <a:rPr dirty="0" err="1"/>
              <a:t>na</a:t>
            </a:r>
            <a:r>
              <a:rPr dirty="0"/>
              <a:t> </a:t>
            </a:r>
            <a:r>
              <a:rPr dirty="0" err="1"/>
              <a:t>kratko</a:t>
            </a:r>
            <a:r>
              <a:rPr dirty="0"/>
              <a:t> </a:t>
            </a:r>
            <a:r>
              <a:rPr dirty="0" err="1"/>
              <a:t>pojasni</a:t>
            </a:r>
            <a:r>
              <a:rPr lang="sl-SI" dirty="0" err="1"/>
              <a:t>mo</a:t>
            </a:r>
            <a:r>
              <a:rPr lang="sl-SI" dirty="0"/>
              <a:t> </a:t>
            </a:r>
            <a:r>
              <a:rPr dirty="0" err="1"/>
              <a:t>razlik</a:t>
            </a:r>
            <a:r>
              <a:rPr lang="sl-SI" dirty="0"/>
              <a:t>o</a:t>
            </a:r>
            <a:r>
              <a:rPr dirty="0"/>
              <a:t> med</a:t>
            </a:r>
            <a:r>
              <a:rPr lang="sl-SI" dirty="0"/>
              <a:t> pojmoma</a:t>
            </a:r>
            <a:r>
              <a:rPr dirty="0"/>
              <a:t> </a:t>
            </a:r>
            <a:r>
              <a:rPr b="1" dirty="0"/>
              <a:t>Europass</a:t>
            </a:r>
            <a:r>
              <a:rPr dirty="0"/>
              <a:t> in </a:t>
            </a:r>
            <a:r>
              <a:rPr b="1" dirty="0"/>
              <a:t>EU L</a:t>
            </a:r>
            <a:r>
              <a:rPr lang="sl-SI" b="1" dirty="0" err="1"/>
              <a:t>ogin</a:t>
            </a:r>
            <a:r>
              <a:rPr dirty="0"/>
              <a:t>:</a:t>
            </a:r>
          </a:p>
          <a:p>
            <a:pPr marL="285750" indent="-285750">
              <a:defRPr sz="2000"/>
            </a:pPr>
            <a:r>
              <a:rPr dirty="0"/>
              <a:t>(1) </a:t>
            </a:r>
            <a:r>
              <a:rPr b="1" dirty="0"/>
              <a:t>Europass </a:t>
            </a:r>
            <a:r>
              <a:rPr dirty="0"/>
              <a:t>je </a:t>
            </a:r>
            <a:r>
              <a:rPr lang="sl-SI" dirty="0"/>
              <a:t>portal</a:t>
            </a:r>
            <a:r>
              <a:rPr dirty="0"/>
              <a:t> za </a:t>
            </a:r>
            <a:r>
              <a:rPr lang="sl-SI" dirty="0"/>
              <a:t>pomoč pri karierni</a:t>
            </a:r>
            <a:r>
              <a:rPr dirty="0"/>
              <a:t> </a:t>
            </a:r>
            <a:r>
              <a:rPr dirty="0" err="1"/>
              <a:t>poti</a:t>
            </a:r>
            <a:r>
              <a:rPr dirty="0"/>
              <a:t> in </a:t>
            </a:r>
            <a:r>
              <a:rPr lang="sl-SI" dirty="0"/>
              <a:t>nadaljnjem izobraževanju</a:t>
            </a:r>
            <a:r>
              <a:rPr dirty="0"/>
              <a:t>. </a:t>
            </a:r>
            <a:r>
              <a:rPr dirty="0" err="1"/>
              <a:t>Več</a:t>
            </a:r>
            <a:r>
              <a:rPr dirty="0"/>
              <a:t> </a:t>
            </a:r>
            <a:r>
              <a:rPr dirty="0" err="1"/>
              <a:t>informacij</a:t>
            </a:r>
            <a:r>
              <a:rPr dirty="0"/>
              <a:t> o </a:t>
            </a:r>
            <a:r>
              <a:rPr lang="sl-SI" dirty="0"/>
              <a:t>sistemu </a:t>
            </a:r>
            <a:r>
              <a:rPr dirty="0"/>
              <a:t>Europass je </a:t>
            </a:r>
            <a:r>
              <a:rPr dirty="0" err="1"/>
              <a:t>na</a:t>
            </a:r>
            <a:r>
              <a:rPr dirty="0"/>
              <a:t> </a:t>
            </a:r>
            <a:r>
              <a:rPr dirty="0" err="1"/>
              <a:t>voljo</a:t>
            </a:r>
            <a:r>
              <a:rPr dirty="0"/>
              <a:t> </a:t>
            </a:r>
            <a:r>
              <a:rPr dirty="0" err="1"/>
              <a:t>na</a:t>
            </a:r>
            <a:r>
              <a:rPr dirty="0"/>
              <a:t> </a:t>
            </a:r>
            <a:r>
              <a:rPr dirty="0" err="1">
                <a:hlinkClick r:id="rId3"/>
              </a:rPr>
              <a:t>povezavi</a:t>
            </a:r>
            <a:r>
              <a:rPr dirty="0"/>
              <a:t>.</a:t>
            </a:r>
          </a:p>
          <a:p>
            <a:pPr marL="0" indent="0">
              <a:buNone/>
            </a:pPr>
            <a:endParaRPr sz="2000" dirty="0"/>
          </a:p>
          <a:p>
            <a:pPr marL="285750" indent="-285750">
              <a:defRPr sz="2000"/>
            </a:pPr>
            <a:r>
              <a:rPr dirty="0"/>
              <a:t>(2) </a:t>
            </a:r>
            <a:r>
              <a:rPr b="1" dirty="0"/>
              <a:t>EU Login*</a:t>
            </a:r>
            <a:r>
              <a:rPr dirty="0"/>
              <a:t> je </a:t>
            </a:r>
            <a:r>
              <a:rPr lang="sl-SI" dirty="0" err="1"/>
              <a:t>avtentifikacijski</a:t>
            </a:r>
            <a:r>
              <a:rPr lang="sl-SI" dirty="0"/>
              <a:t> sistem na ravni Evropske komisije, ki uporabnikom zagotavlja izjemno </a:t>
            </a:r>
            <a:r>
              <a:rPr dirty="0" err="1"/>
              <a:t>varen</a:t>
            </a:r>
            <a:r>
              <a:rPr dirty="0"/>
              <a:t> </a:t>
            </a:r>
            <a:r>
              <a:rPr dirty="0" err="1"/>
              <a:t>način</a:t>
            </a:r>
            <a:r>
              <a:rPr dirty="0"/>
              <a:t> za </a:t>
            </a:r>
            <a:r>
              <a:rPr dirty="0" err="1"/>
              <a:t>vstop</a:t>
            </a:r>
            <a:r>
              <a:rPr dirty="0"/>
              <a:t> v </a:t>
            </a:r>
            <a:r>
              <a:rPr lang="sl-SI" dirty="0"/>
              <a:t>portal </a:t>
            </a:r>
            <a:r>
              <a:rPr dirty="0"/>
              <a:t>Europass in </a:t>
            </a:r>
            <a:r>
              <a:rPr lang="sl-SI" dirty="0"/>
              <a:t>za </a:t>
            </a:r>
            <a:r>
              <a:rPr dirty="0" err="1"/>
              <a:t>druge</a:t>
            </a:r>
            <a:r>
              <a:rPr dirty="0"/>
              <a:t> </a:t>
            </a:r>
            <a:r>
              <a:rPr lang="sl-SI" dirty="0"/>
              <a:t>EU </a:t>
            </a:r>
            <a:r>
              <a:rPr dirty="0" err="1"/>
              <a:t>storitve</a:t>
            </a:r>
            <a:r>
              <a:rPr dirty="0"/>
              <a:t>. </a:t>
            </a:r>
            <a:r>
              <a:rPr dirty="0" err="1"/>
              <a:t>Več</a:t>
            </a:r>
            <a:r>
              <a:rPr dirty="0"/>
              <a:t> </a:t>
            </a:r>
            <a:r>
              <a:rPr dirty="0" err="1"/>
              <a:t>informacij</a:t>
            </a:r>
            <a:r>
              <a:rPr dirty="0"/>
              <a:t> o </a:t>
            </a:r>
            <a:r>
              <a:rPr lang="sl-SI" dirty="0"/>
              <a:t>tem</a:t>
            </a:r>
            <a:r>
              <a:rPr dirty="0"/>
              <a:t> je</a:t>
            </a:r>
            <a:r>
              <a:rPr dirty="0">
                <a:hlinkClick r:id="rId4"/>
              </a:rPr>
              <a:t> </a:t>
            </a:r>
            <a:r>
              <a:rPr dirty="0" err="1">
                <a:hlinkClick r:id="rId4"/>
              </a:rPr>
              <a:t>tukaj</a:t>
            </a:r>
            <a:r>
              <a:rPr dirty="0"/>
              <a:t>.</a:t>
            </a:r>
            <a:endParaRPr sz="2000" dirty="0"/>
          </a:p>
          <a:p>
            <a:pPr marL="285750" indent="-285750">
              <a:buFont typeface="Arial" panose="020B0604020202020204" pitchFamily="34" charset="0"/>
              <a:buChar char="•"/>
            </a:pPr>
            <a:endParaRPr sz="2000" dirty="0"/>
          </a:p>
        </p:txBody>
      </p:sp>
      <p:sp>
        <p:nvSpPr>
          <p:cNvPr id="12" name="TextBox 11"/>
          <p:cNvSpPr txBox="1"/>
          <p:nvPr/>
        </p:nvSpPr>
        <p:spPr>
          <a:xfrm>
            <a:off x="404064" y="6445242"/>
            <a:ext cx="9199826" cy="646331"/>
          </a:xfrm>
          <a:prstGeom prst="rect">
            <a:avLst/>
          </a:prstGeom>
          <a:noFill/>
        </p:spPr>
        <p:txBody>
          <a:bodyPr wrap="none">
            <a:spAutoFit/>
          </a:bodyPr>
          <a:lstStyle/>
          <a:p>
            <a:pPr>
              <a:defRPr b="1"/>
            </a:pPr>
            <a:r>
              <a:t>*Če že imate račun Europass in/ali račun EU Login, se lahko obrnete neposredno na 2. korak.</a:t>
            </a:r>
            <a:endParaRPr b="1"/>
          </a:p>
          <a:p>
            <a:endParaRPr b="1"/>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Ustvarjanje</a:t>
            </a:r>
            <a:r>
              <a:rPr dirty="0"/>
              <a:t> </a:t>
            </a:r>
            <a:r>
              <a:rPr lang="sl-SI" dirty="0"/>
              <a:t>uporabniškega </a:t>
            </a:r>
            <a:r>
              <a:rPr dirty="0" err="1"/>
              <a:t>računa</a:t>
            </a:r>
            <a:r>
              <a:rPr dirty="0"/>
              <a:t> EU Login</a:t>
            </a:r>
            <a:endParaRPr sz="3600" dirty="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a:off x="6805246" y="2938884"/>
            <a:ext cx="682283" cy="0"/>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4870938"/>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sz="2000" dirty="0"/>
          </a:p>
          <a:p>
            <a:pPr lvl="1" indent="0">
              <a:buNone/>
              <a:defRPr sz="3600">
                <a:latin typeface="Arial" panose="020B0604020202020204" pitchFamily="34" charset="0"/>
                <a:cs typeface="Arial" panose="020B0604020202020204" pitchFamily="34" charset="0"/>
              </a:defRPr>
            </a:pPr>
            <a:r>
              <a:rPr dirty="0"/>
              <a:t>                    </a:t>
            </a:r>
          </a:p>
          <a:p>
            <a:pPr lvl="1" indent="0">
              <a:buNone/>
              <a:defRPr sz="3600">
                <a:latin typeface="Arial" panose="020B0604020202020204" pitchFamily="34" charset="0"/>
                <a:cs typeface="Arial" panose="020B0604020202020204" pitchFamily="34" charset="0"/>
              </a:defRPr>
            </a:pPr>
            <a:r>
              <a:rPr dirty="0" err="1"/>
              <a:t>Ustvarite</a:t>
            </a:r>
            <a:r>
              <a:rPr dirty="0"/>
              <a:t> </a:t>
            </a:r>
            <a:r>
              <a:rPr lang="sl-SI" dirty="0"/>
              <a:t>svoj </a:t>
            </a:r>
            <a:r>
              <a:rPr dirty="0"/>
              <a:t>EU Login</a:t>
            </a:r>
            <a:r>
              <a:rPr lang="sl-SI" dirty="0"/>
              <a:t> račun</a:t>
            </a:r>
            <a:r>
              <a:rPr b="1" dirty="0"/>
              <a:t> </a:t>
            </a:r>
            <a:endParaRPr sz="3600" b="1" dirty="0">
              <a:latin typeface="Arial" panose="020B0604020202020204" pitchFamily="34" charset="0"/>
              <a:cs typeface="Arial" panose="020B0604020202020204" pitchFamily="34" charset="0"/>
            </a:endParaRPr>
          </a:p>
          <a:p>
            <a:pPr lvl="1" indent="0">
              <a:buNone/>
              <a:defRPr sz="1800" b="1"/>
            </a:pPr>
            <a:r>
              <a:rPr dirty="0">
                <a:latin typeface="Arial" panose="020B0604020202020204" pitchFamily="34" charset="0"/>
                <a:cs typeface="Arial" panose="020B0604020202020204" pitchFamily="34" charset="0"/>
              </a:rPr>
              <a:t>(</a:t>
            </a:r>
            <a:r>
              <a:rPr dirty="0" err="1"/>
              <a:t>Če</a:t>
            </a:r>
            <a:r>
              <a:rPr dirty="0"/>
              <a:t> </a:t>
            </a:r>
            <a:r>
              <a:rPr dirty="0" err="1"/>
              <a:t>že</a:t>
            </a:r>
            <a:r>
              <a:rPr dirty="0"/>
              <a:t> </a:t>
            </a:r>
            <a:r>
              <a:rPr dirty="0" err="1"/>
              <a:t>imate</a:t>
            </a:r>
            <a:r>
              <a:rPr dirty="0"/>
              <a:t> </a:t>
            </a:r>
            <a:r>
              <a:rPr lang="sl-SI" dirty="0"/>
              <a:t>uporabniški </a:t>
            </a:r>
            <a:r>
              <a:rPr dirty="0" err="1"/>
              <a:t>račun</a:t>
            </a:r>
            <a:r>
              <a:rPr dirty="0"/>
              <a:t> Europass in/</a:t>
            </a:r>
            <a:r>
              <a:rPr dirty="0" err="1"/>
              <a:t>ali</a:t>
            </a:r>
            <a:r>
              <a:rPr dirty="0"/>
              <a:t> </a:t>
            </a:r>
            <a:r>
              <a:rPr lang="sl-SI" dirty="0"/>
              <a:t>uporabniški </a:t>
            </a:r>
            <a:r>
              <a:rPr dirty="0" err="1"/>
              <a:t>račun</a:t>
            </a:r>
            <a:r>
              <a:rPr dirty="0"/>
              <a:t> EU Login, </a:t>
            </a:r>
            <a:r>
              <a:rPr lang="sl-SI" dirty="0"/>
              <a:t>takoj nadaljujte</a:t>
            </a:r>
            <a:r>
              <a:rPr dirty="0"/>
              <a:t> </a:t>
            </a:r>
            <a:r>
              <a:rPr dirty="0" err="1"/>
              <a:t>na</a:t>
            </a:r>
            <a:r>
              <a:rPr dirty="0"/>
              <a:t> </a:t>
            </a:r>
            <a:r>
              <a:rPr dirty="0" err="1"/>
              <a:t>korak</a:t>
            </a:r>
            <a:r>
              <a:rPr dirty="0"/>
              <a:t> 2)</a:t>
            </a:r>
          </a:p>
          <a:p>
            <a:pPr lvl="1" indent="0">
              <a:buNone/>
            </a:pPr>
            <a:endParaRPr sz="1800" b="1" dirty="0"/>
          </a:p>
          <a:p>
            <a:pPr lvl="1" indent="0">
              <a:buNone/>
            </a:pPr>
            <a:endParaRPr sz="3600" dirty="0">
              <a:latin typeface="Arial" panose="020B0604020202020204" pitchFamily="34" charset="0"/>
              <a:cs typeface="Arial" panose="020B0604020202020204" pitchFamily="34" charset="0"/>
            </a:endParaRPr>
          </a:p>
          <a:p>
            <a:pPr lvl="1" indent="0">
              <a:buNone/>
              <a:defRPr sz="3600">
                <a:latin typeface="Arial" panose="020B0604020202020204" pitchFamily="34" charset="0"/>
                <a:cs typeface="Arial" panose="020B0604020202020204" pitchFamily="34" charset="0"/>
              </a:defRPr>
            </a:pPr>
            <a:r>
              <a:rPr dirty="0" err="1"/>
              <a:t>Dodaj</a:t>
            </a:r>
            <a:r>
              <a:rPr dirty="0"/>
              <a:t> </a:t>
            </a:r>
            <a:r>
              <a:rPr dirty="0" err="1"/>
              <a:t>metodo</a:t>
            </a:r>
            <a:r>
              <a:rPr dirty="0"/>
              <a:t> </a:t>
            </a:r>
            <a:r>
              <a:rPr dirty="0" err="1"/>
              <a:t>dvo</a:t>
            </a:r>
            <a:r>
              <a:rPr lang="sl-SI" dirty="0"/>
              <a:t>stopenjske</a:t>
            </a:r>
            <a:r>
              <a:rPr dirty="0"/>
              <a:t> </a:t>
            </a:r>
            <a:r>
              <a:rPr dirty="0" err="1"/>
              <a:t>avtentikacije</a:t>
            </a:r>
            <a:r>
              <a:rPr dirty="0"/>
              <a:t> (2FA)</a:t>
            </a:r>
            <a:endParaRPr sz="3600" dirty="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defRPr sz="4400" b="1">
                <a:solidFill>
                  <a:srgbClr val="6C3088"/>
                </a:solidFill>
                <a:latin typeface="Arial" panose="020B0604020202020204" pitchFamily="34" charset="0"/>
                <a:ea typeface="Noto Sans SemBd" panose="020B0702040504020204" pitchFamily="34"/>
                <a:cs typeface="Arial" panose="020B0604020202020204" pitchFamily="34" charset="0"/>
              </a:defRPr>
            </a:pPr>
            <a:r>
              <a:rPr dirty="0" err="1"/>
              <a:t>Kaj</a:t>
            </a:r>
            <a:r>
              <a:rPr dirty="0"/>
              <a:t> </a:t>
            </a:r>
            <a:r>
              <a:rPr dirty="0" err="1"/>
              <a:t>storiti</a:t>
            </a:r>
            <a:r>
              <a:rPr dirty="0"/>
              <a:t>?</a:t>
            </a:r>
            <a:endParaRPr sz="4400" b="1" dirty="0">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Korak 1</a:t>
            </a:r>
            <a:endParaRPr sz="360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Korak 2</a:t>
            </a:r>
            <a:endParaRPr sz="360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pPr>
              <a:defRPr>
                <a:latin typeface="Arial"/>
                <a:cs typeface="Arial"/>
              </a:defRPr>
            </a:pPr>
            <a:r>
              <a:rPr dirty="0" err="1"/>
              <a:t>Ustvarjanje</a:t>
            </a:r>
            <a:r>
              <a:rPr dirty="0"/>
              <a:t> EU Login </a:t>
            </a:r>
            <a:r>
              <a:rPr lang="sl-SI" dirty="0"/>
              <a:t>računa </a:t>
            </a:r>
            <a:r>
              <a:rPr dirty="0"/>
              <a:t>za </a:t>
            </a:r>
            <a:r>
              <a:rPr dirty="0" err="1"/>
              <a:t>dostop</a:t>
            </a:r>
            <a:r>
              <a:rPr dirty="0"/>
              <a:t> do </a:t>
            </a:r>
            <a:r>
              <a:rPr lang="sl-SI" dirty="0"/>
              <a:t>storitev </a:t>
            </a:r>
            <a:r>
              <a:rPr dirty="0"/>
              <a:t>Europass</a:t>
            </a:r>
          </a:p>
        </p:txBody>
      </p:sp>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marL="285750" indent="-285750">
              <a:defRPr sz="2000"/>
            </a:pPr>
            <a:r>
              <a:rPr dirty="0"/>
              <a:t>Do </a:t>
            </a:r>
            <a:r>
              <a:rPr dirty="0" err="1"/>
              <a:t>strani</a:t>
            </a:r>
            <a:r>
              <a:rPr dirty="0"/>
              <a:t> za </a:t>
            </a:r>
            <a:r>
              <a:rPr dirty="0" err="1"/>
              <a:t>ustvarjanje</a:t>
            </a:r>
            <a:r>
              <a:rPr dirty="0"/>
              <a:t> </a:t>
            </a:r>
            <a:r>
              <a:rPr lang="sl-SI" dirty="0"/>
              <a:t>svojega </a:t>
            </a:r>
            <a:r>
              <a:rPr lang="sl-SI" b="1" dirty="0"/>
              <a:t>EU </a:t>
            </a:r>
            <a:r>
              <a:rPr lang="sl-SI" b="1" dirty="0" err="1"/>
              <a:t>Login</a:t>
            </a:r>
            <a:r>
              <a:rPr lang="sl-SI" b="1" dirty="0"/>
              <a:t> </a:t>
            </a:r>
            <a:r>
              <a:rPr b="1" dirty="0" err="1"/>
              <a:t>računa</a:t>
            </a:r>
            <a:r>
              <a:rPr b="1" dirty="0"/>
              <a:t> </a:t>
            </a:r>
            <a:r>
              <a:rPr dirty="0" err="1"/>
              <a:t>lahko</a:t>
            </a:r>
            <a:r>
              <a:rPr dirty="0"/>
              <a:t> </a:t>
            </a:r>
            <a:r>
              <a:rPr dirty="0" err="1"/>
              <a:t>dostopate</a:t>
            </a:r>
            <a:r>
              <a:rPr dirty="0"/>
              <a:t> z </a:t>
            </a:r>
            <a:r>
              <a:rPr dirty="0" err="1"/>
              <a:t>domače</a:t>
            </a:r>
            <a:r>
              <a:rPr dirty="0"/>
              <a:t> </a:t>
            </a:r>
            <a:r>
              <a:rPr dirty="0" err="1"/>
              <a:t>strani</a:t>
            </a:r>
            <a:r>
              <a:rPr dirty="0"/>
              <a:t> Europass („</a:t>
            </a:r>
            <a:r>
              <a:rPr dirty="0" err="1"/>
              <a:t>Prijava</a:t>
            </a:r>
            <a:r>
              <a:rPr dirty="0"/>
              <a:t> </a:t>
            </a:r>
            <a:r>
              <a:rPr lang="sl-SI" dirty="0"/>
              <a:t>v</a:t>
            </a:r>
            <a:r>
              <a:rPr dirty="0"/>
              <a:t> Europass“) </a:t>
            </a:r>
            <a:r>
              <a:rPr dirty="0" err="1"/>
              <a:t>ali</a:t>
            </a:r>
            <a:r>
              <a:rPr dirty="0"/>
              <a:t> s </a:t>
            </a:r>
            <a:r>
              <a:rPr dirty="0" err="1"/>
              <a:t>klikom</a:t>
            </a:r>
            <a:r>
              <a:rPr dirty="0"/>
              <a:t> </a:t>
            </a:r>
            <a:r>
              <a:rPr dirty="0" err="1"/>
              <a:t>na</a:t>
            </a:r>
            <a:r>
              <a:rPr dirty="0"/>
              <a:t> „</a:t>
            </a:r>
            <a:r>
              <a:rPr b="1" dirty="0" err="1"/>
              <a:t>Registracij</a:t>
            </a:r>
            <a:r>
              <a:rPr lang="sl-SI" b="1" dirty="0"/>
              <a:t>a</a:t>
            </a:r>
            <a:r>
              <a:rPr dirty="0"/>
              <a:t>“, ko </a:t>
            </a:r>
            <a:r>
              <a:rPr dirty="0" err="1"/>
              <a:t>ustvarite</a:t>
            </a:r>
            <a:r>
              <a:rPr dirty="0"/>
              <a:t> </a:t>
            </a:r>
            <a:r>
              <a:rPr dirty="0" err="1"/>
              <a:t>profil</a:t>
            </a:r>
            <a:r>
              <a:rPr dirty="0"/>
              <a:t>, </a:t>
            </a:r>
            <a:r>
              <a:rPr dirty="0" err="1"/>
              <a:t>življenjepis</a:t>
            </a:r>
            <a:r>
              <a:rPr dirty="0"/>
              <a:t> </a:t>
            </a:r>
            <a:r>
              <a:rPr dirty="0" err="1"/>
              <a:t>ali</a:t>
            </a:r>
            <a:r>
              <a:rPr dirty="0"/>
              <a:t> </a:t>
            </a:r>
            <a:r>
              <a:rPr dirty="0" err="1"/>
              <a:t>spremno</a:t>
            </a:r>
            <a:r>
              <a:rPr dirty="0"/>
              <a:t> </a:t>
            </a:r>
            <a:r>
              <a:rPr dirty="0" err="1"/>
              <a:t>pismo</a:t>
            </a:r>
            <a:r>
              <a:rPr dirty="0"/>
              <a:t>.</a:t>
            </a:r>
            <a:endParaRPr sz="2000" dirty="0"/>
          </a:p>
          <a:p>
            <a:pPr marL="285750" indent="-285750">
              <a:defRPr sz="2000"/>
            </a:pPr>
            <a:r>
              <a:rPr dirty="0"/>
              <a:t>Ko </a:t>
            </a:r>
            <a:r>
              <a:rPr dirty="0" err="1"/>
              <a:t>prispete</a:t>
            </a:r>
            <a:r>
              <a:rPr dirty="0"/>
              <a:t> </a:t>
            </a:r>
            <a:r>
              <a:rPr dirty="0" err="1"/>
              <a:t>na</a:t>
            </a:r>
            <a:r>
              <a:rPr dirty="0"/>
              <a:t> EU Login</a:t>
            </a:r>
            <a:r>
              <a:rPr lang="sl-SI" dirty="0"/>
              <a:t> spletno stran</a:t>
            </a:r>
            <a:r>
              <a:rPr dirty="0"/>
              <a:t>, </a:t>
            </a:r>
            <a:r>
              <a:rPr lang="sl-SI" dirty="0"/>
              <a:t>vnesite zahtevane  podatke in </a:t>
            </a:r>
            <a:r>
              <a:rPr dirty="0" err="1"/>
              <a:t>kliknite</a:t>
            </a:r>
            <a:r>
              <a:rPr dirty="0"/>
              <a:t> </a:t>
            </a:r>
            <a:r>
              <a:rPr dirty="0" err="1"/>
              <a:t>gumb</a:t>
            </a:r>
            <a:r>
              <a:rPr lang="sl-SI" dirty="0"/>
              <a:t> </a:t>
            </a:r>
            <a:r>
              <a:rPr lang="sl-SI" b="1" dirty="0"/>
              <a:t>Nov</a:t>
            </a:r>
            <a:r>
              <a:rPr b="1" dirty="0"/>
              <a:t> </a:t>
            </a:r>
            <a:r>
              <a:rPr b="1" dirty="0" err="1"/>
              <a:t>račun</a:t>
            </a:r>
            <a:r>
              <a:rPr dirty="0"/>
              <a:t>.</a:t>
            </a:r>
            <a:endParaRPr sz="2000" dirty="0"/>
          </a:p>
          <a:p>
            <a:pPr marL="285750" indent="-285750">
              <a:defRPr sz="2000"/>
            </a:pPr>
            <a:r>
              <a:rPr lang="sl-SI" dirty="0"/>
              <a:t>Svoj </a:t>
            </a:r>
            <a:r>
              <a:rPr dirty="0"/>
              <a:t>EU Login</a:t>
            </a:r>
            <a:r>
              <a:rPr lang="sl-SI" dirty="0"/>
              <a:t> račun</a:t>
            </a:r>
            <a:r>
              <a:rPr dirty="0"/>
              <a:t> </a:t>
            </a:r>
            <a:r>
              <a:rPr dirty="0" err="1"/>
              <a:t>lahko</a:t>
            </a:r>
            <a:r>
              <a:rPr dirty="0"/>
              <a:t> </a:t>
            </a:r>
            <a:r>
              <a:rPr dirty="0" err="1"/>
              <a:t>ustvarite</a:t>
            </a:r>
            <a:r>
              <a:rPr dirty="0"/>
              <a:t> </a:t>
            </a:r>
            <a:r>
              <a:rPr dirty="0" err="1"/>
              <a:t>tudi</a:t>
            </a:r>
            <a:r>
              <a:rPr dirty="0"/>
              <a:t> </a:t>
            </a:r>
            <a:r>
              <a:rPr dirty="0" err="1"/>
              <a:t>neposredno</a:t>
            </a:r>
            <a:r>
              <a:rPr dirty="0"/>
              <a:t> s </a:t>
            </a:r>
            <a:r>
              <a:rPr dirty="0" err="1"/>
              <a:t>povezavo</a:t>
            </a:r>
            <a:r>
              <a:rPr dirty="0"/>
              <a:t> </a:t>
            </a:r>
            <a:r>
              <a:rPr dirty="0" err="1"/>
              <a:t>na</a:t>
            </a:r>
            <a:r>
              <a:rPr dirty="0"/>
              <a:t>: </a:t>
            </a:r>
            <a:r>
              <a:rPr lang="en-GB" sz="2000" u="sng" dirty="0">
                <a:hlinkClick r:id="rId3"/>
              </a:rPr>
              <a:t>https://webgate.ec.europa.eu/cas</a:t>
            </a:r>
            <a:r>
              <a:rPr lang="en-GB" sz="2000" u="sng" dirty="0" smtClean="0">
                <a:hlinkClick r:id="rId3"/>
              </a:rPr>
              <a:t>/</a:t>
            </a:r>
            <a:r>
              <a:rPr lang="en-GB" sz="2000" dirty="0"/>
              <a:t>.</a:t>
            </a:r>
            <a:endParaRPr sz="2000" dirty="0"/>
          </a:p>
          <a:p>
            <a:pPr marL="0" indent="0">
              <a:buNone/>
            </a:pPr>
            <a:endParaRPr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Ustvarjanje</a:t>
            </a:r>
            <a:r>
              <a:rPr dirty="0"/>
              <a:t> EU Login</a:t>
            </a:r>
            <a:r>
              <a:rPr lang="sl-SI" dirty="0"/>
              <a:t> računa</a:t>
            </a:r>
            <a:endParaRPr sz="3600" dirty="0"/>
          </a:p>
        </p:txBody>
      </p:sp>
      <p:sp>
        <p:nvSpPr>
          <p:cNvPr id="8" name="Rectangle 7"/>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Korak</a:t>
            </a:r>
            <a:r>
              <a:rPr dirty="0"/>
              <a:t> 1</a:t>
            </a:r>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77500" lnSpcReduction="20000"/>
          </a:bodyPr>
          <a:lstStyle/>
          <a:p>
            <a:pPr marL="285750" indent="-285750">
              <a:defRPr sz="2600"/>
            </a:pPr>
            <a:r>
              <a:rPr dirty="0" err="1"/>
              <a:t>Izpolnite</a:t>
            </a:r>
            <a:r>
              <a:rPr dirty="0"/>
              <a:t> </a:t>
            </a:r>
            <a:r>
              <a:rPr lang="sl-SI" dirty="0"/>
              <a:t>e-</a:t>
            </a:r>
            <a:r>
              <a:rPr dirty="0" err="1"/>
              <a:t>obrazec</a:t>
            </a:r>
            <a:r>
              <a:rPr dirty="0"/>
              <a:t> z </a:t>
            </a:r>
            <a:r>
              <a:rPr dirty="0" err="1"/>
              <a:t>zahtevanimi</a:t>
            </a:r>
            <a:r>
              <a:rPr dirty="0"/>
              <a:t> </a:t>
            </a:r>
            <a:r>
              <a:rPr dirty="0" err="1"/>
              <a:t>informacijami</a:t>
            </a:r>
            <a:r>
              <a:rPr lang="sl-SI" dirty="0"/>
              <a:t>:</a:t>
            </a:r>
            <a:endParaRPr dirty="0"/>
          </a:p>
          <a:p>
            <a:pPr marL="742950" lvl="1" indent="-285750">
              <a:defRPr sz="2600"/>
            </a:pPr>
            <a:r>
              <a:rPr lang="sl-SI" dirty="0"/>
              <a:t>i</a:t>
            </a:r>
            <a:r>
              <a:rPr dirty="0"/>
              <a:t>me in </a:t>
            </a:r>
            <a:r>
              <a:rPr dirty="0" err="1"/>
              <a:t>priimek</a:t>
            </a:r>
            <a:r>
              <a:rPr lang="sl-SI" dirty="0"/>
              <a:t>;</a:t>
            </a:r>
            <a:endParaRPr dirty="0"/>
          </a:p>
          <a:p>
            <a:pPr marL="742950" lvl="1" indent="-285750">
              <a:defRPr sz="2600"/>
            </a:pPr>
            <a:r>
              <a:rPr lang="sl-SI" dirty="0"/>
              <a:t>e</a:t>
            </a:r>
            <a:r>
              <a:rPr dirty="0" err="1"/>
              <a:t>lektronski</a:t>
            </a:r>
            <a:r>
              <a:rPr dirty="0"/>
              <a:t> </a:t>
            </a:r>
            <a:r>
              <a:rPr dirty="0" err="1"/>
              <a:t>naslov</a:t>
            </a:r>
            <a:r>
              <a:rPr dirty="0"/>
              <a:t> in </a:t>
            </a:r>
            <a:r>
              <a:rPr dirty="0" err="1"/>
              <a:t>potrdite</a:t>
            </a:r>
            <a:r>
              <a:rPr lang="sl-SI" dirty="0"/>
              <a:t>v</a:t>
            </a:r>
            <a:r>
              <a:rPr dirty="0"/>
              <a:t> </a:t>
            </a:r>
            <a:r>
              <a:rPr dirty="0" err="1"/>
              <a:t>elektronski</a:t>
            </a:r>
            <a:r>
              <a:rPr dirty="0"/>
              <a:t> </a:t>
            </a:r>
            <a:r>
              <a:rPr dirty="0" err="1"/>
              <a:t>naslov</a:t>
            </a:r>
            <a:r>
              <a:rPr lang="sl-SI" dirty="0"/>
              <a:t>;</a:t>
            </a:r>
            <a:endParaRPr dirty="0"/>
          </a:p>
          <a:p>
            <a:pPr marL="742950" lvl="1" indent="-285750">
              <a:defRPr sz="2600"/>
            </a:pPr>
            <a:r>
              <a:rPr lang="sl-SI" dirty="0"/>
              <a:t>j</a:t>
            </a:r>
            <a:r>
              <a:rPr dirty="0" err="1"/>
              <a:t>ezik</a:t>
            </a:r>
            <a:r>
              <a:rPr dirty="0"/>
              <a:t>, v </a:t>
            </a:r>
            <a:r>
              <a:rPr dirty="0" err="1"/>
              <a:t>katerem</a:t>
            </a:r>
            <a:r>
              <a:rPr dirty="0"/>
              <a:t> </a:t>
            </a:r>
            <a:r>
              <a:rPr dirty="0" err="1"/>
              <a:t>želite</a:t>
            </a:r>
            <a:r>
              <a:rPr dirty="0"/>
              <a:t> </a:t>
            </a:r>
            <a:r>
              <a:rPr dirty="0" err="1"/>
              <a:t>prejeti</a:t>
            </a:r>
            <a:r>
              <a:rPr dirty="0"/>
              <a:t> </a:t>
            </a:r>
            <a:r>
              <a:rPr dirty="0" err="1"/>
              <a:t>elektronsko</a:t>
            </a:r>
            <a:r>
              <a:rPr dirty="0"/>
              <a:t> </a:t>
            </a:r>
            <a:r>
              <a:rPr dirty="0" err="1"/>
              <a:t>sporočilo</a:t>
            </a:r>
            <a:r>
              <a:rPr lang="sl-SI" dirty="0"/>
              <a:t>;</a:t>
            </a:r>
            <a:r>
              <a:rPr dirty="0"/>
              <a:t> </a:t>
            </a:r>
            <a:endParaRPr sz="2600" dirty="0"/>
          </a:p>
          <a:p>
            <a:pPr marL="742950" lvl="1" indent="-285750">
              <a:defRPr sz="2600"/>
            </a:pPr>
            <a:r>
              <a:rPr lang="sl-SI" dirty="0"/>
              <a:t>n</a:t>
            </a:r>
            <a:r>
              <a:rPr dirty="0"/>
              <a:t>a </a:t>
            </a:r>
            <a:r>
              <a:rPr dirty="0" err="1"/>
              <a:t>zahtevo</a:t>
            </a:r>
            <a:r>
              <a:rPr dirty="0"/>
              <a:t> </a:t>
            </a:r>
            <a:r>
              <a:rPr dirty="0" err="1"/>
              <a:t>vpišite</a:t>
            </a:r>
            <a:r>
              <a:rPr dirty="0"/>
              <a:t> </a:t>
            </a:r>
            <a:r>
              <a:rPr dirty="0" err="1"/>
              <a:t>kodo</a:t>
            </a:r>
            <a:r>
              <a:rPr lang="sl-SI" dirty="0"/>
              <a:t> iz</a:t>
            </a:r>
            <a:r>
              <a:rPr dirty="0"/>
              <a:t> </a:t>
            </a:r>
            <a:r>
              <a:rPr dirty="0" err="1"/>
              <a:t>črk</a:t>
            </a:r>
            <a:r>
              <a:rPr dirty="0"/>
              <a:t> in </a:t>
            </a:r>
            <a:r>
              <a:rPr dirty="0" err="1"/>
              <a:t>številk</a:t>
            </a:r>
            <a:r>
              <a:rPr dirty="0"/>
              <a:t>, </a:t>
            </a:r>
            <a:r>
              <a:rPr dirty="0" err="1"/>
              <a:t>ki</a:t>
            </a:r>
            <a:r>
              <a:rPr dirty="0"/>
              <a:t> </a:t>
            </a:r>
            <a:r>
              <a:rPr dirty="0" err="1"/>
              <a:t>jih</a:t>
            </a:r>
            <a:r>
              <a:rPr dirty="0"/>
              <a:t> </a:t>
            </a:r>
            <a:r>
              <a:rPr dirty="0" err="1"/>
              <a:t>vidite</a:t>
            </a:r>
            <a:r>
              <a:rPr dirty="0"/>
              <a:t> </a:t>
            </a:r>
            <a:r>
              <a:rPr dirty="0" err="1"/>
              <a:t>na</a:t>
            </a:r>
            <a:r>
              <a:rPr dirty="0"/>
              <a:t> </a:t>
            </a:r>
            <a:r>
              <a:rPr dirty="0" err="1"/>
              <a:t>sliki</a:t>
            </a:r>
            <a:r>
              <a:rPr dirty="0"/>
              <a:t> (</a:t>
            </a:r>
            <a:r>
              <a:rPr dirty="0" err="1"/>
              <a:t>če</a:t>
            </a:r>
            <a:r>
              <a:rPr dirty="0"/>
              <a:t> </a:t>
            </a:r>
            <a:r>
              <a:rPr dirty="0" err="1"/>
              <a:t>kode</a:t>
            </a:r>
            <a:r>
              <a:rPr dirty="0"/>
              <a:t> </a:t>
            </a:r>
            <a:r>
              <a:rPr dirty="0" err="1"/>
              <a:t>ni</a:t>
            </a:r>
            <a:r>
              <a:rPr dirty="0"/>
              <a:t> </a:t>
            </a:r>
            <a:r>
              <a:rPr dirty="0" err="1"/>
              <a:t>mogoče</a:t>
            </a:r>
            <a:r>
              <a:rPr dirty="0"/>
              <a:t> </a:t>
            </a:r>
            <a:r>
              <a:rPr dirty="0" err="1"/>
              <a:t>prebrati</a:t>
            </a:r>
            <a:r>
              <a:rPr dirty="0"/>
              <a:t>, </a:t>
            </a:r>
            <a:r>
              <a:rPr dirty="0" err="1"/>
              <a:t>klikn</a:t>
            </a:r>
            <a:r>
              <a:rPr lang="sl-SI" dirty="0"/>
              <a:t>i</a:t>
            </a:r>
            <a:r>
              <a:rPr dirty="0" err="1"/>
              <a:t>te</a:t>
            </a:r>
            <a:r>
              <a:rPr dirty="0"/>
              <a:t> </a:t>
            </a:r>
            <a:r>
              <a:rPr dirty="0" err="1"/>
              <a:t>na</a:t>
            </a:r>
            <a:r>
              <a:rPr dirty="0"/>
              <a:t> </a:t>
            </a:r>
            <a:r>
              <a:rPr dirty="0" err="1"/>
              <a:t>gumb</a:t>
            </a:r>
            <a:r>
              <a:rPr dirty="0"/>
              <a:t> z </a:t>
            </a:r>
            <a:r>
              <a:rPr dirty="0" err="1"/>
              <a:t>dvema</a:t>
            </a:r>
            <a:r>
              <a:rPr dirty="0"/>
              <a:t> </a:t>
            </a:r>
            <a:r>
              <a:rPr dirty="0" err="1"/>
              <a:t>puščicama</a:t>
            </a:r>
            <a:r>
              <a:rPr dirty="0"/>
              <a:t>, da </a:t>
            </a:r>
            <a:r>
              <a:rPr dirty="0" err="1"/>
              <a:t>ustvarite</a:t>
            </a:r>
            <a:r>
              <a:rPr dirty="0"/>
              <a:t> novo).</a:t>
            </a:r>
            <a:endParaRPr sz="2600" dirty="0"/>
          </a:p>
          <a:p>
            <a:pPr marL="285750" indent="-285750">
              <a:lnSpc>
                <a:spcPct val="120000"/>
              </a:lnSpc>
              <a:defRPr sz="2600"/>
            </a:pPr>
            <a:r>
              <a:rPr dirty="0" err="1"/>
              <a:t>Potrditev</a:t>
            </a:r>
            <a:r>
              <a:rPr dirty="0"/>
              <a:t> </a:t>
            </a:r>
            <a:r>
              <a:rPr dirty="0" err="1"/>
              <a:t>prijave</a:t>
            </a:r>
            <a:r>
              <a:rPr dirty="0"/>
              <a:t> </a:t>
            </a:r>
            <a:r>
              <a:rPr dirty="0" err="1"/>
              <a:t>bo</a:t>
            </a:r>
            <a:r>
              <a:rPr dirty="0"/>
              <a:t> </a:t>
            </a:r>
            <a:r>
              <a:rPr dirty="0" err="1"/>
              <a:t>poslana</a:t>
            </a:r>
            <a:r>
              <a:rPr dirty="0"/>
              <a:t> </a:t>
            </a:r>
            <a:r>
              <a:rPr dirty="0" err="1"/>
              <a:t>na</a:t>
            </a:r>
            <a:r>
              <a:rPr dirty="0"/>
              <a:t> e-</a:t>
            </a:r>
            <a:r>
              <a:rPr dirty="0" err="1"/>
              <a:t>naslov</a:t>
            </a:r>
            <a:r>
              <a:rPr dirty="0"/>
              <a:t>, </a:t>
            </a:r>
            <a:r>
              <a:rPr dirty="0" err="1"/>
              <a:t>ki</a:t>
            </a:r>
            <a:r>
              <a:rPr dirty="0"/>
              <a:t> </a:t>
            </a:r>
            <a:r>
              <a:rPr dirty="0" err="1"/>
              <a:t>ste</a:t>
            </a:r>
            <a:r>
              <a:rPr dirty="0"/>
              <a:t> </a:t>
            </a:r>
            <a:r>
              <a:rPr dirty="0" err="1"/>
              <a:t>ga</a:t>
            </a:r>
            <a:r>
              <a:rPr dirty="0"/>
              <a:t> </a:t>
            </a:r>
            <a:r>
              <a:rPr dirty="0" err="1"/>
              <a:t>navedli</a:t>
            </a:r>
            <a:r>
              <a:rPr dirty="0"/>
              <a:t>.</a:t>
            </a:r>
            <a:endParaRPr sz="2600" dirty="0"/>
          </a:p>
          <a:p>
            <a:pPr marL="285750" indent="-285750">
              <a:defRPr sz="2600"/>
            </a:pPr>
            <a:r>
              <a:rPr dirty="0" err="1"/>
              <a:t>Preverite</a:t>
            </a:r>
            <a:r>
              <a:rPr dirty="0"/>
              <a:t> </a:t>
            </a:r>
            <a:r>
              <a:rPr dirty="0" err="1"/>
              <a:t>izjavo</a:t>
            </a:r>
            <a:r>
              <a:rPr dirty="0"/>
              <a:t> o </a:t>
            </a:r>
            <a:r>
              <a:rPr dirty="0" err="1"/>
              <a:t>varstvu</a:t>
            </a:r>
            <a:r>
              <a:rPr dirty="0"/>
              <a:t> </a:t>
            </a:r>
            <a:r>
              <a:rPr dirty="0" err="1"/>
              <a:t>osebnih</a:t>
            </a:r>
            <a:r>
              <a:rPr dirty="0"/>
              <a:t> </a:t>
            </a:r>
            <a:r>
              <a:rPr dirty="0" err="1"/>
              <a:t>podatkov</a:t>
            </a:r>
            <a:r>
              <a:rPr dirty="0"/>
              <a:t>.</a:t>
            </a:r>
            <a:endParaRPr sz="2600" dirty="0"/>
          </a:p>
          <a:p>
            <a:pPr marL="285750" indent="-285750">
              <a:defRPr sz="2600"/>
            </a:pPr>
            <a:r>
              <a:rPr dirty="0" err="1"/>
              <a:t>Kliknite</a:t>
            </a:r>
            <a:r>
              <a:rPr dirty="0"/>
              <a:t> „</a:t>
            </a:r>
            <a:r>
              <a:rPr lang="sl-SI" b="1" dirty="0"/>
              <a:t>Nov</a:t>
            </a:r>
            <a:r>
              <a:rPr b="1" dirty="0"/>
              <a:t> </a:t>
            </a:r>
            <a:r>
              <a:rPr b="1" dirty="0" err="1"/>
              <a:t>račun</a:t>
            </a:r>
            <a:r>
              <a:rPr dirty="0"/>
              <a:t>“.</a:t>
            </a:r>
            <a:endParaRPr sz="2600" dirty="0"/>
          </a:p>
          <a:p>
            <a:pPr marL="0" indent="0">
              <a:buNone/>
            </a:pPr>
            <a:endParaRPr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Ustvarjanje</a:t>
            </a:r>
            <a:r>
              <a:rPr dirty="0"/>
              <a:t> EU Login</a:t>
            </a:r>
            <a:r>
              <a:rPr lang="sl-SI" dirty="0"/>
              <a:t> računa</a:t>
            </a:r>
            <a:endParaRPr sz="3600" dirty="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15794" y="4129238"/>
            <a:ext cx="1398468" cy="129641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6574055" y="5024387"/>
            <a:ext cx="2540207" cy="85434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4235116" y="5425656"/>
            <a:ext cx="4879146" cy="101381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436799" y="4518475"/>
            <a:ext cx="831200" cy="5537"/>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lnSpcReduction="20000"/>
          </a:bodyPr>
          <a:lstStyle/>
          <a:p>
            <a:pPr marL="285750" indent="-285750">
              <a:lnSpc>
                <a:spcPct val="150000"/>
              </a:lnSpc>
              <a:defRPr sz="2000"/>
            </a:pPr>
            <a:r>
              <a:rPr dirty="0" err="1"/>
              <a:t>Prejeli</a:t>
            </a:r>
            <a:r>
              <a:rPr dirty="0"/>
              <a:t> </a:t>
            </a:r>
            <a:r>
              <a:rPr dirty="0" err="1"/>
              <a:t>boste</a:t>
            </a:r>
            <a:r>
              <a:rPr dirty="0"/>
              <a:t> </a:t>
            </a:r>
            <a:r>
              <a:rPr dirty="0" err="1"/>
              <a:t>elektronsko</a:t>
            </a:r>
            <a:r>
              <a:rPr dirty="0"/>
              <a:t> </a:t>
            </a:r>
            <a:r>
              <a:rPr dirty="0" err="1"/>
              <a:t>sporočilo</a:t>
            </a:r>
            <a:r>
              <a:rPr dirty="0"/>
              <a:t>, s </a:t>
            </a:r>
            <a:r>
              <a:rPr dirty="0" err="1"/>
              <a:t>katerim</a:t>
            </a:r>
            <a:r>
              <a:rPr dirty="0"/>
              <a:t> </a:t>
            </a:r>
            <a:r>
              <a:rPr dirty="0" err="1"/>
              <a:t>boste</a:t>
            </a:r>
            <a:r>
              <a:rPr dirty="0"/>
              <a:t> </a:t>
            </a:r>
            <a:r>
              <a:rPr dirty="0" err="1"/>
              <a:t>preverili</a:t>
            </a:r>
            <a:r>
              <a:rPr dirty="0"/>
              <a:t>, </a:t>
            </a:r>
            <a:r>
              <a:rPr dirty="0" err="1"/>
              <a:t>ali</a:t>
            </a:r>
            <a:r>
              <a:rPr dirty="0"/>
              <a:t> </a:t>
            </a:r>
            <a:r>
              <a:rPr dirty="0" err="1"/>
              <a:t>imate</a:t>
            </a:r>
            <a:r>
              <a:rPr dirty="0"/>
              <a:t> </a:t>
            </a:r>
            <a:r>
              <a:rPr dirty="0" err="1"/>
              <a:t>dostop</a:t>
            </a:r>
            <a:r>
              <a:rPr dirty="0"/>
              <a:t> do </a:t>
            </a:r>
            <a:r>
              <a:rPr lang="sl-SI" dirty="0"/>
              <a:t>svojega</a:t>
            </a:r>
            <a:r>
              <a:rPr dirty="0"/>
              <a:t> </a:t>
            </a:r>
            <a:r>
              <a:rPr lang="sl-SI" dirty="0"/>
              <a:t>uporabniškega </a:t>
            </a:r>
            <a:r>
              <a:rPr dirty="0" err="1"/>
              <a:t>računa</a:t>
            </a:r>
            <a:r>
              <a:rPr dirty="0"/>
              <a:t> </a:t>
            </a:r>
            <a:r>
              <a:rPr dirty="0">
                <a:solidFill>
                  <a:schemeClr val="tx1"/>
                </a:solidFill>
              </a:rPr>
              <a:t>(</a:t>
            </a:r>
            <a:r>
              <a:rPr dirty="0" err="1">
                <a:solidFill>
                  <a:schemeClr val="tx1"/>
                </a:solidFill>
              </a:rPr>
              <a:t>preverite</a:t>
            </a:r>
            <a:r>
              <a:rPr dirty="0">
                <a:solidFill>
                  <a:schemeClr val="tx1"/>
                </a:solidFill>
              </a:rPr>
              <a:t> </a:t>
            </a:r>
            <a:r>
              <a:rPr lang="sl-SI" dirty="0">
                <a:solidFill>
                  <a:schemeClr val="tx1"/>
                </a:solidFill>
              </a:rPr>
              <a:t>tudi </a:t>
            </a:r>
            <a:r>
              <a:rPr dirty="0" err="1">
                <a:solidFill>
                  <a:schemeClr val="tx1"/>
                </a:solidFill>
              </a:rPr>
              <a:t>svojo</a:t>
            </a:r>
            <a:r>
              <a:rPr dirty="0">
                <a:solidFill>
                  <a:schemeClr val="tx1"/>
                </a:solidFill>
              </a:rPr>
              <a:t> </a:t>
            </a:r>
            <a:r>
              <a:rPr dirty="0" err="1">
                <a:solidFill>
                  <a:schemeClr val="tx1"/>
                </a:solidFill>
              </a:rPr>
              <a:t>neželeno</a:t>
            </a:r>
            <a:r>
              <a:rPr dirty="0">
                <a:solidFill>
                  <a:schemeClr val="tx1"/>
                </a:solidFill>
              </a:rPr>
              <a:t> </a:t>
            </a:r>
            <a:r>
              <a:rPr dirty="0" err="1">
                <a:solidFill>
                  <a:schemeClr val="tx1"/>
                </a:solidFill>
              </a:rPr>
              <a:t>pošto</a:t>
            </a:r>
            <a:r>
              <a:rPr lang="sl-SI" dirty="0">
                <a:solidFill>
                  <a:schemeClr val="tx1"/>
                </a:solidFill>
              </a:rPr>
              <a:t> ali mapo</a:t>
            </a:r>
            <a:r>
              <a:rPr dirty="0">
                <a:solidFill>
                  <a:schemeClr val="tx1"/>
                </a:solidFill>
              </a:rPr>
              <a:t>)</a:t>
            </a:r>
            <a:r>
              <a:rPr dirty="0"/>
              <a:t>.</a:t>
            </a:r>
            <a:endParaRPr sz="2000" dirty="0">
              <a:solidFill>
                <a:schemeClr val="tx1"/>
              </a:solidFill>
            </a:endParaRPr>
          </a:p>
          <a:p>
            <a:pPr lvl="1">
              <a:lnSpc>
                <a:spcPct val="150000"/>
              </a:lnSpc>
              <a:defRPr sz="2100"/>
            </a:pPr>
            <a:r>
              <a:rPr dirty="0" err="1">
                <a:solidFill>
                  <a:srgbClr val="C65094"/>
                </a:solidFill>
              </a:rPr>
              <a:t>Če</a:t>
            </a:r>
            <a:r>
              <a:rPr dirty="0">
                <a:solidFill>
                  <a:srgbClr val="C65094"/>
                </a:solidFill>
              </a:rPr>
              <a:t> </a:t>
            </a:r>
            <a:r>
              <a:rPr dirty="0" err="1">
                <a:solidFill>
                  <a:srgbClr val="C65094"/>
                </a:solidFill>
              </a:rPr>
              <a:t>elektronskega</a:t>
            </a:r>
            <a:r>
              <a:rPr dirty="0">
                <a:solidFill>
                  <a:srgbClr val="C65094"/>
                </a:solidFill>
              </a:rPr>
              <a:t> </a:t>
            </a:r>
            <a:r>
              <a:rPr dirty="0" err="1">
                <a:solidFill>
                  <a:srgbClr val="C65094"/>
                </a:solidFill>
              </a:rPr>
              <a:t>sporočila</a:t>
            </a:r>
            <a:r>
              <a:rPr dirty="0">
                <a:solidFill>
                  <a:srgbClr val="C65094"/>
                </a:solidFill>
              </a:rPr>
              <a:t> po 10 </a:t>
            </a:r>
            <a:r>
              <a:rPr dirty="0" err="1">
                <a:solidFill>
                  <a:srgbClr val="C65094"/>
                </a:solidFill>
              </a:rPr>
              <a:t>minutah</a:t>
            </a:r>
            <a:r>
              <a:rPr dirty="0">
                <a:solidFill>
                  <a:srgbClr val="C65094"/>
                </a:solidFill>
              </a:rPr>
              <a:t> </a:t>
            </a:r>
            <a:r>
              <a:rPr dirty="0" err="1">
                <a:solidFill>
                  <a:srgbClr val="C65094"/>
                </a:solidFill>
              </a:rPr>
              <a:t>niste</a:t>
            </a:r>
            <a:r>
              <a:rPr dirty="0">
                <a:solidFill>
                  <a:srgbClr val="C65094"/>
                </a:solidFill>
              </a:rPr>
              <a:t> </a:t>
            </a:r>
            <a:r>
              <a:rPr dirty="0" err="1">
                <a:solidFill>
                  <a:srgbClr val="C65094"/>
                </a:solidFill>
              </a:rPr>
              <a:t>prejeli</a:t>
            </a:r>
            <a:r>
              <a:rPr dirty="0">
                <a:solidFill>
                  <a:srgbClr val="C65094"/>
                </a:solidFill>
              </a:rPr>
              <a:t>, se </a:t>
            </a:r>
            <a:r>
              <a:rPr dirty="0" err="1">
                <a:hlinkClick r:id="rId3"/>
              </a:rPr>
              <a:t>obrnite</a:t>
            </a:r>
            <a:r>
              <a:rPr dirty="0">
                <a:hlinkClick r:id="rId3"/>
              </a:rPr>
              <a:t> </a:t>
            </a:r>
            <a:r>
              <a:rPr dirty="0" err="1">
                <a:hlinkClick r:id="rId3"/>
              </a:rPr>
              <a:t>na</a:t>
            </a:r>
            <a:r>
              <a:rPr dirty="0">
                <a:hlinkClick r:id="rId3"/>
              </a:rPr>
              <a:t> </a:t>
            </a:r>
            <a:r>
              <a:rPr lang="sl-SI" dirty="0">
                <a:hlinkClick r:id="rId3"/>
              </a:rPr>
              <a:t>EU </a:t>
            </a:r>
            <a:r>
              <a:rPr lang="sl-SI" dirty="0" err="1">
                <a:hlinkClick r:id="rId3"/>
              </a:rPr>
              <a:t>Login</a:t>
            </a:r>
            <a:r>
              <a:rPr lang="sl-SI" dirty="0">
                <a:hlinkClick r:id="rId3"/>
              </a:rPr>
              <a:t> </a:t>
            </a:r>
            <a:r>
              <a:rPr dirty="0" err="1">
                <a:hlinkClick r:id="rId3"/>
              </a:rPr>
              <a:t>zunanjo</a:t>
            </a:r>
            <a:r>
              <a:rPr dirty="0">
                <a:hlinkClick r:id="rId3"/>
              </a:rPr>
              <a:t> </a:t>
            </a:r>
            <a:r>
              <a:rPr dirty="0" err="1">
                <a:hlinkClick r:id="rId3"/>
              </a:rPr>
              <a:t>podporo</a:t>
            </a:r>
            <a:r>
              <a:rPr dirty="0">
                <a:solidFill>
                  <a:srgbClr val="C65094"/>
                </a:solidFill>
              </a:rPr>
              <a:t>.</a:t>
            </a:r>
            <a:endParaRPr sz="2100" dirty="0"/>
          </a:p>
          <a:p>
            <a:pPr lvl="1">
              <a:lnSpc>
                <a:spcPct val="150000"/>
              </a:lnSpc>
              <a:defRPr sz="2100">
                <a:solidFill>
                  <a:srgbClr val="C65094"/>
                </a:solidFill>
              </a:defRPr>
            </a:pPr>
            <a:r>
              <a:rPr dirty="0"/>
              <a:t>Za </a:t>
            </a:r>
            <a:r>
              <a:rPr dirty="0" err="1"/>
              <a:t>pridobitev</a:t>
            </a:r>
            <a:r>
              <a:rPr dirty="0"/>
              <a:t> </a:t>
            </a:r>
            <a:r>
              <a:rPr dirty="0" err="1"/>
              <a:t>elektronskega</a:t>
            </a:r>
            <a:r>
              <a:rPr dirty="0"/>
              <a:t> </a:t>
            </a:r>
            <a:r>
              <a:rPr dirty="0" err="1"/>
              <a:t>sporočila</a:t>
            </a:r>
            <a:r>
              <a:rPr dirty="0"/>
              <a:t> </a:t>
            </a:r>
            <a:r>
              <a:rPr lang="sl-SI" dirty="0"/>
              <a:t>je običajno potrebnih</a:t>
            </a:r>
            <a:r>
              <a:rPr dirty="0"/>
              <a:t> 2 do 10 </a:t>
            </a:r>
            <a:r>
              <a:rPr dirty="0" err="1"/>
              <a:t>minut</a:t>
            </a:r>
            <a:r>
              <a:rPr b="1" dirty="0"/>
              <a:t>.</a:t>
            </a:r>
            <a:endParaRPr sz="2100" b="1" dirty="0">
              <a:solidFill>
                <a:srgbClr val="C65094"/>
              </a:solidFill>
            </a:endParaRPr>
          </a:p>
          <a:p>
            <a:pPr marL="285750" indent="-285750">
              <a:lnSpc>
                <a:spcPct val="150000"/>
              </a:lnSpc>
              <a:defRPr sz="2000"/>
            </a:pPr>
            <a:r>
              <a:rPr lang="sl-SI" dirty="0"/>
              <a:t>Nato s</a:t>
            </a:r>
            <a:r>
              <a:rPr dirty="0" err="1"/>
              <a:t>ledite</a:t>
            </a:r>
            <a:r>
              <a:rPr dirty="0"/>
              <a:t> </a:t>
            </a:r>
            <a:r>
              <a:rPr dirty="0" err="1"/>
              <a:t>navodilom</a:t>
            </a:r>
            <a:r>
              <a:rPr dirty="0"/>
              <a:t> v </a:t>
            </a:r>
            <a:r>
              <a:rPr dirty="0" err="1"/>
              <a:t>elektronskem</a:t>
            </a:r>
            <a:r>
              <a:rPr dirty="0"/>
              <a:t> </a:t>
            </a:r>
            <a:r>
              <a:rPr dirty="0" err="1"/>
              <a:t>sporočilu</a:t>
            </a:r>
            <a:r>
              <a:rPr dirty="0"/>
              <a:t> in </a:t>
            </a:r>
            <a:r>
              <a:rPr dirty="0" err="1"/>
              <a:t>kliknite</a:t>
            </a:r>
            <a:r>
              <a:rPr dirty="0"/>
              <a:t> </a:t>
            </a:r>
            <a:r>
              <a:rPr dirty="0" err="1"/>
              <a:t>povezavo</a:t>
            </a:r>
            <a:r>
              <a:rPr dirty="0"/>
              <a:t>, </a:t>
            </a:r>
            <a:r>
              <a:rPr dirty="0" err="1"/>
              <a:t>ki</a:t>
            </a:r>
            <a:r>
              <a:rPr dirty="0"/>
              <a:t> </a:t>
            </a:r>
            <a:r>
              <a:rPr dirty="0" err="1"/>
              <a:t>ste</a:t>
            </a:r>
            <a:r>
              <a:rPr dirty="0"/>
              <a:t> jo </a:t>
            </a:r>
            <a:r>
              <a:rPr dirty="0" err="1"/>
              <a:t>prejeli</a:t>
            </a:r>
            <a:r>
              <a:rPr dirty="0"/>
              <a:t>.</a:t>
            </a:r>
            <a:endParaRPr sz="2000" dirty="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3004457" y="2690949"/>
            <a:ext cx="4841966" cy="95794"/>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Ustvarjanje</a:t>
            </a:r>
            <a:r>
              <a:rPr dirty="0"/>
              <a:t> EU Login</a:t>
            </a:r>
            <a:r>
              <a:rPr lang="sl-SI" dirty="0"/>
              <a:t> računa</a:t>
            </a:r>
            <a:endParaRPr sz="3600" dirty="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defRPr sz="2000"/>
            </a:pPr>
            <a:r>
              <a:rPr lang="sl-SI" dirty="0"/>
              <a:t>I</a:t>
            </a:r>
            <a:r>
              <a:rPr dirty="0" err="1"/>
              <a:t>zber</a:t>
            </a:r>
            <a:r>
              <a:rPr lang="sl-SI" dirty="0"/>
              <a:t>i</a:t>
            </a:r>
            <a:r>
              <a:rPr dirty="0" err="1"/>
              <a:t>te</a:t>
            </a:r>
            <a:r>
              <a:rPr lang="sl-SI" dirty="0"/>
              <a:t> si svoje osebno</a:t>
            </a:r>
            <a:r>
              <a:rPr b="1" dirty="0"/>
              <a:t> </a:t>
            </a:r>
            <a:r>
              <a:rPr b="1" dirty="0" err="1"/>
              <a:t>geslo</a:t>
            </a:r>
            <a:r>
              <a:rPr b="1" dirty="0"/>
              <a:t> </a:t>
            </a:r>
            <a:r>
              <a:rPr dirty="0"/>
              <a:t>in </a:t>
            </a:r>
            <a:r>
              <a:rPr dirty="0" err="1"/>
              <a:t>ga</a:t>
            </a:r>
            <a:r>
              <a:rPr lang="sl-SI" dirty="0"/>
              <a:t> nato</a:t>
            </a:r>
            <a:r>
              <a:rPr dirty="0"/>
              <a:t> </a:t>
            </a:r>
            <a:r>
              <a:rPr b="1" dirty="0" err="1"/>
              <a:t>potrdite</a:t>
            </a:r>
            <a:r>
              <a:rPr dirty="0"/>
              <a:t>.</a:t>
            </a:r>
            <a:endParaRPr sz="2000" dirty="0"/>
          </a:p>
          <a:p>
            <a:pPr marL="0" indent="0">
              <a:buNone/>
            </a:pPr>
            <a:endParaRPr sz="2000" dirty="0"/>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rPr lang="sl-SI" dirty="0"/>
              <a:t>G</a:t>
            </a:r>
            <a:r>
              <a:rPr lang="nb-NO" dirty="0"/>
              <a:t>eslo, ki ga želite uporabljati,</a:t>
            </a:r>
            <a:r>
              <a:rPr dirty="0"/>
              <a:t> </a:t>
            </a:r>
            <a:r>
              <a:rPr lang="sl-SI" dirty="0"/>
              <a:t>v</a:t>
            </a:r>
            <a:r>
              <a:rPr lang="nb-NO" dirty="0"/>
              <a:t>pišite </a:t>
            </a:r>
            <a:r>
              <a:rPr lang="sl-SI" dirty="0"/>
              <a:t>v </a:t>
            </a:r>
            <a:r>
              <a:rPr dirty="0"/>
              <a:t>polje „Novo </a:t>
            </a:r>
            <a:r>
              <a:rPr dirty="0" err="1"/>
              <a:t>geslo</a:t>
            </a:r>
            <a:r>
              <a:rPr dirty="0"/>
              <a:t>“, </a:t>
            </a:r>
            <a:r>
              <a:rPr lang="sl-SI" dirty="0"/>
              <a:t>pri izboru znakov </a:t>
            </a:r>
            <a:r>
              <a:rPr dirty="0" err="1"/>
              <a:t>sledite</a:t>
            </a:r>
            <a:r>
              <a:rPr dirty="0"/>
              <a:t> </a:t>
            </a:r>
            <a:r>
              <a:rPr dirty="0" err="1"/>
              <a:t>navodilom</a:t>
            </a:r>
            <a:r>
              <a:rPr dirty="0"/>
              <a:t> </a:t>
            </a:r>
            <a:r>
              <a:rPr dirty="0" err="1"/>
              <a:t>na</a:t>
            </a:r>
            <a:r>
              <a:rPr dirty="0"/>
              <a:t> </a:t>
            </a:r>
            <a:r>
              <a:rPr dirty="0" err="1"/>
              <a:t>strani</a:t>
            </a:r>
            <a:r>
              <a:rPr dirty="0"/>
              <a:t>.</a:t>
            </a:r>
          </a:p>
          <a:p>
            <a:pPr marL="457200" lvl="1" indent="0">
              <a:buNone/>
            </a:pPr>
            <a:endParaRPr sz="1800" dirty="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rPr dirty="0" err="1"/>
              <a:t>Ponovno</a:t>
            </a:r>
            <a:r>
              <a:rPr dirty="0"/>
              <a:t> </a:t>
            </a:r>
            <a:r>
              <a:rPr dirty="0" err="1"/>
              <a:t>vnesite</a:t>
            </a:r>
            <a:r>
              <a:rPr dirty="0"/>
              <a:t> </a:t>
            </a:r>
            <a:r>
              <a:rPr dirty="0" err="1"/>
              <a:t>geslo</a:t>
            </a:r>
            <a:r>
              <a:rPr dirty="0"/>
              <a:t> v „</a:t>
            </a:r>
            <a:r>
              <a:rPr dirty="0" err="1"/>
              <a:t>Potrdi</a:t>
            </a:r>
            <a:r>
              <a:rPr dirty="0"/>
              <a:t> novo </a:t>
            </a:r>
            <a:r>
              <a:rPr dirty="0" err="1"/>
              <a:t>geslo</a:t>
            </a:r>
            <a:r>
              <a:rPr dirty="0"/>
              <a:t>“ in </a:t>
            </a:r>
            <a:r>
              <a:rPr dirty="0" err="1"/>
              <a:t>kliknite</a:t>
            </a:r>
            <a:r>
              <a:rPr dirty="0"/>
              <a:t> „</a:t>
            </a:r>
            <a:r>
              <a:rPr dirty="0" err="1"/>
              <a:t>Pošlji</a:t>
            </a:r>
            <a:r>
              <a:rPr dirty="0"/>
              <a:t>“.</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Ustvarjanje</a:t>
            </a:r>
            <a:r>
              <a:rPr dirty="0"/>
              <a:t> EU Login</a:t>
            </a:r>
            <a:r>
              <a:rPr lang="sl-SI" dirty="0"/>
              <a:t> računa </a:t>
            </a:r>
            <a:endParaRPr sz="3600" dirty="0"/>
          </a:p>
        </p:txBody>
      </p:sp>
      <p:cxnSp>
        <p:nvCxnSpPr>
          <p:cNvPr id="4" name="Elbow Connector 3"/>
          <p:cNvCxnSpPr/>
          <p:nvPr/>
        </p:nvCxnSpPr>
        <p:spPr>
          <a:xfrm flipV="1">
            <a:off x="6651057" y="3248298"/>
            <a:ext cx="1630794" cy="15904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978316" y="3805646"/>
            <a:ext cx="1303535" cy="32359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2194560" y="4350619"/>
            <a:ext cx="6087291" cy="108170"/>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7D9AADD4-F615-91C6-A167-703C38B4EBCF}"/>
              </a:ext>
            </a:extLst>
          </p:cNvPr>
          <p:cNvSpPr>
            <a:spLocks noGrp="1"/>
          </p:cNvSpPr>
          <p:nvPr/>
        </p:nvSpPr>
        <p:spPr>
          <a:xfrm>
            <a:off x="473733" y="2350425"/>
            <a:ext cx="6384804" cy="291044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Nato lahko kliknete gumb „Nadaljuj“ ali „Prijava“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Če ste se na začetku koraka 1 registrirali pri Europassu (namesto uporabe neposredne povezave EU Login), lahko preberete sporočilo „Ni najdena mobilna naprava“. Če želite registrirati mobilno napravo, pojdite na Moj račun.“ To je običajno in ne panika.</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To stran lahko zaprete in nadaljujete s korakom 2. </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58F18ED-EACC-8A51-06AC-604662113EF3}"/>
              </a:ext>
            </a:extLst>
          </p:cNvPr>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sz="3600"/>
            </a:pPr>
            <a:r>
              <a:rPr lang="en-US" dirty="0" err="1"/>
              <a:t>Ustvarjanje</a:t>
            </a:r>
            <a:r>
              <a:rPr lang="en-US" dirty="0"/>
              <a:t> EU Login </a:t>
            </a:r>
            <a:r>
              <a:rPr lang="en-US" dirty="0" err="1"/>
              <a:t>računa</a:t>
            </a:r>
            <a:r>
              <a:rPr lang="en-US" dirty="0"/>
              <a:t> </a:t>
            </a:r>
            <a:endParaRPr lang="en-US" sz="3600" dirty="0"/>
          </a:p>
        </p:txBody>
      </p:sp>
      <p:pic>
        <p:nvPicPr>
          <p:cNvPr id="6" name="Imagen 13" descr="Interfaz de usuario gráfica, Aplicación  Descripción generada automáticamente">
            <a:extLst>
              <a:ext uri="{FF2B5EF4-FFF2-40B4-BE49-F238E27FC236}">
                <a16:creationId xmlns:a16="http://schemas.microsoft.com/office/drawing/2014/main" id="{DD5C3A30-2FBA-5CCF-6DDB-430CA1BCDB28}"/>
              </a:ext>
            </a:extLst>
          </p:cNvPr>
          <p:cNvPicPr>
            <a:picLocks noChangeAspect="1"/>
          </p:cNvPicPr>
          <p:nvPr/>
        </p:nvPicPr>
        <p:blipFill>
          <a:blip r:embed="rId2"/>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147971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pPr>
              <a:defRPr sz="2000"/>
            </a:pPr>
            <a:r>
              <a:rPr dirty="0" err="1"/>
              <a:t>Mobilno</a:t>
            </a:r>
            <a:r>
              <a:rPr dirty="0"/>
              <a:t> </a:t>
            </a:r>
            <a:r>
              <a:rPr dirty="0" err="1"/>
              <a:t>aplikacijo</a:t>
            </a:r>
            <a:r>
              <a:rPr dirty="0"/>
              <a:t> EU Login je </a:t>
            </a:r>
            <a:r>
              <a:rPr dirty="0" err="1"/>
              <a:t>mogoče</a:t>
            </a:r>
            <a:r>
              <a:rPr dirty="0"/>
              <a:t> </a:t>
            </a:r>
            <a:r>
              <a:rPr dirty="0" err="1"/>
              <a:t>namestiti</a:t>
            </a:r>
            <a:r>
              <a:rPr dirty="0"/>
              <a:t> </a:t>
            </a:r>
            <a:r>
              <a:rPr dirty="0" err="1"/>
              <a:t>prek</a:t>
            </a:r>
            <a:endParaRPr dirty="0"/>
          </a:p>
          <a:p>
            <a:pPr lvl="1">
              <a:defRPr sz="2000">
                <a:solidFill>
                  <a:srgbClr val="C65094"/>
                </a:solidFill>
              </a:defRPr>
            </a:pPr>
            <a:r>
              <a:rPr dirty="0"/>
              <a:t>Google Play Store (Android), </a:t>
            </a:r>
            <a:endParaRPr sz="2000" dirty="0">
              <a:solidFill>
                <a:srgbClr val="C65094"/>
              </a:solidFill>
            </a:endParaRPr>
          </a:p>
          <a:p>
            <a:pPr lvl="1">
              <a:defRPr sz="2000">
                <a:solidFill>
                  <a:srgbClr val="C65094"/>
                </a:solidFill>
              </a:defRPr>
            </a:pPr>
            <a:r>
              <a:rPr dirty="0" err="1"/>
              <a:t>trgovine</a:t>
            </a:r>
            <a:r>
              <a:rPr dirty="0"/>
              <a:t> z </a:t>
            </a:r>
            <a:r>
              <a:rPr dirty="0" err="1"/>
              <a:t>aplikacijami</a:t>
            </a:r>
            <a:r>
              <a:rPr dirty="0"/>
              <a:t> (iOS)</a:t>
            </a:r>
            <a:r>
              <a:rPr lang="sl-SI" dirty="0"/>
              <a:t>,</a:t>
            </a:r>
            <a:r>
              <a:rPr dirty="0"/>
              <a:t>  </a:t>
            </a:r>
            <a:endParaRPr sz="2000" dirty="0">
              <a:solidFill>
                <a:srgbClr val="C65094"/>
              </a:solidFill>
            </a:endParaRPr>
          </a:p>
          <a:p>
            <a:pPr lvl="1">
              <a:defRPr sz="2000">
                <a:solidFill>
                  <a:srgbClr val="C65094"/>
                </a:solidFill>
              </a:defRPr>
            </a:pPr>
            <a:r>
              <a:rPr dirty="0"/>
              <a:t>Windows Store (Windows Phone).</a:t>
            </a:r>
          </a:p>
          <a:p>
            <a:pPr marL="457200" lvl="1" indent="0">
              <a:buNone/>
            </a:pPr>
            <a:endParaRPr sz="2000" dirty="0">
              <a:solidFill>
                <a:srgbClr val="C65094"/>
              </a:solidFill>
            </a:endParaRPr>
          </a:p>
          <a:p>
            <a:pPr>
              <a:defRPr sz="2000"/>
            </a:pPr>
            <a:r>
              <a:rPr dirty="0"/>
              <a:t>Za </a:t>
            </a:r>
            <a:r>
              <a:rPr dirty="0" err="1"/>
              <a:t>pravilno</a:t>
            </a:r>
            <a:r>
              <a:rPr dirty="0"/>
              <a:t> </a:t>
            </a:r>
            <a:r>
              <a:rPr dirty="0" err="1"/>
              <a:t>delovanje</a:t>
            </a:r>
            <a:r>
              <a:rPr dirty="0"/>
              <a:t> </a:t>
            </a:r>
            <a:r>
              <a:rPr dirty="0" err="1"/>
              <a:t>aplikacije</a:t>
            </a:r>
            <a:r>
              <a:rPr dirty="0"/>
              <a:t> </a:t>
            </a:r>
            <a:r>
              <a:rPr dirty="0" err="1"/>
              <a:t>boste</a:t>
            </a:r>
            <a:r>
              <a:rPr dirty="0"/>
              <a:t> </a:t>
            </a:r>
            <a:r>
              <a:rPr dirty="0" err="1"/>
              <a:t>potrebovali</a:t>
            </a:r>
            <a:r>
              <a:rPr dirty="0"/>
              <a:t> </a:t>
            </a:r>
            <a:endParaRPr sz="2000" dirty="0"/>
          </a:p>
          <a:p>
            <a:pPr lvl="1">
              <a:defRPr sz="2000">
                <a:solidFill>
                  <a:srgbClr val="C65094"/>
                </a:solidFill>
              </a:defRPr>
            </a:pPr>
            <a:r>
              <a:rPr dirty="0" err="1"/>
              <a:t>računalnik</a:t>
            </a:r>
            <a:r>
              <a:rPr dirty="0"/>
              <a:t>/</a:t>
            </a:r>
            <a:r>
              <a:rPr dirty="0" err="1"/>
              <a:t>prenosni</a:t>
            </a:r>
            <a:r>
              <a:rPr dirty="0"/>
              <a:t> </a:t>
            </a:r>
            <a:r>
              <a:rPr dirty="0" err="1"/>
              <a:t>računalnik</a:t>
            </a:r>
            <a:r>
              <a:rPr dirty="0"/>
              <a:t> </a:t>
            </a:r>
          </a:p>
          <a:p>
            <a:pPr lvl="1">
              <a:defRPr sz="2000">
                <a:solidFill>
                  <a:srgbClr val="C65094"/>
                </a:solidFill>
              </a:defRPr>
            </a:pPr>
            <a:r>
              <a:rPr dirty="0" err="1"/>
              <a:t>mobiln</a:t>
            </a:r>
            <a:r>
              <a:rPr lang="sl-SI" dirty="0"/>
              <a:t>i (pametni) telefon</a:t>
            </a:r>
            <a:endParaRPr dirty="0"/>
          </a:p>
          <a:p>
            <a:pPr lvl="1"/>
            <a:endParaRPr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dirty="0" err="1"/>
              <a:t>Prenesite</a:t>
            </a:r>
            <a:r>
              <a:rPr dirty="0"/>
              <a:t> </a:t>
            </a:r>
            <a:r>
              <a:rPr dirty="0" err="1"/>
              <a:t>mobilno</a:t>
            </a:r>
            <a:r>
              <a:rPr dirty="0"/>
              <a:t> </a:t>
            </a:r>
            <a:r>
              <a:rPr dirty="0" err="1"/>
              <a:t>aplikacijo</a:t>
            </a:r>
            <a:r>
              <a:rPr lang="sl-SI" dirty="0"/>
              <a:t> EU </a:t>
            </a:r>
            <a:r>
              <a:rPr lang="sl-SI" dirty="0" err="1"/>
              <a:t>login</a:t>
            </a:r>
            <a:r>
              <a:rPr lang="sl-SI" dirty="0"/>
              <a:t> </a:t>
            </a:r>
            <a:r>
              <a:rPr dirty="0" err="1"/>
              <a:t>na</a:t>
            </a:r>
            <a:r>
              <a:rPr dirty="0"/>
              <a:t> </a:t>
            </a:r>
            <a:r>
              <a:rPr dirty="0" err="1"/>
              <a:t>svoj</a:t>
            </a:r>
            <a:r>
              <a:rPr dirty="0"/>
              <a:t> </a:t>
            </a:r>
            <a:r>
              <a:rPr dirty="0" err="1"/>
              <a:t>telefon</a:t>
            </a:r>
            <a:endParaRPr sz="2800" dirty="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Dodajanje</a:t>
            </a:r>
            <a:r>
              <a:rPr dirty="0"/>
              <a:t> </a:t>
            </a:r>
            <a:r>
              <a:rPr dirty="0" err="1"/>
              <a:t>dvo</a:t>
            </a:r>
            <a:r>
              <a:rPr lang="sl-SI" dirty="0"/>
              <a:t>stopenj</a:t>
            </a:r>
            <a:r>
              <a:rPr dirty="0" err="1"/>
              <a:t>ske</a:t>
            </a:r>
            <a:r>
              <a:rPr dirty="0"/>
              <a:t> </a:t>
            </a:r>
            <a:r>
              <a:rPr dirty="0" err="1"/>
              <a:t>avtentikacije</a:t>
            </a:r>
            <a:endParaRPr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Korak</a:t>
            </a:r>
            <a:r>
              <a:rPr dirty="0"/>
              <a:t> 1</a:t>
            </a:r>
          </a:p>
        </p:txBody>
      </p:sp>
    </p:spTree>
    <p:extLst>
      <p:ext uri="{BB962C8B-B14F-4D97-AF65-F5344CB8AC3E}">
        <p14:creationId xmlns:p14="http://schemas.microsoft.com/office/powerpoint/2010/main" val="114189988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801E1-2D49-4781-BDD7-D80FA9F6BFA4}">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c869d80-d99c-4dac-b26b-cbbc56b0e91c"/>
    <ds:schemaRef ds:uri="http://schemas.microsoft.com/office/2006/metadata/properties"/>
    <ds:schemaRef ds:uri="http://purl.org/dc/elements/1.1/"/>
    <ds:schemaRef ds:uri="4a230dd3-5426-44e9-972e-c86e457e3d31"/>
    <ds:schemaRef ds:uri="http://www.w3.org/XML/1998/namespace"/>
    <ds:schemaRef ds:uri="http://purl.org/dc/dcmitype/"/>
  </ds:schemaRefs>
</ds:datastoreItem>
</file>

<file path=customXml/itemProps3.xml><?xml version="1.0" encoding="utf-8"?>
<ds:datastoreItem xmlns:ds="http://schemas.openxmlformats.org/officeDocument/2006/customXml" ds:itemID="{2E1D44BC-B284-458B-81B4-67EC77E0CB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EC Square Sans Pro</vt:lpstr>
      <vt:lpstr>Noto Sans SemBd</vt:lpstr>
      <vt:lpstr>Open Sans</vt:lpstr>
      <vt:lpstr>Open Sans Light</vt:lpstr>
      <vt:lpstr>Wingdings</vt:lpstr>
      <vt:lpstr>Storyboard Layouts</vt:lpstr>
      <vt:lpstr>1_Storyboard Layouts</vt:lpstr>
      <vt:lpstr>PowerPoint Presentation</vt:lpstr>
      <vt:lpstr>PowerPoint Presentation</vt:lpstr>
      <vt:lpstr>PowerPoint Presentation</vt:lpstr>
      <vt:lpstr>Ustvarjanje EU Login računa za dostop do storitev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Dodatne informacije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2021-12-07T15:57:33Z</dcterms:created>
  <dcterms:modified xsi:type="dcterms:W3CDTF">2022-04-25T03:44:58Z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