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  <p:sldMasterId id="2147483672" r:id="rId5"/>
  </p:sldMasterIdLst>
  <p:notesMasterIdLst>
    <p:notesMasterId r:id="rId24"/>
  </p:notesMasterIdLst>
  <p:handoutMasterIdLst>
    <p:handoutMasterId r:id="rId25"/>
  </p:handoutMasterIdLst>
  <p:sldIdLst>
    <p:sldId id="256" r:id="rId6"/>
    <p:sldId id="278" r:id="rId7"/>
    <p:sldId id="261" r:id="rId8"/>
    <p:sldId id="262" r:id="rId9"/>
    <p:sldId id="264" r:id="rId10"/>
    <p:sldId id="266" r:id="rId11"/>
    <p:sldId id="267" r:id="rId12"/>
    <p:sldId id="279" r:id="rId13"/>
    <p:sldId id="269" r:id="rId14"/>
    <p:sldId id="270" r:id="rId15"/>
    <p:sldId id="271" r:id="rId16"/>
    <p:sldId id="272" r:id="rId17"/>
    <p:sldId id="274" r:id="rId18"/>
    <p:sldId id="277" r:id="rId19"/>
    <p:sldId id="273" r:id="rId20"/>
    <p:sldId id="276" r:id="rId21"/>
    <p:sldId id="268" r:id="rId22"/>
    <p:sldId id="260" r:id="rId23"/>
  </p:sldIdLst>
  <p:sldSz cx="12192000" cy="6858000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5094"/>
    <a:srgbClr val="6C3088"/>
    <a:srgbClr val="004B80"/>
    <a:srgbClr val="575756"/>
    <a:srgbClr val="488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6185D4-FE57-4DD6-89B5-CEC1B817D74F}" v="21" dt="2021-12-07T12:36:29.974"/>
    <p1510:client id="{FF7D4232-FF22-44CD-A368-3BEC29FBE918}" v="13" dt="2021-12-07T11:42:00.6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90" autoAdjust="0"/>
    <p:restoredTop sz="94682"/>
  </p:normalViewPr>
  <p:slideViewPr>
    <p:cSldViewPr snapToGrid="0">
      <p:cViewPr varScale="1">
        <p:scale>
          <a:sx n="109" d="100"/>
          <a:sy n="109" d="100"/>
        </p:scale>
        <p:origin x="336" y="126"/>
      </p:cViewPr>
      <p:guideLst>
        <p:guide orient="horz" pos="89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rvoje Grganovic" userId="S::hgrganov@emeal.nttdata.com::8cd9cce3-e1dd-439b-af78-ed5fdcec60bb" providerId="AD" clId="Web-{0A6185D4-FE57-4DD6-89B5-CEC1B817D74F}"/>
    <pc:docChg chg="modSld">
      <pc:chgData name="Hrvoje Grganovic" userId="S::hgrganov@emeal.nttdata.com::8cd9cce3-e1dd-439b-af78-ed5fdcec60bb" providerId="AD" clId="Web-{0A6185D4-FE57-4DD6-89B5-CEC1B817D74F}" dt="2021-12-07T12:36:29.974" v="20"/>
      <pc:docMkLst>
        <pc:docMk/>
      </pc:docMkLst>
      <pc:sldChg chg="modSp addCm">
        <pc:chgData name="Hrvoje Grganovic" userId="S::hgrganov@emeal.nttdata.com::8cd9cce3-e1dd-439b-af78-ed5fdcec60bb" providerId="AD" clId="Web-{0A6185D4-FE57-4DD6-89B5-CEC1B817D74F}" dt="2021-12-07T12:29:50.228" v="17" actId="20577"/>
        <pc:sldMkLst>
          <pc:docMk/>
          <pc:sldMk cId="611202186" sldId="262"/>
        </pc:sldMkLst>
        <pc:spChg chg="mod">
          <ac:chgData name="Hrvoje Grganovic" userId="S::hgrganov@emeal.nttdata.com::8cd9cce3-e1dd-439b-af78-ed5fdcec60bb" providerId="AD" clId="Web-{0A6185D4-FE57-4DD6-89B5-CEC1B817D74F}" dt="2021-12-07T12:29:50.228" v="17" actId="20577"/>
          <ac:spMkLst>
            <pc:docMk/>
            <pc:sldMk cId="611202186" sldId="262"/>
            <ac:spMk id="6" creationId="{00000000-0000-0000-0000-000000000000}"/>
          </ac:spMkLst>
        </pc:spChg>
      </pc:sldChg>
      <pc:sldChg chg="addCm">
        <pc:chgData name="Hrvoje Grganovic" userId="S::hgrganov@emeal.nttdata.com::8cd9cce3-e1dd-439b-af78-ed5fdcec60bb" providerId="AD" clId="Web-{0A6185D4-FE57-4DD6-89B5-CEC1B817D74F}" dt="2021-12-07T12:33:37.594" v="19"/>
        <pc:sldMkLst>
          <pc:docMk/>
          <pc:sldMk cId="378358297" sldId="266"/>
        </pc:sldMkLst>
      </pc:sldChg>
      <pc:sldChg chg="addCm">
        <pc:chgData name="Hrvoje Grganovic" userId="S::hgrganov@emeal.nttdata.com::8cd9cce3-e1dd-439b-af78-ed5fdcec60bb" providerId="AD" clId="Web-{0A6185D4-FE57-4DD6-89B5-CEC1B817D74F}" dt="2021-12-07T12:36:29.974" v="20"/>
        <pc:sldMkLst>
          <pc:docMk/>
          <pc:sldMk cId="3439953873" sldId="268"/>
        </pc:sldMkLst>
      </pc:sldChg>
    </pc:docChg>
  </pc:docChgLst>
  <pc:docChgLst>
    <pc:chgData name="Nuria Moyes Prellezo" userId="c0805bb3-1afb-476e-905b-1a9100a61aae" providerId="ADAL" clId="{FF7D4232-FF22-44CD-A368-3BEC29FBE918}"/>
    <pc:docChg chg="custSel addSld delSld modSld">
      <pc:chgData name="Nuria Moyes Prellezo" userId="c0805bb3-1afb-476e-905b-1a9100a61aae" providerId="ADAL" clId="{FF7D4232-FF22-44CD-A368-3BEC29FBE918}" dt="2021-12-07T11:42:00.623" v="395"/>
      <pc:docMkLst>
        <pc:docMk/>
      </pc:docMkLst>
      <pc:sldChg chg="modSp mod">
        <pc:chgData name="Nuria Moyes Prellezo" userId="c0805bb3-1afb-476e-905b-1a9100a61aae" providerId="ADAL" clId="{FF7D4232-FF22-44CD-A368-3BEC29FBE918}" dt="2021-12-07T10:13:37.591" v="128" actId="27636"/>
        <pc:sldMkLst>
          <pc:docMk/>
          <pc:sldMk cId="55005443" sldId="256"/>
        </pc:sldMkLst>
        <pc:spChg chg="mod">
          <ac:chgData name="Nuria Moyes Prellezo" userId="c0805bb3-1afb-476e-905b-1a9100a61aae" providerId="ADAL" clId="{FF7D4232-FF22-44CD-A368-3BEC29FBE918}" dt="2021-12-07T10:13:37.591" v="128" actId="27636"/>
          <ac:spMkLst>
            <pc:docMk/>
            <pc:sldMk cId="55005443" sldId="256"/>
            <ac:spMk id="6" creationId="{00000000-0000-0000-0000-000000000000}"/>
          </ac:spMkLst>
        </pc:spChg>
        <pc:spChg chg="mod">
          <ac:chgData name="Nuria Moyes Prellezo" userId="c0805bb3-1afb-476e-905b-1a9100a61aae" providerId="ADAL" clId="{FF7D4232-FF22-44CD-A368-3BEC29FBE918}" dt="2021-12-06T15:52:35.582" v="2" actId="1076"/>
          <ac:spMkLst>
            <pc:docMk/>
            <pc:sldMk cId="55005443" sldId="256"/>
            <ac:spMk id="7" creationId="{00000000-0000-0000-0000-000000000000}"/>
          </ac:spMkLst>
        </pc:spChg>
      </pc:sldChg>
      <pc:sldChg chg="modSp new mod">
        <pc:chgData name="Nuria Moyes Prellezo" userId="c0805bb3-1afb-476e-905b-1a9100a61aae" providerId="ADAL" clId="{FF7D4232-FF22-44CD-A368-3BEC29FBE918}" dt="2021-12-07T09:54:54.698" v="8" actId="20577"/>
        <pc:sldMkLst>
          <pc:docMk/>
          <pc:sldMk cId="4192158941" sldId="261"/>
        </pc:sldMkLst>
        <pc:spChg chg="mod">
          <ac:chgData name="Nuria Moyes Prellezo" userId="c0805bb3-1afb-476e-905b-1a9100a61aae" providerId="ADAL" clId="{FF7D4232-FF22-44CD-A368-3BEC29FBE918}" dt="2021-12-07T09:54:54.698" v="8" actId="20577"/>
          <ac:spMkLst>
            <pc:docMk/>
            <pc:sldMk cId="4192158941" sldId="261"/>
            <ac:spMk id="7" creationId="{00000000-0000-0000-0000-000000000000}"/>
          </ac:spMkLst>
        </pc:spChg>
      </pc:sldChg>
      <pc:sldChg chg="modSp mod addCm modCm">
        <pc:chgData name="Nuria Moyes Prellezo" userId="c0805bb3-1afb-476e-905b-1a9100a61aae" providerId="ADAL" clId="{FF7D4232-FF22-44CD-A368-3BEC29FBE918}" dt="2021-12-07T11:36:00.281" v="343"/>
        <pc:sldMkLst>
          <pc:docMk/>
          <pc:sldMk cId="611202186" sldId="262"/>
        </pc:sldMkLst>
        <pc:spChg chg="mod">
          <ac:chgData name="Nuria Moyes Prellezo" userId="c0805bb3-1afb-476e-905b-1a9100a61aae" providerId="ADAL" clId="{FF7D4232-FF22-44CD-A368-3BEC29FBE918}" dt="2021-12-07T10:13:18.044" v="125" actId="20577"/>
          <ac:spMkLst>
            <pc:docMk/>
            <pc:sldMk cId="611202186" sldId="262"/>
            <ac:spMk id="7" creationId="{00000000-0000-0000-0000-000000000000}"/>
          </ac:spMkLst>
        </pc:spChg>
      </pc:sldChg>
      <pc:sldChg chg="modSp mod addCm modCm">
        <pc:chgData name="Nuria Moyes Prellezo" userId="c0805bb3-1afb-476e-905b-1a9100a61aae" providerId="ADAL" clId="{FF7D4232-FF22-44CD-A368-3BEC29FBE918}" dt="2021-12-07T11:37:21.357" v="352"/>
        <pc:sldMkLst>
          <pc:docMk/>
          <pc:sldMk cId="3454791581" sldId="263"/>
        </pc:sldMkLst>
        <pc:spChg chg="mod">
          <ac:chgData name="Nuria Moyes Prellezo" userId="c0805bb3-1afb-476e-905b-1a9100a61aae" providerId="ADAL" clId="{FF7D4232-FF22-44CD-A368-3BEC29FBE918}" dt="2021-12-07T11:36:58.654" v="350" actId="113"/>
          <ac:spMkLst>
            <pc:docMk/>
            <pc:sldMk cId="3454791581" sldId="263"/>
            <ac:spMk id="7" creationId="{00000000-0000-0000-0000-000000000000}"/>
          </ac:spMkLst>
        </pc:spChg>
      </pc:sldChg>
      <pc:sldChg chg="del">
        <pc:chgData name="Nuria Moyes Prellezo" userId="c0805bb3-1afb-476e-905b-1a9100a61aae" providerId="ADAL" clId="{FF7D4232-FF22-44CD-A368-3BEC29FBE918}" dt="2021-12-06T15:52:47.472" v="3" actId="2696"/>
        <pc:sldMkLst>
          <pc:docMk/>
          <pc:sldMk cId="1131844015" sldId="265"/>
        </pc:sldMkLst>
      </pc:sldChg>
      <pc:sldChg chg="modSp mod addCm modCm">
        <pc:chgData name="Nuria Moyes Prellezo" userId="c0805bb3-1afb-476e-905b-1a9100a61aae" providerId="ADAL" clId="{FF7D4232-FF22-44CD-A368-3BEC29FBE918}" dt="2021-12-07T11:01:03.275" v="329"/>
        <pc:sldMkLst>
          <pc:docMk/>
          <pc:sldMk cId="378358297" sldId="266"/>
        </pc:sldMkLst>
        <pc:spChg chg="mod">
          <ac:chgData name="Nuria Moyes Prellezo" userId="c0805bb3-1afb-476e-905b-1a9100a61aae" providerId="ADAL" clId="{FF7D4232-FF22-44CD-A368-3BEC29FBE918}" dt="2021-12-07T11:00:40.641" v="327" actId="20577"/>
          <ac:spMkLst>
            <pc:docMk/>
            <pc:sldMk cId="378358297" sldId="266"/>
            <ac:spMk id="7" creationId="{00000000-0000-0000-0000-000000000000}"/>
          </ac:spMkLst>
        </pc:spChg>
      </pc:sldChg>
      <pc:sldChg chg="modSp mod">
        <pc:chgData name="Nuria Moyes Prellezo" userId="c0805bb3-1afb-476e-905b-1a9100a61aae" providerId="ADAL" clId="{FF7D4232-FF22-44CD-A368-3BEC29FBE918}" dt="2021-12-07T11:36:27.086" v="348" actId="20577"/>
        <pc:sldMkLst>
          <pc:docMk/>
          <pc:sldMk cId="3294752700" sldId="267"/>
        </pc:sldMkLst>
        <pc:spChg chg="mod">
          <ac:chgData name="Nuria Moyes Prellezo" userId="c0805bb3-1afb-476e-905b-1a9100a61aae" providerId="ADAL" clId="{FF7D4232-FF22-44CD-A368-3BEC29FBE918}" dt="2021-12-07T11:36:27.086" v="348" actId="20577"/>
          <ac:spMkLst>
            <pc:docMk/>
            <pc:sldMk cId="3294752700" sldId="267"/>
            <ac:spMk id="7" creationId="{00000000-0000-0000-0000-000000000000}"/>
          </ac:spMkLst>
        </pc:spChg>
      </pc:sldChg>
      <pc:sldChg chg="modSp mod addCm modCm">
        <pc:chgData name="Nuria Moyes Prellezo" userId="c0805bb3-1afb-476e-905b-1a9100a61aae" providerId="ADAL" clId="{FF7D4232-FF22-44CD-A368-3BEC29FBE918}" dt="2021-12-07T11:42:00.623" v="395"/>
        <pc:sldMkLst>
          <pc:docMk/>
          <pc:sldMk cId="3439953873" sldId="268"/>
        </pc:sldMkLst>
        <pc:spChg chg="mod">
          <ac:chgData name="Nuria Moyes Prellezo" userId="c0805bb3-1afb-476e-905b-1a9100a61aae" providerId="ADAL" clId="{FF7D4232-FF22-44CD-A368-3BEC29FBE918}" dt="2021-12-07T11:41:25.267" v="393" actId="1076"/>
          <ac:spMkLst>
            <pc:docMk/>
            <pc:sldMk cId="3439953873" sldId="268"/>
            <ac:spMk id="6" creationId="{00000000-0000-0000-0000-000000000000}"/>
          </ac:spMkLst>
        </pc:spChg>
      </pc:sldChg>
      <pc:sldChg chg="addSp modSp mod addCm modCm">
        <pc:chgData name="Nuria Moyes Prellezo" userId="c0805bb3-1afb-476e-905b-1a9100a61aae" providerId="ADAL" clId="{FF7D4232-FF22-44CD-A368-3BEC29FBE918}" dt="2021-12-07T11:38:16.107" v="385"/>
        <pc:sldMkLst>
          <pc:docMk/>
          <pc:sldMk cId="1141899884" sldId="269"/>
        </pc:sldMkLst>
        <pc:spChg chg="add mod">
          <ac:chgData name="Nuria Moyes Prellezo" userId="c0805bb3-1afb-476e-905b-1a9100a61aae" providerId="ADAL" clId="{FF7D4232-FF22-44CD-A368-3BEC29FBE918}" dt="2021-12-07T11:38:01.944" v="383" actId="113"/>
          <ac:spMkLst>
            <pc:docMk/>
            <pc:sldMk cId="1141899884" sldId="269"/>
            <ac:spMk id="5" creationId="{06383535-21D2-4538-9BC6-1AC4271D5253}"/>
          </ac:spMkLst>
        </pc:spChg>
      </pc:sldChg>
      <pc:sldChg chg="addSp modSp">
        <pc:chgData name="Nuria Moyes Prellezo" userId="c0805bb3-1afb-476e-905b-1a9100a61aae" providerId="ADAL" clId="{FF7D4232-FF22-44CD-A368-3BEC29FBE918}" dt="2021-12-07T11:38:24.346" v="386"/>
        <pc:sldMkLst>
          <pc:docMk/>
          <pc:sldMk cId="3940243806" sldId="270"/>
        </pc:sldMkLst>
        <pc:spChg chg="add mod">
          <ac:chgData name="Nuria Moyes Prellezo" userId="c0805bb3-1afb-476e-905b-1a9100a61aae" providerId="ADAL" clId="{FF7D4232-FF22-44CD-A368-3BEC29FBE918}" dt="2021-12-07T11:38:24.346" v="386"/>
          <ac:spMkLst>
            <pc:docMk/>
            <pc:sldMk cId="3940243806" sldId="270"/>
            <ac:spMk id="13" creationId="{8288DDEE-7080-41AD-A985-01D5F859E105}"/>
          </ac:spMkLst>
        </pc:spChg>
      </pc:sldChg>
      <pc:sldChg chg="addSp modSp">
        <pc:chgData name="Nuria Moyes Prellezo" userId="c0805bb3-1afb-476e-905b-1a9100a61aae" providerId="ADAL" clId="{FF7D4232-FF22-44CD-A368-3BEC29FBE918}" dt="2021-12-07T11:38:50.678" v="387"/>
        <pc:sldMkLst>
          <pc:docMk/>
          <pc:sldMk cId="750981633" sldId="271"/>
        </pc:sldMkLst>
        <pc:spChg chg="add mod">
          <ac:chgData name="Nuria Moyes Prellezo" userId="c0805bb3-1afb-476e-905b-1a9100a61aae" providerId="ADAL" clId="{FF7D4232-FF22-44CD-A368-3BEC29FBE918}" dt="2021-12-07T11:38:50.678" v="387"/>
          <ac:spMkLst>
            <pc:docMk/>
            <pc:sldMk cId="750981633" sldId="271"/>
            <ac:spMk id="8" creationId="{10B6AC69-24F0-4623-8344-F57FE880C1AF}"/>
          </ac:spMkLst>
        </pc:spChg>
      </pc:sldChg>
      <pc:sldChg chg="addSp modSp">
        <pc:chgData name="Nuria Moyes Prellezo" userId="c0805bb3-1afb-476e-905b-1a9100a61aae" providerId="ADAL" clId="{FF7D4232-FF22-44CD-A368-3BEC29FBE918}" dt="2021-12-07T11:39:56.283" v="388"/>
        <pc:sldMkLst>
          <pc:docMk/>
          <pc:sldMk cId="3107612352" sldId="272"/>
        </pc:sldMkLst>
        <pc:spChg chg="add mod">
          <ac:chgData name="Nuria Moyes Prellezo" userId="c0805bb3-1afb-476e-905b-1a9100a61aae" providerId="ADAL" clId="{FF7D4232-FF22-44CD-A368-3BEC29FBE918}" dt="2021-12-07T11:39:56.283" v="388"/>
          <ac:spMkLst>
            <pc:docMk/>
            <pc:sldMk cId="3107612352" sldId="272"/>
            <ac:spMk id="8" creationId="{DCB7B55B-0279-4D38-A0FD-2ED2F74665EF}"/>
          </ac:spMkLst>
        </pc:spChg>
      </pc:sldChg>
      <pc:sldChg chg="addSp modSp">
        <pc:chgData name="Nuria Moyes Prellezo" userId="c0805bb3-1afb-476e-905b-1a9100a61aae" providerId="ADAL" clId="{FF7D4232-FF22-44CD-A368-3BEC29FBE918}" dt="2021-12-07T11:40:15.092" v="389"/>
        <pc:sldMkLst>
          <pc:docMk/>
          <pc:sldMk cId="3124286804" sldId="273"/>
        </pc:sldMkLst>
        <pc:spChg chg="add mod">
          <ac:chgData name="Nuria Moyes Prellezo" userId="c0805bb3-1afb-476e-905b-1a9100a61aae" providerId="ADAL" clId="{FF7D4232-FF22-44CD-A368-3BEC29FBE918}" dt="2021-12-07T11:40:15.092" v="389"/>
          <ac:spMkLst>
            <pc:docMk/>
            <pc:sldMk cId="3124286804" sldId="273"/>
            <ac:spMk id="12" creationId="{BC4567FB-256A-4F2D-BDF9-8085E4E62147}"/>
          </ac:spMkLst>
        </pc:spChg>
      </pc:sldChg>
      <pc:sldChg chg="addSp modSp">
        <pc:chgData name="Nuria Moyes Prellezo" userId="c0805bb3-1afb-476e-905b-1a9100a61aae" providerId="ADAL" clId="{FF7D4232-FF22-44CD-A368-3BEC29FBE918}" dt="2021-12-07T11:40:40.313" v="390"/>
        <pc:sldMkLst>
          <pc:docMk/>
          <pc:sldMk cId="2460869705" sldId="274"/>
        </pc:sldMkLst>
        <pc:spChg chg="add mod">
          <ac:chgData name="Nuria Moyes Prellezo" userId="c0805bb3-1afb-476e-905b-1a9100a61aae" providerId="ADAL" clId="{FF7D4232-FF22-44CD-A368-3BEC29FBE918}" dt="2021-12-07T11:40:40.313" v="390"/>
          <ac:spMkLst>
            <pc:docMk/>
            <pc:sldMk cId="2460869705" sldId="274"/>
            <ac:spMk id="5" creationId="{DF5D98D8-6A96-496F-B728-B16402E7427E}"/>
          </ac:spMkLst>
        </pc:spChg>
      </pc:sldChg>
      <pc:sldChg chg="del">
        <pc:chgData name="Nuria Moyes Prellezo" userId="c0805bb3-1afb-476e-905b-1a9100a61aae" providerId="ADAL" clId="{FF7D4232-FF22-44CD-A368-3BEC29FBE918}" dt="2021-12-06T15:52:47.472" v="3" actId="2696"/>
        <pc:sldMkLst>
          <pc:docMk/>
          <pc:sldMk cId="2426913249" sldId="277"/>
        </pc:sldMkLst>
      </pc:sldChg>
      <pc:sldChg chg="del">
        <pc:chgData name="Nuria Moyes Prellezo" userId="c0805bb3-1afb-476e-905b-1a9100a61aae" providerId="ADAL" clId="{FF7D4232-FF22-44CD-A368-3BEC29FBE918}" dt="2021-12-06T15:52:47.472" v="3" actId="2696"/>
        <pc:sldMkLst>
          <pc:docMk/>
          <pc:sldMk cId="309818945" sldId="280"/>
        </pc:sldMkLst>
      </pc:sldChg>
      <pc:sldChg chg="del">
        <pc:chgData name="Nuria Moyes Prellezo" userId="c0805bb3-1afb-476e-905b-1a9100a61aae" providerId="ADAL" clId="{FF7D4232-FF22-44CD-A368-3BEC29FBE918}" dt="2021-12-06T15:52:50.251" v="4" actId="2696"/>
        <pc:sldMkLst>
          <pc:docMk/>
          <pc:sldMk cId="1503257479" sldId="287"/>
        </pc:sldMkLst>
      </pc:sldChg>
      <pc:sldChg chg="del">
        <pc:chgData name="Nuria Moyes Prellezo" userId="c0805bb3-1afb-476e-905b-1a9100a61aae" providerId="ADAL" clId="{FF7D4232-FF22-44CD-A368-3BEC29FBE918}" dt="2021-12-06T15:52:47.472" v="3" actId="2696"/>
        <pc:sldMkLst>
          <pc:docMk/>
          <pc:sldMk cId="1705527095" sldId="288"/>
        </pc:sldMkLst>
      </pc:sldChg>
      <pc:sldChg chg="del">
        <pc:chgData name="Nuria Moyes Prellezo" userId="c0805bb3-1afb-476e-905b-1a9100a61aae" providerId="ADAL" clId="{FF7D4232-FF22-44CD-A368-3BEC29FBE918}" dt="2021-12-06T15:52:47.472" v="3" actId="2696"/>
        <pc:sldMkLst>
          <pc:docMk/>
          <pc:sldMk cId="361308000" sldId="29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B7F30-0480-4A98-8580-5A40E105CFDC}" type="datetimeFigureOut">
              <a:rPr lang="nl-BE" smtClean="0"/>
              <a:t>25/04/2022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BE"/>
              <a:t>If you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C9796-E37B-4F25-9C36-EFD256FAEF8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51846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fld id="{BCA78384-C129-4918-8CFF-615F58D89902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/>
            <a:r>
              <a:t>Kliknite na úpravu štýlov hlavného textu</a:t>
            </a:r>
          </a:p>
          <a:p>
            <a:pPr lvl="1"/>
            <a:r>
              <a:t>Druhá úroveň</a:t>
            </a:r>
          </a:p>
          <a:p>
            <a:pPr lvl="2"/>
            <a:r>
              <a:t>Tretia úroveň</a:t>
            </a:r>
          </a:p>
          <a:p>
            <a:pPr lvl="3"/>
            <a:r>
              <a:t>Štvrtá úroveň</a:t>
            </a:r>
          </a:p>
          <a:p>
            <a:pPr lvl="4"/>
            <a:r>
              <a:t>Piata úroveň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r>
              <a:t>Ak ste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8FB813D2-5B63-4088-93E2-E68B26FB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8259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Ak ste</a:t>
            </a:r>
          </a:p>
        </p:txBody>
      </p:sp>
    </p:spTree>
    <p:extLst>
      <p:ext uri="{BB962C8B-B14F-4D97-AF65-F5344CB8AC3E}">
        <p14:creationId xmlns:p14="http://schemas.microsoft.com/office/powerpoint/2010/main" val="964176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Ak ste</a:t>
            </a:r>
          </a:p>
        </p:txBody>
      </p:sp>
    </p:spTree>
    <p:extLst>
      <p:ext uri="{BB962C8B-B14F-4D97-AF65-F5344CB8AC3E}">
        <p14:creationId xmlns:p14="http://schemas.microsoft.com/office/powerpoint/2010/main" val="4266381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Ak ste</a:t>
            </a:r>
          </a:p>
        </p:txBody>
      </p:sp>
    </p:spTree>
    <p:extLst>
      <p:ext uri="{BB962C8B-B14F-4D97-AF65-F5344CB8AC3E}">
        <p14:creationId xmlns:p14="http://schemas.microsoft.com/office/powerpoint/2010/main" val="1087888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Ak ste</a:t>
            </a:r>
          </a:p>
        </p:txBody>
      </p:sp>
    </p:spTree>
    <p:extLst>
      <p:ext uri="{BB962C8B-B14F-4D97-AF65-F5344CB8AC3E}">
        <p14:creationId xmlns:p14="http://schemas.microsoft.com/office/powerpoint/2010/main" val="4008977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Ak ste</a:t>
            </a:r>
          </a:p>
        </p:txBody>
      </p:sp>
    </p:spTree>
    <p:extLst>
      <p:ext uri="{BB962C8B-B14F-4D97-AF65-F5344CB8AC3E}">
        <p14:creationId xmlns:p14="http://schemas.microsoft.com/office/powerpoint/2010/main" val="3295347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Ak ste</a:t>
            </a:r>
          </a:p>
        </p:txBody>
      </p:sp>
    </p:spTree>
    <p:extLst>
      <p:ext uri="{BB962C8B-B14F-4D97-AF65-F5344CB8AC3E}">
        <p14:creationId xmlns:p14="http://schemas.microsoft.com/office/powerpoint/2010/main" val="1518497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Ak ste</a:t>
            </a:r>
          </a:p>
        </p:txBody>
      </p:sp>
    </p:spTree>
    <p:extLst>
      <p:ext uri="{BB962C8B-B14F-4D97-AF65-F5344CB8AC3E}">
        <p14:creationId xmlns:p14="http://schemas.microsoft.com/office/powerpoint/2010/main" val="2913682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Ak ste</a:t>
            </a:r>
          </a:p>
        </p:txBody>
      </p:sp>
    </p:spTree>
    <p:extLst>
      <p:ext uri="{BB962C8B-B14F-4D97-AF65-F5344CB8AC3E}">
        <p14:creationId xmlns:p14="http://schemas.microsoft.com/office/powerpoint/2010/main" val="2655857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Ak ste</a:t>
            </a:r>
          </a:p>
        </p:txBody>
      </p:sp>
    </p:spTree>
    <p:extLst>
      <p:ext uri="{BB962C8B-B14F-4D97-AF65-F5344CB8AC3E}">
        <p14:creationId xmlns:p14="http://schemas.microsoft.com/office/powerpoint/2010/main" val="1738031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Ak ste</a:t>
            </a:r>
          </a:p>
        </p:txBody>
      </p:sp>
    </p:spTree>
    <p:extLst>
      <p:ext uri="{BB962C8B-B14F-4D97-AF65-F5344CB8AC3E}">
        <p14:creationId xmlns:p14="http://schemas.microsoft.com/office/powerpoint/2010/main" val="54082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Ak ste</a:t>
            </a:r>
          </a:p>
        </p:txBody>
      </p:sp>
    </p:spTree>
    <p:extLst>
      <p:ext uri="{BB962C8B-B14F-4D97-AF65-F5344CB8AC3E}">
        <p14:creationId xmlns:p14="http://schemas.microsoft.com/office/powerpoint/2010/main" val="3336385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Ak ste</a:t>
            </a:r>
          </a:p>
        </p:txBody>
      </p:sp>
    </p:spTree>
    <p:extLst>
      <p:ext uri="{BB962C8B-B14F-4D97-AF65-F5344CB8AC3E}">
        <p14:creationId xmlns:p14="http://schemas.microsoft.com/office/powerpoint/2010/main" val="3633136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Ak ste</a:t>
            </a:r>
          </a:p>
        </p:txBody>
      </p:sp>
    </p:spTree>
    <p:extLst>
      <p:ext uri="{BB962C8B-B14F-4D97-AF65-F5344CB8AC3E}">
        <p14:creationId xmlns:p14="http://schemas.microsoft.com/office/powerpoint/2010/main" val="78376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Ak ste</a:t>
            </a:r>
          </a:p>
        </p:txBody>
      </p:sp>
    </p:spTree>
    <p:extLst>
      <p:ext uri="{BB962C8B-B14F-4D97-AF65-F5344CB8AC3E}">
        <p14:creationId xmlns:p14="http://schemas.microsoft.com/office/powerpoint/2010/main" val="2677653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Ak ste</a:t>
            </a:r>
          </a:p>
        </p:txBody>
      </p:sp>
    </p:spTree>
    <p:extLst>
      <p:ext uri="{BB962C8B-B14F-4D97-AF65-F5344CB8AC3E}">
        <p14:creationId xmlns:p14="http://schemas.microsoft.com/office/powerpoint/2010/main" val="3904884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" y="-5595"/>
            <a:ext cx="12194988" cy="6863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1"/>
            <a:ext cx="3876675" cy="1409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Miesto vyhradené pre názov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833812" y="4302481"/>
            <a:ext cx="460057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t>Ďalší text tu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373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3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593427" y="0"/>
            <a:ext cx="659857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841" y="1301677"/>
            <a:ext cx="4825959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01841" y="3182351"/>
            <a:ext cx="4825959" cy="12914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01841" y="2526661"/>
            <a:ext cx="4825959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66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2"/>
            <a:ext cx="3876675" cy="7743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Ďakujeme Vám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495675" y="3713395"/>
            <a:ext cx="526732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t>Otázky a odpovede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05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" y="-5595"/>
            <a:ext cx="12194988" cy="6863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1"/>
            <a:ext cx="3876675" cy="1409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Запазено място за текста на заглавието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833812" y="4302481"/>
            <a:ext cx="460057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t>Допълнителен текст тук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373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98" y="1301677"/>
            <a:ext cx="4860143" cy="1205058"/>
          </a:xfrm>
        </p:spPr>
        <p:txBody>
          <a:bodyPr/>
          <a:lstStyle>
            <a:lvl1pPr>
              <a:defRPr b="1" spc="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605670" y="0"/>
            <a:ext cx="658633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spc="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22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04064" y="3183044"/>
            <a:ext cx="10572332" cy="2263164"/>
          </a:xfrm>
          <a:prstGeom prst="rect">
            <a:avLst/>
          </a:prstGeom>
        </p:spPr>
        <p:txBody>
          <a:bodyPr numCol="2" spcCol="18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 lang="en-GB" sz="1600" b="0" i="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Paragraph text to go here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150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t>Żракнете га редактиране на основното Żаглавие</a:t>
            </a:r>
          </a:p>
        </p:txBody>
      </p:sp>
      <p:sp>
        <p:nvSpPr>
          <p:cNvPr id="6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t>Żschopnosťрсивгт или текстгт на Żараграга ге отиде тгк и тгк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Żschopnosťрсивгт или текстгт на Żараграга ге отиде тгк и тгк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Żschopnosťрсивгт или текстгт на Żараграга ге отиде тгк и тгк</a:t>
            </a:r>
            <a:endParaRPr sz="2000" b="0"/>
          </a:p>
        </p:txBody>
      </p:sp>
    </p:spTree>
    <p:extLst>
      <p:ext uri="{BB962C8B-B14F-4D97-AF65-F5344CB8AC3E}">
        <p14:creationId xmlns:p14="http://schemas.microsoft.com/office/powerpoint/2010/main" val="1176694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1" y="618469"/>
            <a:ext cx="10058400" cy="528139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83564" y="2208235"/>
            <a:ext cx="7042826" cy="1697844"/>
          </a:xfrm>
        </p:spPr>
        <p:txBody>
          <a:bodyPr anchor="t"/>
          <a:lstStyle>
            <a:lvl1pPr>
              <a:defRPr b="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Feature text or quote text to go here…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683564" y="4231304"/>
            <a:ext cx="5415031" cy="6385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888843" y="1471501"/>
            <a:ext cx="7623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“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636938" y="3466027"/>
            <a:ext cx="8056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”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1" y="6124254"/>
            <a:ext cx="2066820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16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457301" y="3276600"/>
            <a:ext cx="4371975" cy="25336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89432" y="3800475"/>
            <a:ext cx="3707711" cy="16478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47799" y="-217719"/>
            <a:ext cx="3211200" cy="18072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457301" y="6123128"/>
            <a:ext cx="2066400" cy="2988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05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2169869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5208106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1841" y="1066754"/>
            <a:ext cx="10515600" cy="11031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69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without head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1852263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4890500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0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98" y="1301677"/>
            <a:ext cx="4860143" cy="1205058"/>
          </a:xfrm>
        </p:spPr>
        <p:txBody>
          <a:bodyPr/>
          <a:lstStyle>
            <a:lvl1pPr>
              <a:defRPr b="1" spc="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605670" y="0"/>
            <a:ext cx="658633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spc="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148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47115" y="0"/>
            <a:ext cx="1223911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-41811" y="4154905"/>
            <a:ext cx="4104000" cy="2703095"/>
          </a:xfrm>
          <a:prstGeom prst="rect">
            <a:avLst/>
          </a:prstGeom>
          <a:solidFill>
            <a:srgbClr val="3B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64C59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087260" y="4154905"/>
            <a:ext cx="4104740" cy="2703095"/>
          </a:xfrm>
          <a:prstGeom prst="rect">
            <a:avLst/>
          </a:prstGeom>
          <a:solidFill>
            <a:srgbClr val="004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4062189" y="1451810"/>
            <a:ext cx="4025811" cy="2703095"/>
          </a:xfrm>
          <a:prstGeom prst="rect">
            <a:avLst/>
          </a:prstGeom>
          <a:solidFill>
            <a:srgbClr val="6C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C3088"/>
              </a:solidFill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88729" y="195580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-41275" y="1452563"/>
            <a:ext cx="4103464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062189" y="4155658"/>
            <a:ext cx="4025071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087260" y="1451811"/>
            <a:ext cx="4116528" cy="27026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408778" y="2648424"/>
            <a:ext cx="3355602" cy="6421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sz="1600"/>
              <a:t>Small explanation text to go here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5613" y="461796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461722" y="4702050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8473918" y="5341310"/>
            <a:ext cx="3332163" cy="64793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6075" y="5257224"/>
            <a:ext cx="3332163" cy="57278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1841" y="246376"/>
            <a:ext cx="10515600" cy="120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3221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593427" y="0"/>
            <a:ext cx="659857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841" y="1301677"/>
            <a:ext cx="4825959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01841" y="3182351"/>
            <a:ext cx="4825959" cy="12914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01841" y="2526661"/>
            <a:ext cx="4825959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1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2"/>
            <a:ext cx="3876675" cy="7743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Благодарим Ви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495675" y="3713395"/>
            <a:ext cx="526732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t>Въпроси и отговори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5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04064" y="3183044"/>
            <a:ext cx="10572332" cy="2263164"/>
          </a:xfrm>
          <a:prstGeom prst="rect">
            <a:avLst/>
          </a:prstGeom>
        </p:spPr>
        <p:txBody>
          <a:bodyPr numCol="2" spcCol="18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 lang="en-GB" sz="1600" b="0" i="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Paragraph text to go here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62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t>Kliknite na úpravu štýlu hlavného názvu</a:t>
            </a:r>
          </a:p>
        </p:txBody>
      </p:sp>
      <p:sp>
        <p:nvSpPr>
          <p:cNvPr id="6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t>Náboje alebo znenie odseku tu a 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Náboje alebo znenie odseku tu a 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Náboje alebo znenie odseku tu a tu</a:t>
            </a:r>
            <a:endParaRPr sz="2000" b="0"/>
          </a:p>
        </p:txBody>
      </p:sp>
    </p:spTree>
    <p:extLst>
      <p:ext uri="{BB962C8B-B14F-4D97-AF65-F5344CB8AC3E}">
        <p14:creationId xmlns:p14="http://schemas.microsoft.com/office/powerpoint/2010/main" val="347015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1" y="618469"/>
            <a:ext cx="10058400" cy="528139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83564" y="2208235"/>
            <a:ext cx="7042826" cy="1697844"/>
          </a:xfrm>
        </p:spPr>
        <p:txBody>
          <a:bodyPr anchor="t"/>
          <a:lstStyle>
            <a:lvl1pPr>
              <a:defRPr b="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Feature text or quote text to go here…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683564" y="4231304"/>
            <a:ext cx="5415031" cy="6385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888843" y="1471501"/>
            <a:ext cx="7623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“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636938" y="3466027"/>
            <a:ext cx="8056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”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1" y="6124254"/>
            <a:ext cx="2066820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4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457301" y="3276600"/>
            <a:ext cx="4371975" cy="25336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89432" y="3800475"/>
            <a:ext cx="3707711" cy="16478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47799" y="-217719"/>
            <a:ext cx="3211200" cy="18072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457301" y="6123128"/>
            <a:ext cx="2066400" cy="2988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24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2169869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5208106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1841" y="1066754"/>
            <a:ext cx="10515600" cy="11031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without head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1852263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4890500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5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47115" y="0"/>
            <a:ext cx="1223911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-41811" y="4154905"/>
            <a:ext cx="4104000" cy="2703095"/>
          </a:xfrm>
          <a:prstGeom prst="rect">
            <a:avLst/>
          </a:prstGeom>
          <a:solidFill>
            <a:srgbClr val="3B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64C59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087260" y="4154905"/>
            <a:ext cx="4104740" cy="2703095"/>
          </a:xfrm>
          <a:prstGeom prst="rect">
            <a:avLst/>
          </a:prstGeom>
          <a:solidFill>
            <a:srgbClr val="004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4062189" y="1451810"/>
            <a:ext cx="4025811" cy="2703095"/>
          </a:xfrm>
          <a:prstGeom prst="rect">
            <a:avLst/>
          </a:prstGeom>
          <a:solidFill>
            <a:srgbClr val="6C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C3088"/>
              </a:solidFill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88729" y="195580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-41275" y="1452563"/>
            <a:ext cx="4103464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062189" y="4155658"/>
            <a:ext cx="4025071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087260" y="1451811"/>
            <a:ext cx="4116528" cy="27026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408778" y="2648424"/>
            <a:ext cx="3355602" cy="6421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sz="1600"/>
              <a:t>Small explanation text to go here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5613" y="461796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461722" y="4702050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8473918" y="5341310"/>
            <a:ext cx="3332163" cy="64793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6075" y="5257224"/>
            <a:ext cx="3332163" cy="57278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1841" y="246376"/>
            <a:ext cx="10515600" cy="120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576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8248" y="130167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Kliknite na úpravu štýlu hlavného názvu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6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3" r:id="rId3"/>
    <p:sldLayoutId id="2147483671" r:id="rId4"/>
    <p:sldLayoutId id="2147483662" r:id="rId5"/>
    <p:sldLayoutId id="2147483670" r:id="rId6"/>
    <p:sldLayoutId id="2147483665" r:id="rId7"/>
    <p:sldLayoutId id="2147483668" r:id="rId8"/>
    <p:sldLayoutId id="2147483667" r:id="rId9"/>
    <p:sldLayoutId id="2147483669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6C3088"/>
          </a:solidFill>
          <a:latin typeface="Arial" panose="020B0604020202020204" pitchFamily="34" charset="0"/>
          <a:ea typeface="Noto Sans SemBd" panose="020B0702040504020204" pitchFamily="34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 baseline="0">
          <a:solidFill>
            <a:srgbClr val="6C3088"/>
          </a:solidFill>
          <a:latin typeface="Arial" panose="020B0604020202020204" pitchFamily="34" charset="0"/>
          <a:ea typeface="Open Sans Light" panose="020B03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8248" y="130167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Żракнете, га да редактирате стила на главното Żаглавие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5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6C3088"/>
          </a:solidFill>
          <a:latin typeface="Arial" panose="020B0604020202020204" pitchFamily="34" charset="0"/>
          <a:ea typeface="Noto Sans SemBd" panose="020B0702040504020204" pitchFamily="34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 baseline="0">
          <a:solidFill>
            <a:srgbClr val="6C3088"/>
          </a:solidFill>
          <a:latin typeface="Arial" panose="020B0604020202020204" pitchFamily="34" charset="0"/>
          <a:ea typeface="Open Sans Light" panose="020B03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webgate.ec.europa.eu/cas/mobile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cas/manuals/EU_Login_Tutorial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EU-LOGIN-EXTERNAL-SUPPORT@ec.europa.eu" TargetMode="External"/><Relationship Id="rId4" Type="http://schemas.openxmlformats.org/officeDocument/2006/relationships/hyperlink" Target="https://ec.europa.eu/sfc/sites/default/files/Adding_2_Factor_Authentication_to_your_EU_Login_Account_0.mp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europass/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ecas.ec.europa.eu/cas/about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ca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U-LOGIN-EXTERNAL-SUPPORT@ec.europa.e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861188" y="2655449"/>
            <a:ext cx="6946086" cy="2493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dirty="0" err="1"/>
              <a:t>Europass</a:t>
            </a:r>
            <a:r>
              <a:rPr dirty="0"/>
              <a:t> </a:t>
            </a:r>
            <a:r>
              <a:rPr lang="sk-SK" dirty="0" err="1"/>
              <a:t>Login</a:t>
            </a:r>
            <a:r>
              <a:rPr dirty="0"/>
              <a:t> a </a:t>
            </a:r>
            <a:r>
              <a:rPr dirty="0" err="1"/>
              <a:t>dvojstupňo</a:t>
            </a:r>
            <a:r>
              <a:rPr lang="sk-SK" dirty="0" err="1"/>
              <a:t>vé</a:t>
            </a:r>
            <a:r>
              <a:rPr dirty="0"/>
              <a:t> </a:t>
            </a:r>
            <a:r>
              <a:rPr lang="sk-SK" dirty="0"/>
              <a:t>overenie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00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277767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dirty="0"/>
              <a:t> Po </a:t>
            </a:r>
            <a:r>
              <a:rPr dirty="0" err="1"/>
              <a:t>inštalácii</a:t>
            </a:r>
            <a:r>
              <a:rPr dirty="0"/>
              <a:t> </a:t>
            </a:r>
            <a:r>
              <a:rPr dirty="0" err="1"/>
              <a:t>mobilnej</a:t>
            </a:r>
            <a:r>
              <a:rPr dirty="0"/>
              <a:t> </a:t>
            </a:r>
            <a:r>
              <a:rPr dirty="0" err="1"/>
              <a:t>aplikácie</a:t>
            </a:r>
            <a:r>
              <a:rPr dirty="0"/>
              <a:t> EU Login </a:t>
            </a:r>
            <a:r>
              <a:rPr dirty="0" err="1"/>
              <a:t>ju</a:t>
            </a:r>
            <a:r>
              <a:rPr dirty="0"/>
              <a:t> </a:t>
            </a:r>
            <a:r>
              <a:rPr dirty="0" err="1"/>
              <a:t>otvorte</a:t>
            </a:r>
            <a:r>
              <a:rPr dirty="0"/>
              <a:t> </a:t>
            </a:r>
            <a:r>
              <a:rPr b="1" dirty="0"/>
              <a:t>a</a:t>
            </a:r>
            <a:r>
              <a:rPr lang="sk-SK" b="1" dirty="0"/>
              <a:t> kliknite na</a:t>
            </a:r>
            <a:r>
              <a:rPr b="1" dirty="0"/>
              <a:t> „</a:t>
            </a:r>
            <a:r>
              <a:rPr b="1" dirty="0" err="1"/>
              <a:t>Initialise</a:t>
            </a:r>
            <a:r>
              <a:rPr b="1" dirty="0"/>
              <a:t>“</a:t>
            </a:r>
            <a:r>
              <a:rPr dirty="0"/>
              <a:t>. </a:t>
            </a:r>
            <a:endParaRPr sz="2000" dirty="0"/>
          </a:p>
          <a:p>
            <a:pPr>
              <a:defRPr sz="2000"/>
            </a:pPr>
            <a:r>
              <a:rPr dirty="0" err="1"/>
              <a:t>Postupujte</a:t>
            </a:r>
            <a:r>
              <a:rPr dirty="0"/>
              <a:t> </a:t>
            </a:r>
            <a:r>
              <a:rPr dirty="0" err="1"/>
              <a:t>podľa</a:t>
            </a:r>
            <a:r>
              <a:rPr dirty="0"/>
              <a:t> </a:t>
            </a:r>
            <a:r>
              <a:rPr dirty="0" err="1"/>
              <a:t>pokynov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obrazovke</a:t>
            </a:r>
            <a:r>
              <a:rPr b="1" dirty="0"/>
              <a:t>*</a:t>
            </a:r>
            <a:r>
              <a:rPr dirty="0"/>
              <a:t>. V </a:t>
            </a:r>
            <a:r>
              <a:rPr dirty="0" err="1"/>
              <a:t>prehliadači</a:t>
            </a:r>
            <a:r>
              <a:rPr dirty="0"/>
              <a:t> </a:t>
            </a:r>
            <a:r>
              <a:rPr dirty="0" err="1"/>
              <a:t>vášho</a:t>
            </a:r>
            <a:r>
              <a:rPr dirty="0"/>
              <a:t> </a:t>
            </a:r>
            <a:r>
              <a:rPr dirty="0" err="1"/>
              <a:t>počítača</a:t>
            </a:r>
            <a:r>
              <a:rPr dirty="0"/>
              <a:t> </a:t>
            </a:r>
            <a:r>
              <a:rPr b="1" dirty="0" err="1"/>
              <a:t>prejdite</a:t>
            </a:r>
            <a:r>
              <a:rPr b="1" dirty="0"/>
              <a:t> </a:t>
            </a:r>
            <a:r>
              <a:rPr b="1" dirty="0" err="1"/>
              <a:t>na</a:t>
            </a:r>
            <a:r>
              <a:rPr b="1" dirty="0"/>
              <a:t> </a:t>
            </a:r>
            <a:r>
              <a:rPr b="1" dirty="0" err="1"/>
              <a:t>túto</a:t>
            </a:r>
            <a:r>
              <a:rPr b="1" dirty="0"/>
              <a:t> </a:t>
            </a:r>
            <a:r>
              <a:rPr b="1" dirty="0" err="1"/>
              <a:t>adresu</a:t>
            </a:r>
            <a:r>
              <a:rPr b="1" dirty="0"/>
              <a:t> URL</a:t>
            </a:r>
            <a:r>
              <a:rPr dirty="0"/>
              <a:t>: </a:t>
            </a:r>
            <a:r>
              <a:rPr dirty="0">
                <a:hlinkClick r:id="rId3"/>
              </a:rPr>
              <a:t>https://webgate.ec.europa.eu/cas/mobile</a:t>
            </a:r>
            <a:r>
              <a:rPr dirty="0" smtClean="0"/>
              <a:t>.</a:t>
            </a:r>
            <a:endParaRPr sz="2000" dirty="0"/>
          </a:p>
          <a:p>
            <a:pPr>
              <a:defRPr sz="2000"/>
            </a:pPr>
            <a:r>
              <a:rPr dirty="0"/>
              <a:t>V </a:t>
            </a:r>
            <a:r>
              <a:rPr dirty="0" err="1"/>
              <a:t>prípade</a:t>
            </a:r>
            <a:r>
              <a:rPr dirty="0"/>
              <a:t> </a:t>
            </a:r>
            <a:r>
              <a:rPr dirty="0" err="1"/>
              <a:t>potreby</a:t>
            </a:r>
            <a:r>
              <a:rPr dirty="0"/>
              <a:t> </a:t>
            </a:r>
            <a:r>
              <a:rPr dirty="0" err="1"/>
              <a:t>znovu</a:t>
            </a:r>
            <a:r>
              <a:rPr dirty="0"/>
              <a:t> </a:t>
            </a:r>
            <a:r>
              <a:rPr dirty="0" err="1"/>
              <a:t>overte</a:t>
            </a:r>
            <a:r>
              <a:rPr dirty="0"/>
              <a:t> </a:t>
            </a:r>
            <a:r>
              <a:rPr dirty="0" err="1"/>
              <a:t>svoje</a:t>
            </a:r>
            <a:r>
              <a:rPr dirty="0"/>
              <a:t> </a:t>
            </a:r>
            <a:r>
              <a:rPr dirty="0" err="1"/>
              <a:t>používateľské</a:t>
            </a:r>
            <a:r>
              <a:rPr dirty="0"/>
              <a:t> </a:t>
            </a:r>
            <a:r>
              <a:rPr dirty="0" err="1"/>
              <a:t>meno</a:t>
            </a:r>
            <a:r>
              <a:rPr dirty="0"/>
              <a:t> a </a:t>
            </a:r>
            <a:r>
              <a:rPr dirty="0" err="1"/>
              <a:t>heslo</a:t>
            </a:r>
            <a:r>
              <a:rPr dirty="0"/>
              <a:t>)</a:t>
            </a:r>
            <a:endParaRPr sz="2000" dirty="0"/>
          </a:p>
          <a:p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367" y="2193287"/>
            <a:ext cx="2542640" cy="41614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3438" y="2377440"/>
            <a:ext cx="2355994" cy="39704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08022" y="2238670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9283834" y="2193287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12" name="TextBox 11"/>
          <p:cNvSpPr txBox="1"/>
          <p:nvPr/>
        </p:nvSpPr>
        <p:spPr>
          <a:xfrm>
            <a:off x="289658" y="6373002"/>
            <a:ext cx="1178352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b="1"/>
            </a:pPr>
            <a:r>
              <a:rPr dirty="0"/>
              <a:t>*Ak </a:t>
            </a:r>
            <a:r>
              <a:rPr dirty="0" err="1"/>
              <a:t>ste</a:t>
            </a:r>
            <a:r>
              <a:rPr dirty="0"/>
              <a:t> </a:t>
            </a:r>
            <a:r>
              <a:rPr dirty="0" err="1"/>
              <a:t>už</a:t>
            </a:r>
            <a:r>
              <a:rPr dirty="0"/>
              <a:t> </a:t>
            </a:r>
            <a:r>
              <a:rPr dirty="0" err="1"/>
              <a:t>inicializovali</a:t>
            </a:r>
            <a:r>
              <a:rPr dirty="0"/>
              <a:t> </a:t>
            </a:r>
            <a:r>
              <a:rPr dirty="0" err="1"/>
              <a:t>mobilnú</a:t>
            </a:r>
            <a:r>
              <a:rPr dirty="0"/>
              <a:t> </a:t>
            </a:r>
            <a:r>
              <a:rPr dirty="0" err="1"/>
              <a:t>aplikáciu</a:t>
            </a:r>
            <a:r>
              <a:rPr dirty="0"/>
              <a:t> EU Login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inom</a:t>
            </a:r>
            <a:r>
              <a:rPr dirty="0"/>
              <a:t> </a:t>
            </a:r>
            <a:r>
              <a:rPr dirty="0" err="1"/>
              <a:t>zariadení</a:t>
            </a:r>
            <a:r>
              <a:rPr dirty="0" smtClean="0"/>
              <a:t>, </a:t>
            </a:r>
            <a:r>
              <a:rPr lang="sk-SK" sz="1400" b="1" dirty="0"/>
              <a:t>budete požiadaní o overenie </a:t>
            </a:r>
            <a:r>
              <a:rPr dirty="0" err="1"/>
              <a:t>pomocou</a:t>
            </a:r>
            <a:r>
              <a:rPr dirty="0"/>
              <a:t> </a:t>
            </a:r>
            <a:r>
              <a:rPr dirty="0" err="1"/>
              <a:t>už</a:t>
            </a:r>
            <a:r>
              <a:rPr dirty="0"/>
              <a:t> </a:t>
            </a:r>
            <a:r>
              <a:rPr dirty="0" err="1"/>
              <a:t>zaregistrovaného</a:t>
            </a:r>
            <a:r>
              <a:rPr dirty="0"/>
              <a:t> </a:t>
            </a:r>
            <a:r>
              <a:rPr dirty="0" err="1"/>
              <a:t>zariadenia</a:t>
            </a:r>
            <a:r>
              <a:rPr dirty="0"/>
              <a:t>. </a:t>
            </a:r>
            <a:r>
              <a:rPr dirty="0" err="1"/>
              <a:t>Upozorňujeme</a:t>
            </a:r>
            <a:r>
              <a:rPr dirty="0"/>
              <a:t>, </a:t>
            </a:r>
            <a:r>
              <a:rPr dirty="0" err="1"/>
              <a:t>že</a:t>
            </a:r>
            <a:r>
              <a:rPr dirty="0"/>
              <a:t> </a:t>
            </a:r>
            <a:r>
              <a:rPr dirty="0" err="1"/>
              <a:t>mobilná</a:t>
            </a:r>
            <a:r>
              <a:rPr dirty="0"/>
              <a:t> </a:t>
            </a:r>
            <a:r>
              <a:rPr dirty="0" err="1"/>
              <a:t>aplikácia</a:t>
            </a:r>
            <a:r>
              <a:rPr dirty="0"/>
              <a:t> EU Login </a:t>
            </a:r>
            <a:r>
              <a:rPr dirty="0" err="1"/>
              <a:t>môže</a:t>
            </a:r>
            <a:r>
              <a:rPr dirty="0"/>
              <a:t> </a:t>
            </a:r>
            <a:r>
              <a:rPr dirty="0" err="1"/>
              <a:t>zaregistrovať</a:t>
            </a:r>
            <a:r>
              <a:rPr dirty="0"/>
              <a:t> </a:t>
            </a:r>
            <a:r>
              <a:rPr dirty="0" err="1"/>
              <a:t>len</a:t>
            </a:r>
            <a:r>
              <a:rPr dirty="0"/>
              <a:t> </a:t>
            </a:r>
            <a:r>
              <a:rPr dirty="0" err="1"/>
              <a:t>jeden</a:t>
            </a:r>
            <a:r>
              <a:rPr dirty="0"/>
              <a:t> </a:t>
            </a:r>
            <a:r>
              <a:rPr dirty="0" err="1"/>
              <a:t>účet</a:t>
            </a:r>
            <a:r>
              <a:rPr dirty="0"/>
              <a:t> a</a:t>
            </a:r>
            <a:r>
              <a:rPr lang="sk-SK" dirty="0"/>
              <a:t> </a:t>
            </a:r>
            <a:r>
              <a:rPr dirty="0" err="1"/>
              <a:t>môže</a:t>
            </a:r>
            <a:r>
              <a:rPr dirty="0"/>
              <a:t> </a:t>
            </a:r>
            <a:r>
              <a:rPr lang="sk-SK" dirty="0"/>
              <a:t>sa </a:t>
            </a:r>
            <a:r>
              <a:rPr dirty="0" err="1"/>
              <a:t>zaregistrovať</a:t>
            </a:r>
            <a:r>
              <a:rPr dirty="0"/>
              <a:t> </a:t>
            </a:r>
            <a:r>
              <a:rPr dirty="0" err="1"/>
              <a:t>len</a:t>
            </a:r>
            <a:r>
              <a:rPr dirty="0"/>
              <a:t> </a:t>
            </a:r>
            <a:r>
              <a:rPr dirty="0" err="1"/>
              <a:t>prostredníctvom</a:t>
            </a:r>
            <a:r>
              <a:rPr dirty="0"/>
              <a:t> </a:t>
            </a:r>
            <a:r>
              <a:rPr dirty="0" err="1"/>
              <a:t>jedinej</a:t>
            </a:r>
            <a:r>
              <a:rPr dirty="0"/>
              <a:t> </a:t>
            </a:r>
            <a:r>
              <a:rPr dirty="0" err="1"/>
              <a:t>mobilnej</a:t>
            </a:r>
            <a:r>
              <a:rPr dirty="0"/>
              <a:t> </a:t>
            </a:r>
            <a:r>
              <a:rPr dirty="0" err="1"/>
              <a:t>aplikácie</a:t>
            </a:r>
            <a:r>
              <a:rPr dirty="0"/>
              <a:t>.</a:t>
            </a:r>
            <a:endParaRPr sz="1400" b="1" dirty="0"/>
          </a:p>
          <a:p>
            <a:endParaRPr sz="1400" dirty="0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8288DDEE-7080-41AD-A985-01D5F859E105}"/>
              </a:ext>
            </a:extLst>
          </p:cNvPr>
          <p:cNvSpPr txBox="1">
            <a:spLocks/>
          </p:cNvSpPr>
          <p:nvPr/>
        </p:nvSpPr>
        <p:spPr>
          <a:xfrm>
            <a:off x="492668" y="1540296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t>Na oboch zariadeniach</a:t>
            </a:r>
            <a:endParaRPr sz="2800">
              <a:solidFill>
                <a:srgbClr val="C65094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5652" y="1121676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 err="1"/>
              <a:t>Pridanie</a:t>
            </a:r>
            <a:r>
              <a:rPr dirty="0"/>
              <a:t> </a:t>
            </a:r>
            <a:r>
              <a:rPr dirty="0" err="1"/>
              <a:t>dvojstupňov</a:t>
            </a:r>
            <a:r>
              <a:rPr lang="sk-SK" sz="3600" dirty="0" err="1"/>
              <a:t>ého</a:t>
            </a:r>
            <a:r>
              <a:rPr dirty="0"/>
              <a:t> </a:t>
            </a:r>
            <a:r>
              <a:rPr lang="sk-SK" sz="3600" dirty="0"/>
              <a:t>overenia</a:t>
            </a:r>
            <a:endParaRPr sz="3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371" y="1808164"/>
            <a:ext cx="740651" cy="740651"/>
          </a:xfrm>
          <a:prstGeom prst="rect">
            <a:avLst/>
          </a:prstGeom>
        </p:spPr>
      </p:pic>
      <p:cxnSp>
        <p:nvCxnSpPr>
          <p:cNvPr id="17" name="Elbow Connector 16"/>
          <p:cNvCxnSpPr/>
          <p:nvPr/>
        </p:nvCxnSpPr>
        <p:spPr>
          <a:xfrm>
            <a:off x="4720046" y="3570514"/>
            <a:ext cx="2377440" cy="252549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1030" y="1954986"/>
            <a:ext cx="376341" cy="3763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681" y="1800266"/>
            <a:ext cx="821723" cy="82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4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327710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dirty="0" err="1"/>
              <a:t>Kliknite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„</a:t>
            </a:r>
            <a:r>
              <a:rPr b="1" dirty="0" err="1"/>
              <a:t>Pridať</a:t>
            </a:r>
            <a:r>
              <a:rPr b="1" dirty="0"/>
              <a:t> </a:t>
            </a:r>
            <a:r>
              <a:rPr b="1" dirty="0" err="1"/>
              <a:t>mobilné</a:t>
            </a:r>
            <a:r>
              <a:rPr b="1" dirty="0"/>
              <a:t> </a:t>
            </a:r>
            <a:r>
              <a:rPr b="1" dirty="0" err="1"/>
              <a:t>zariadenie</a:t>
            </a:r>
            <a:r>
              <a:rPr dirty="0"/>
              <a:t>“ </a:t>
            </a:r>
            <a:endParaRPr sz="2000" dirty="0"/>
          </a:p>
          <a:p>
            <a:pPr>
              <a:defRPr sz="2000"/>
            </a:pPr>
            <a:r>
              <a:rPr dirty="0"/>
              <a:t>V </a:t>
            </a:r>
            <a:r>
              <a:rPr dirty="0" err="1"/>
              <a:t>poli</a:t>
            </a:r>
            <a:r>
              <a:rPr dirty="0"/>
              <a:t> „</a:t>
            </a:r>
            <a:r>
              <a:rPr dirty="0" err="1"/>
              <a:t>meno</a:t>
            </a:r>
            <a:r>
              <a:rPr dirty="0"/>
              <a:t> </a:t>
            </a:r>
            <a:r>
              <a:rPr lang="sk-SK" dirty="0"/>
              <a:t>vášho </a:t>
            </a:r>
            <a:r>
              <a:rPr dirty="0" err="1"/>
              <a:t>zariadenia</a:t>
            </a:r>
            <a:r>
              <a:rPr dirty="0"/>
              <a:t>“ </a:t>
            </a:r>
            <a:r>
              <a:rPr b="1" dirty="0" err="1"/>
              <a:t>uveďte</a:t>
            </a:r>
            <a:r>
              <a:rPr b="1" dirty="0"/>
              <a:t> </a:t>
            </a:r>
            <a:r>
              <a:rPr b="1" dirty="0" err="1"/>
              <a:t>názov</a:t>
            </a:r>
            <a:r>
              <a:rPr b="1" dirty="0"/>
              <a:t>, </a:t>
            </a:r>
            <a:r>
              <a:rPr b="1" dirty="0" err="1"/>
              <a:t>ktorý</a:t>
            </a:r>
            <a:r>
              <a:rPr b="1" dirty="0"/>
              <a:t> </a:t>
            </a:r>
            <a:r>
              <a:rPr dirty="0" err="1"/>
              <a:t>vám</a:t>
            </a:r>
            <a:r>
              <a:rPr dirty="0"/>
              <a:t> </a:t>
            </a:r>
            <a:r>
              <a:rPr dirty="0" err="1"/>
              <a:t>umožní</a:t>
            </a:r>
            <a:r>
              <a:rPr dirty="0"/>
              <a:t> </a:t>
            </a:r>
            <a:r>
              <a:rPr dirty="0" err="1"/>
              <a:t>zapamätať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ktoré</a:t>
            </a:r>
            <a:r>
              <a:rPr dirty="0"/>
              <a:t> </a:t>
            </a:r>
            <a:r>
              <a:rPr dirty="0" err="1"/>
              <a:t>zariadenie</a:t>
            </a:r>
            <a:r>
              <a:rPr dirty="0"/>
              <a:t> </a:t>
            </a:r>
            <a:r>
              <a:rPr dirty="0" err="1"/>
              <a:t>sa</a:t>
            </a:r>
            <a:r>
              <a:rPr dirty="0"/>
              <a:t> </a:t>
            </a:r>
            <a:r>
              <a:rPr dirty="0" err="1"/>
              <a:t>vzťahuje</a:t>
            </a:r>
            <a:r>
              <a:rPr dirty="0"/>
              <a:t> (</a:t>
            </a:r>
            <a:r>
              <a:rPr dirty="0" err="1"/>
              <a:t>napríklad</a:t>
            </a:r>
            <a:r>
              <a:rPr dirty="0"/>
              <a:t> </a:t>
            </a:r>
            <a:r>
              <a:rPr dirty="0" err="1"/>
              <a:t>Môj</a:t>
            </a:r>
            <a:r>
              <a:rPr dirty="0"/>
              <a:t> Android </a:t>
            </a:r>
            <a:r>
              <a:rPr dirty="0" err="1"/>
              <a:t>telefón</a:t>
            </a:r>
            <a:r>
              <a:rPr dirty="0"/>
              <a:t>).</a:t>
            </a:r>
            <a:endParaRPr sz="2000" dirty="0"/>
          </a:p>
          <a:p>
            <a:r>
              <a:rPr sz="2000" b="1" dirty="0" err="1"/>
              <a:t>Zadajte</a:t>
            </a:r>
            <a:r>
              <a:rPr sz="2000" b="1" dirty="0"/>
              <a:t> PIN</a:t>
            </a:r>
            <a:r>
              <a:rPr lang="sk-SK" sz="2000" b="1" dirty="0"/>
              <a:t> kód</a:t>
            </a:r>
            <a:r>
              <a:rPr sz="2000" b="1" dirty="0"/>
              <a:t> so </a:t>
            </a:r>
            <a:r>
              <a:rPr sz="2000" dirty="0"/>
              <a:t>4 </a:t>
            </a:r>
            <a:r>
              <a:rPr sz="2000" dirty="0" err="1"/>
              <a:t>číslicami</a:t>
            </a:r>
            <a:r>
              <a:rPr sz="2000" dirty="0"/>
              <a:t> </a:t>
            </a:r>
            <a:r>
              <a:rPr dirty="0">
                <a:solidFill>
                  <a:schemeClr val="tx1"/>
                </a:solidFill>
              </a:rPr>
              <a:t>(</a:t>
            </a:r>
            <a:r>
              <a:rPr dirty="0" err="1">
                <a:solidFill>
                  <a:schemeClr val="tx1"/>
                </a:solidFill>
              </a:rPr>
              <a:t>Zvoľte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si</a:t>
            </a:r>
            <a:r>
              <a:rPr dirty="0">
                <a:solidFill>
                  <a:schemeClr val="tx1"/>
                </a:solidFill>
              </a:rPr>
              <a:t> PIN</a:t>
            </a:r>
            <a:r>
              <a:rPr lang="sk-SK" dirty="0">
                <a:solidFill>
                  <a:schemeClr val="tx1"/>
                </a:solidFill>
              </a:rPr>
              <a:t> kód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ktorý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si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ľahko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zapamät</a:t>
            </a:r>
            <a:r>
              <a:rPr lang="sk-SK" dirty="0" err="1">
                <a:solidFill>
                  <a:schemeClr val="tx1"/>
                </a:solidFill>
              </a:rPr>
              <a:t>áte</a:t>
            </a:r>
            <a:r>
              <a:rPr dirty="0">
                <a:solidFill>
                  <a:schemeClr val="tx1"/>
                </a:solidFill>
              </a:rPr>
              <a:t>, ale </a:t>
            </a:r>
            <a:r>
              <a:rPr lang="sk-SK" dirty="0">
                <a:solidFill>
                  <a:schemeClr val="tx1"/>
                </a:solidFill>
              </a:rPr>
              <a:t>nedá sa </a:t>
            </a:r>
            <a:r>
              <a:rPr dirty="0" err="1">
                <a:solidFill>
                  <a:schemeClr val="tx1"/>
                </a:solidFill>
              </a:rPr>
              <a:t>ľahko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uhádnuť</a:t>
            </a:r>
            <a:r>
              <a:rPr dirty="0">
                <a:solidFill>
                  <a:schemeClr val="tx1"/>
                </a:solidFill>
              </a:rPr>
              <a:t>)</a:t>
            </a:r>
          </a:p>
          <a:p>
            <a:pPr>
              <a:defRPr sz="2000"/>
            </a:pPr>
            <a:r>
              <a:rPr dirty="0"/>
              <a:t>Do </a:t>
            </a:r>
            <a:r>
              <a:rPr dirty="0" err="1"/>
              <a:t>poľa</a:t>
            </a:r>
            <a:r>
              <a:rPr dirty="0"/>
              <a:t> pre </a:t>
            </a:r>
            <a:r>
              <a:rPr dirty="0" err="1"/>
              <a:t>potvrdenie</a:t>
            </a:r>
            <a:r>
              <a:rPr dirty="0"/>
              <a:t> </a:t>
            </a:r>
            <a:r>
              <a:rPr dirty="0" err="1"/>
              <a:t>zadajte</a:t>
            </a:r>
            <a:r>
              <a:rPr dirty="0"/>
              <a:t> </a:t>
            </a:r>
            <a:r>
              <a:rPr dirty="0" err="1"/>
              <a:t>rovnaké</a:t>
            </a:r>
            <a:r>
              <a:rPr dirty="0"/>
              <a:t> 4 </a:t>
            </a:r>
            <a:r>
              <a:rPr dirty="0" err="1"/>
              <a:t>číslice</a:t>
            </a:r>
            <a:r>
              <a:rPr dirty="0"/>
              <a:t>.</a:t>
            </a:r>
            <a:endParaRPr sz="2000" dirty="0"/>
          </a:p>
          <a:p>
            <a:pPr>
              <a:defRPr sz="2000"/>
            </a:pPr>
            <a:r>
              <a:rPr lang="sk-SK" dirty="0"/>
              <a:t>Následne</a:t>
            </a:r>
            <a:r>
              <a:rPr dirty="0"/>
              <a:t> </a:t>
            </a:r>
            <a:r>
              <a:rPr dirty="0" err="1"/>
              <a:t>kliknite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„</a:t>
            </a:r>
            <a:r>
              <a:rPr b="1" dirty="0" err="1"/>
              <a:t>Odoslať</a:t>
            </a:r>
            <a:r>
              <a:rPr dirty="0"/>
              <a:t>“.</a:t>
            </a:r>
            <a:endParaRPr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808" y="3182351"/>
            <a:ext cx="1731224" cy="11803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032" y="2382408"/>
            <a:ext cx="3292715" cy="40619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85810" y="3182351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8440032" y="2347334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0B6AC69-24F0-4623-8344-F57FE880C1AF}"/>
              </a:ext>
            </a:extLst>
          </p:cNvPr>
          <p:cNvSpPr txBox="1">
            <a:spLocks/>
          </p:cNvSpPr>
          <p:nvPr/>
        </p:nvSpPr>
        <p:spPr>
          <a:xfrm>
            <a:off x="469750" y="151199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rPr dirty="0"/>
              <a:t>Na </a:t>
            </a:r>
            <a:r>
              <a:rPr dirty="0" err="1"/>
              <a:t>vašom</a:t>
            </a:r>
            <a:r>
              <a:rPr dirty="0"/>
              <a:t> </a:t>
            </a:r>
            <a:r>
              <a:rPr lang="sk-SK" dirty="0"/>
              <a:t>notebooku</a:t>
            </a:r>
            <a:r>
              <a:rPr dirty="0"/>
              <a:t>/</a:t>
            </a:r>
            <a:r>
              <a:rPr dirty="0" err="1"/>
              <a:t>stolovom</a:t>
            </a:r>
            <a:r>
              <a:rPr dirty="0"/>
              <a:t> </a:t>
            </a:r>
            <a:r>
              <a:rPr dirty="0" err="1"/>
              <a:t>počítači</a:t>
            </a:r>
            <a:endParaRPr sz="2800" dirty="0">
              <a:solidFill>
                <a:srgbClr val="C6509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2668" y="1029661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 err="1"/>
              <a:t>Pridanie</a:t>
            </a:r>
            <a:r>
              <a:rPr dirty="0"/>
              <a:t> </a:t>
            </a:r>
            <a:r>
              <a:rPr dirty="0" err="1"/>
              <a:t>dvojstupňov</a:t>
            </a:r>
            <a:r>
              <a:rPr lang="sk-SK" sz="3600" dirty="0" err="1"/>
              <a:t>ého</a:t>
            </a:r>
            <a:r>
              <a:rPr dirty="0"/>
              <a:t> </a:t>
            </a:r>
            <a:r>
              <a:rPr lang="sk-SK" sz="3600" dirty="0"/>
              <a:t>overenia</a:t>
            </a:r>
            <a:endParaRPr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908" y="1604346"/>
            <a:ext cx="784853" cy="784853"/>
          </a:xfrm>
          <a:prstGeom prst="rect">
            <a:avLst/>
          </a:prstGeom>
        </p:spPr>
      </p:pic>
      <p:cxnSp>
        <p:nvCxnSpPr>
          <p:cNvPr id="15" name="Elbow Connector 14"/>
          <p:cNvCxnSpPr/>
          <p:nvPr/>
        </p:nvCxnSpPr>
        <p:spPr>
          <a:xfrm>
            <a:off x="6708808" y="3975234"/>
            <a:ext cx="2304563" cy="100377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flipV="1">
            <a:off x="6612556" y="4641669"/>
            <a:ext cx="2400815" cy="228714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>
            <a:off x="6381549" y="5293895"/>
            <a:ext cx="2631822" cy="297008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>
            <a:off x="4514248" y="5727032"/>
            <a:ext cx="4716838" cy="365760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98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51920" y="3036577"/>
            <a:ext cx="6202582" cy="291044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defRPr sz="2000"/>
            </a:pPr>
            <a:r>
              <a:rPr dirty="0" err="1"/>
              <a:t>Kliknite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„</a:t>
            </a:r>
            <a:r>
              <a:rPr b="1" dirty="0" err="1"/>
              <a:t>Ďa</a:t>
            </a:r>
            <a:r>
              <a:rPr lang="sk-SK" b="1" dirty="0"/>
              <a:t>lej</a:t>
            </a:r>
            <a:r>
              <a:rPr dirty="0"/>
              <a:t>“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vašom</a:t>
            </a:r>
            <a:r>
              <a:rPr dirty="0"/>
              <a:t> </a:t>
            </a:r>
            <a:r>
              <a:rPr dirty="0" err="1"/>
              <a:t>mobilnom</a:t>
            </a:r>
            <a:r>
              <a:rPr dirty="0"/>
              <a:t> </a:t>
            </a:r>
            <a:r>
              <a:rPr dirty="0" err="1"/>
              <a:t>zariadení</a:t>
            </a:r>
            <a:endParaRPr dirty="0"/>
          </a:p>
          <a:p>
            <a:pPr>
              <a:defRPr sz="2000"/>
            </a:pPr>
            <a:r>
              <a:rPr lang="sk-SK" sz="2100" dirty="0"/>
              <a:t>skener QR kódu sa spustí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vašom</a:t>
            </a:r>
            <a:r>
              <a:rPr dirty="0"/>
              <a:t> </a:t>
            </a:r>
            <a:r>
              <a:rPr dirty="0" err="1"/>
              <a:t>mobilnom</a:t>
            </a:r>
            <a:r>
              <a:rPr dirty="0"/>
              <a:t> </a:t>
            </a:r>
            <a:r>
              <a:rPr dirty="0" err="1"/>
              <a:t>zariadení</a:t>
            </a:r>
            <a:r>
              <a:rPr dirty="0"/>
              <a:t> </a:t>
            </a:r>
            <a:r>
              <a:rPr lang="sk-SK" dirty="0"/>
              <a:t>a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obrazovke</a:t>
            </a:r>
            <a:r>
              <a:rPr dirty="0"/>
              <a:t> </a:t>
            </a:r>
            <a:r>
              <a:rPr dirty="0" err="1"/>
              <a:t>vášho</a:t>
            </a:r>
            <a:r>
              <a:rPr dirty="0"/>
              <a:t> </a:t>
            </a:r>
            <a:r>
              <a:rPr dirty="0" err="1"/>
              <a:t>počítača</a:t>
            </a:r>
            <a:r>
              <a:rPr lang="sk-SK" dirty="0"/>
              <a:t> sa zobrazí QR kód</a:t>
            </a:r>
            <a:r>
              <a:rPr dirty="0"/>
              <a:t>. </a:t>
            </a:r>
            <a:r>
              <a:rPr lang="sk-SK" dirty="0"/>
              <a:t>Na</a:t>
            </a:r>
            <a:r>
              <a:rPr dirty="0" err="1"/>
              <a:t>smerujte</a:t>
            </a:r>
            <a:r>
              <a:rPr lang="sk-SK" dirty="0"/>
              <a:t> fotoaparát svojho mobilného telefónu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obrazovku</a:t>
            </a:r>
            <a:r>
              <a:rPr dirty="0"/>
              <a:t> </a:t>
            </a:r>
            <a:r>
              <a:rPr dirty="0" err="1"/>
              <a:t>počítača</a:t>
            </a:r>
            <a:r>
              <a:rPr dirty="0"/>
              <a:t>, </a:t>
            </a:r>
            <a:r>
              <a:rPr dirty="0" err="1"/>
              <a:t>kým</a:t>
            </a:r>
            <a:r>
              <a:rPr dirty="0"/>
              <a:t> </a:t>
            </a:r>
            <a:r>
              <a:rPr dirty="0" err="1"/>
              <a:t>nebude</a:t>
            </a:r>
            <a:r>
              <a:rPr dirty="0"/>
              <a:t> </a:t>
            </a:r>
            <a:r>
              <a:rPr dirty="0" err="1"/>
              <a:t>rozpoznaný</a:t>
            </a:r>
            <a:r>
              <a:rPr dirty="0"/>
              <a:t> QR</a:t>
            </a:r>
            <a:r>
              <a:rPr lang="sk-SK" dirty="0"/>
              <a:t> kód</a:t>
            </a:r>
            <a:endParaRPr sz="2000" dirty="0"/>
          </a:p>
          <a:p>
            <a:pPr>
              <a:defRPr sz="2000"/>
            </a:pPr>
            <a:r>
              <a:rPr b="1" dirty="0" err="1"/>
              <a:t>Zadajte</a:t>
            </a:r>
            <a:r>
              <a:rPr b="1" dirty="0"/>
              <a:t> PIN </a:t>
            </a:r>
            <a:r>
              <a:rPr b="1" dirty="0" err="1"/>
              <a:t>kód</a:t>
            </a:r>
            <a:r>
              <a:rPr dirty="0"/>
              <a:t>, </a:t>
            </a:r>
            <a:r>
              <a:rPr dirty="0" err="1"/>
              <a:t>ktorý</a:t>
            </a:r>
            <a:r>
              <a:rPr dirty="0"/>
              <a:t> </a:t>
            </a:r>
            <a:r>
              <a:rPr dirty="0" err="1"/>
              <a:t>ste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práve</a:t>
            </a:r>
            <a:r>
              <a:rPr dirty="0"/>
              <a:t> </a:t>
            </a:r>
            <a:r>
              <a:rPr dirty="0" err="1"/>
              <a:t>vybrali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mobilnom</a:t>
            </a:r>
            <a:r>
              <a:rPr dirty="0"/>
              <a:t> </a:t>
            </a:r>
            <a:r>
              <a:rPr dirty="0" err="1"/>
              <a:t>zariadení</a:t>
            </a:r>
            <a:r>
              <a:rPr dirty="0"/>
              <a:t>, a </a:t>
            </a:r>
            <a:r>
              <a:rPr dirty="0" err="1"/>
              <a:t>zadajte</a:t>
            </a:r>
            <a:r>
              <a:rPr dirty="0"/>
              <a:t> „</a:t>
            </a:r>
            <a:r>
              <a:rPr b="1" dirty="0"/>
              <a:t>Authenticate</a:t>
            </a:r>
            <a:r>
              <a:rPr dirty="0"/>
              <a:t>“.</a:t>
            </a:r>
          </a:p>
          <a:p>
            <a:pPr>
              <a:defRPr sz="2000"/>
            </a:pPr>
            <a:r>
              <a:rPr dirty="0" err="1"/>
              <a:t>Vaša</a:t>
            </a:r>
            <a:r>
              <a:rPr dirty="0"/>
              <a:t> </a:t>
            </a:r>
            <a:r>
              <a:rPr dirty="0" err="1"/>
              <a:t>mobilná</a:t>
            </a:r>
            <a:r>
              <a:rPr dirty="0"/>
              <a:t> </a:t>
            </a:r>
            <a:r>
              <a:rPr dirty="0" err="1"/>
              <a:t>aplikácia</a:t>
            </a:r>
            <a:r>
              <a:rPr dirty="0"/>
              <a:t> EU Login je </a:t>
            </a:r>
            <a:r>
              <a:rPr dirty="0" err="1"/>
              <a:t>úspešne</a:t>
            </a:r>
            <a:r>
              <a:rPr dirty="0"/>
              <a:t> </a:t>
            </a:r>
            <a:r>
              <a:rPr dirty="0" err="1"/>
              <a:t>inicializovaná</a:t>
            </a:r>
            <a:r>
              <a:rPr dirty="0"/>
              <a:t>!</a:t>
            </a:r>
          </a:p>
          <a:p>
            <a:endParaRPr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413753" y="2619164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9144541" y="229054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741" y="2916438"/>
            <a:ext cx="2459739" cy="3310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6227" y="2347334"/>
            <a:ext cx="2429102" cy="4288929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DCB7B55B-0279-4D38-A0FD-2ED2F74665EF}"/>
              </a:ext>
            </a:extLst>
          </p:cNvPr>
          <p:cNvSpPr txBox="1">
            <a:spLocks/>
          </p:cNvSpPr>
          <p:nvPr/>
        </p:nvSpPr>
        <p:spPr>
          <a:xfrm>
            <a:off x="492668" y="1562743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t>Vo vašej mobilnej aplikácii EU Login</a:t>
            </a:r>
            <a:endParaRPr sz="2800">
              <a:solidFill>
                <a:srgbClr val="C65094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417" y="1729876"/>
            <a:ext cx="740651" cy="7406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9815" y="1037208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 err="1"/>
              <a:t>Pridanie</a:t>
            </a:r>
            <a:r>
              <a:rPr dirty="0"/>
              <a:t> </a:t>
            </a:r>
            <a:r>
              <a:rPr dirty="0" err="1"/>
              <a:t>dvojstupňov</a:t>
            </a:r>
            <a:r>
              <a:rPr lang="sk-SK" sz="3600" dirty="0" err="1"/>
              <a:t>ého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sz="3600" dirty="0"/>
              <a:t>overenia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107612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472089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t>Po vytvorení účtu EU Login a zavedení dvojstupňovej autentifikačnej metódy sa budete môcť prihlásiť do Europassu.</a:t>
            </a:r>
            <a:endParaRPr sz="2000"/>
          </a:p>
          <a:p>
            <a:pPr>
              <a:defRPr sz="2000"/>
            </a:pPr>
            <a:r>
              <a:t>Zvoľte si jednu z prvých dvoch metód overovania na prihlásenie cez mobilnú aplikáciu EU Login.</a:t>
            </a:r>
            <a:endParaRPr sz="20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187" y="1642745"/>
            <a:ext cx="4904423" cy="4320396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DF5D98D8-6A96-496F-B728-B16402E7427E}"/>
              </a:ext>
            </a:extLst>
          </p:cNvPr>
          <p:cNvSpPr txBox="1">
            <a:spLocks/>
          </p:cNvSpPr>
          <p:nvPr/>
        </p:nvSpPr>
        <p:spPr>
          <a:xfrm>
            <a:off x="492668" y="2123928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/>
            </a:pPr>
            <a:r>
              <a:t>Mobilná aplikácia EU Login</a:t>
            </a:r>
            <a:endParaRPr sz="2800"/>
          </a:p>
        </p:txBody>
      </p:sp>
      <p:sp>
        <p:nvSpPr>
          <p:cNvPr id="8" name="Rectangle 7"/>
          <p:cNvSpPr/>
          <p:nvPr/>
        </p:nvSpPr>
        <p:spPr>
          <a:xfrm>
            <a:off x="492668" y="1098714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Prihlásenie sa do Europassu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246086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472089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b="1" dirty="0" err="1"/>
              <a:t>Vyberte</a:t>
            </a:r>
            <a:r>
              <a:rPr b="1" dirty="0"/>
              <a:t> „EU Login Mobile App PIN Code“ </a:t>
            </a:r>
            <a:r>
              <a:rPr dirty="0" err="1"/>
              <a:t>ako</a:t>
            </a:r>
            <a:r>
              <a:rPr dirty="0"/>
              <a:t> </a:t>
            </a:r>
            <a:r>
              <a:rPr dirty="0" err="1"/>
              <a:t>overovaciu</a:t>
            </a:r>
            <a:r>
              <a:rPr dirty="0"/>
              <a:t> </a:t>
            </a:r>
            <a:r>
              <a:rPr dirty="0" err="1"/>
              <a:t>metódu</a:t>
            </a:r>
            <a:r>
              <a:rPr dirty="0"/>
              <a:t>, </a:t>
            </a:r>
            <a:r>
              <a:rPr b="1" dirty="0" err="1"/>
              <a:t>zadajte</a:t>
            </a:r>
            <a:r>
              <a:rPr b="1" dirty="0"/>
              <a:t> </a:t>
            </a:r>
            <a:r>
              <a:rPr b="1" dirty="0" err="1"/>
              <a:t>svoje</a:t>
            </a:r>
            <a:r>
              <a:rPr b="1" dirty="0"/>
              <a:t> </a:t>
            </a:r>
            <a:r>
              <a:rPr lang="sk-SK" sz="2000" b="1" dirty="0"/>
              <a:t>heslo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dirty="0"/>
              <a:t>a </a:t>
            </a:r>
            <a:r>
              <a:rPr dirty="0" err="1"/>
              <a:t>kliknite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„</a:t>
            </a:r>
            <a:r>
              <a:rPr b="1" dirty="0" err="1"/>
              <a:t>Prihlásenie</a:t>
            </a:r>
            <a:r>
              <a:rPr b="1" dirty="0"/>
              <a:t> sa</a:t>
            </a:r>
            <a:r>
              <a:rPr dirty="0"/>
              <a:t>“.*</a:t>
            </a:r>
          </a:p>
          <a:p>
            <a:pPr>
              <a:defRPr sz="2000"/>
            </a:pPr>
            <a:r>
              <a:rPr dirty="0"/>
              <a:t>EU Login </a:t>
            </a:r>
            <a:r>
              <a:rPr dirty="0" err="1"/>
              <a:t>pošle</a:t>
            </a:r>
            <a:r>
              <a:rPr dirty="0"/>
              <a:t> </a:t>
            </a:r>
            <a:r>
              <a:rPr b="1" dirty="0" err="1"/>
              <a:t>oznámenie</a:t>
            </a:r>
            <a:r>
              <a:rPr b="1" dirty="0"/>
              <a:t> </a:t>
            </a:r>
            <a:r>
              <a:rPr dirty="0"/>
              <a:t>do </a:t>
            </a:r>
            <a:r>
              <a:rPr dirty="0" err="1"/>
              <a:t>vášho</a:t>
            </a:r>
            <a:r>
              <a:rPr dirty="0"/>
              <a:t> </a:t>
            </a:r>
            <a:r>
              <a:rPr dirty="0" err="1"/>
              <a:t>mobilného</a:t>
            </a:r>
            <a:r>
              <a:rPr dirty="0"/>
              <a:t> </a:t>
            </a:r>
            <a:r>
              <a:rPr dirty="0" err="1"/>
              <a:t>zariadenia</a:t>
            </a:r>
            <a:r>
              <a:rPr dirty="0"/>
              <a:t>. </a:t>
            </a:r>
            <a:r>
              <a:rPr lang="sk-SK" dirty="0"/>
              <a:t>Otvorte ho, a</a:t>
            </a:r>
            <a:r>
              <a:rPr dirty="0"/>
              <a:t>k </a:t>
            </a:r>
            <a:r>
              <a:rPr dirty="0" err="1"/>
              <a:t>chcete</a:t>
            </a:r>
            <a:r>
              <a:rPr dirty="0"/>
              <a:t> </a:t>
            </a:r>
            <a:r>
              <a:rPr dirty="0" err="1"/>
              <a:t>spustiť</a:t>
            </a:r>
            <a:r>
              <a:rPr dirty="0"/>
              <a:t> </a:t>
            </a:r>
            <a:r>
              <a:rPr dirty="0" err="1"/>
              <a:t>aplikáciu</a:t>
            </a:r>
            <a:r>
              <a:rPr dirty="0"/>
              <a:t> (1). </a:t>
            </a:r>
            <a:endParaRPr sz="2000" dirty="0"/>
          </a:p>
          <a:p>
            <a:pPr>
              <a:defRPr sz="2000"/>
            </a:pPr>
            <a:r>
              <a:rPr dirty="0"/>
              <a:t>(2) </a:t>
            </a:r>
            <a:r>
              <a:rPr dirty="0" err="1"/>
              <a:t>Mobilná</a:t>
            </a:r>
            <a:r>
              <a:rPr dirty="0"/>
              <a:t> </a:t>
            </a:r>
            <a:r>
              <a:rPr dirty="0" err="1"/>
              <a:t>aplikácia</a:t>
            </a:r>
            <a:r>
              <a:rPr dirty="0"/>
              <a:t> EU Login </a:t>
            </a:r>
            <a:r>
              <a:rPr dirty="0" err="1"/>
              <a:t>vás</a:t>
            </a:r>
            <a:r>
              <a:rPr dirty="0"/>
              <a:t> </a:t>
            </a:r>
            <a:r>
              <a:rPr dirty="0" err="1"/>
              <a:t>vyzýva</a:t>
            </a:r>
            <a:r>
              <a:rPr dirty="0"/>
              <a:t>, aby </a:t>
            </a:r>
            <a:r>
              <a:rPr dirty="0" err="1"/>
              <a:t>ste</a:t>
            </a:r>
            <a:r>
              <a:rPr dirty="0"/>
              <a:t> </a:t>
            </a:r>
            <a:r>
              <a:rPr dirty="0" err="1"/>
              <a:t>zadali</a:t>
            </a:r>
            <a:r>
              <a:rPr dirty="0"/>
              <a:t> </a:t>
            </a:r>
            <a:r>
              <a:rPr dirty="0" err="1"/>
              <a:t>svoj</a:t>
            </a:r>
            <a:r>
              <a:rPr dirty="0"/>
              <a:t> PIN </a:t>
            </a:r>
            <a:r>
              <a:rPr dirty="0" err="1"/>
              <a:t>kód</a:t>
            </a:r>
            <a:r>
              <a:rPr dirty="0"/>
              <a:t>. </a:t>
            </a:r>
            <a:r>
              <a:rPr b="1" dirty="0" err="1"/>
              <a:t>Zadajte</a:t>
            </a:r>
            <a:r>
              <a:rPr b="1" dirty="0"/>
              <a:t> </a:t>
            </a:r>
            <a:r>
              <a:rPr b="1" dirty="0" err="1"/>
              <a:t>svoj</a:t>
            </a:r>
            <a:r>
              <a:rPr b="1" dirty="0"/>
              <a:t> PIN </a:t>
            </a:r>
            <a:r>
              <a:rPr b="1" dirty="0" err="1"/>
              <a:t>kód</a:t>
            </a:r>
            <a:r>
              <a:rPr b="1" dirty="0"/>
              <a:t> </a:t>
            </a:r>
            <a:r>
              <a:rPr b="1" dirty="0" err="1"/>
              <a:t>alebo</a:t>
            </a:r>
            <a:r>
              <a:rPr b="1" dirty="0"/>
              <a:t> </a:t>
            </a:r>
            <a:r>
              <a:rPr b="1" dirty="0" err="1"/>
              <a:t>použite</a:t>
            </a:r>
            <a:r>
              <a:rPr b="1" dirty="0"/>
              <a:t> </a:t>
            </a:r>
            <a:r>
              <a:rPr b="1" dirty="0" err="1"/>
              <a:t>biometrické</a:t>
            </a:r>
            <a:r>
              <a:rPr b="1" dirty="0"/>
              <a:t> </a:t>
            </a:r>
            <a:r>
              <a:rPr b="1" dirty="0" err="1"/>
              <a:t>rozpoznávanie</a:t>
            </a:r>
            <a:r>
              <a:rPr b="1" dirty="0"/>
              <a:t> </a:t>
            </a:r>
            <a:r>
              <a:rPr dirty="0"/>
              <a:t>a </a:t>
            </a:r>
            <a:r>
              <a:rPr dirty="0" err="1"/>
              <a:t>použite</a:t>
            </a:r>
            <a:r>
              <a:rPr dirty="0"/>
              <a:t> </a:t>
            </a:r>
            <a:r>
              <a:rPr dirty="0" err="1"/>
              <a:t>tlačidlo</a:t>
            </a:r>
            <a:r>
              <a:rPr dirty="0"/>
              <a:t> „</a:t>
            </a:r>
            <a:r>
              <a:rPr b="1" dirty="0"/>
              <a:t>Authenticate</a:t>
            </a:r>
            <a:r>
              <a:rPr dirty="0"/>
              <a:t>“. </a:t>
            </a:r>
            <a:endParaRPr sz="2000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511609" y="161634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400"/>
            </a:pPr>
            <a:r>
              <a:rPr dirty="0"/>
              <a:t>PIN</a:t>
            </a:r>
            <a:r>
              <a:rPr lang="sk-SK" dirty="0"/>
              <a:t> kód</a:t>
            </a:r>
            <a:r>
              <a:rPr dirty="0"/>
              <a:t> </a:t>
            </a:r>
            <a:r>
              <a:rPr dirty="0" err="1"/>
              <a:t>aplikácie</a:t>
            </a:r>
            <a:r>
              <a:rPr dirty="0"/>
              <a:t> EU Login Mobile App</a:t>
            </a:r>
            <a:endParaRPr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04064" y="6445242"/>
            <a:ext cx="1213479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b="1"/>
            </a:pPr>
            <a:r>
              <a:rPr dirty="0"/>
              <a:t>*Ak </a:t>
            </a:r>
            <a:r>
              <a:rPr dirty="0" err="1"/>
              <a:t>máte</a:t>
            </a:r>
            <a:r>
              <a:rPr dirty="0"/>
              <a:t> </a:t>
            </a:r>
            <a:r>
              <a:rPr dirty="0" err="1"/>
              <a:t>viac</a:t>
            </a:r>
            <a:r>
              <a:rPr dirty="0"/>
              <a:t> </a:t>
            </a:r>
            <a:r>
              <a:rPr dirty="0" err="1"/>
              <a:t>ako</a:t>
            </a:r>
            <a:r>
              <a:rPr dirty="0"/>
              <a:t> </a:t>
            </a:r>
            <a:r>
              <a:rPr dirty="0" err="1"/>
              <a:t>jedno</a:t>
            </a:r>
            <a:r>
              <a:rPr dirty="0"/>
              <a:t> </a:t>
            </a:r>
            <a:r>
              <a:rPr dirty="0" err="1"/>
              <a:t>zariadenie</a:t>
            </a:r>
            <a:r>
              <a:rPr dirty="0"/>
              <a:t> s </a:t>
            </a:r>
            <a:r>
              <a:rPr dirty="0" err="1"/>
              <a:t>inicializovanou</a:t>
            </a:r>
            <a:r>
              <a:rPr dirty="0"/>
              <a:t> </a:t>
            </a:r>
            <a:r>
              <a:rPr dirty="0" err="1"/>
              <a:t>mobilnou</a:t>
            </a:r>
            <a:r>
              <a:rPr dirty="0"/>
              <a:t> </a:t>
            </a:r>
            <a:r>
              <a:rPr dirty="0" err="1"/>
              <a:t>aplikáciou</a:t>
            </a:r>
            <a:r>
              <a:rPr dirty="0"/>
              <a:t> EU Login, </a:t>
            </a:r>
            <a:r>
              <a:rPr lang="sk-SK" sz="1600" b="1" dirty="0"/>
              <a:t>zobrazí sa výzva na výber zariadenia, ktoré chcete </a:t>
            </a:r>
            <a:r>
              <a:rPr dirty="0" err="1"/>
              <a:t>použiť</a:t>
            </a:r>
            <a:r>
              <a:rPr dirty="0"/>
              <a:t>.</a:t>
            </a:r>
            <a:endParaRPr sz="1600" b="1" dirty="0"/>
          </a:p>
          <a:p>
            <a:endParaRPr sz="1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171" y="1694389"/>
            <a:ext cx="2723150" cy="23623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9456" y="3616852"/>
            <a:ext cx="2465817" cy="24124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93826" y="161242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6" name="TextBox 15"/>
          <p:cNvSpPr txBox="1"/>
          <p:nvPr/>
        </p:nvSpPr>
        <p:spPr>
          <a:xfrm>
            <a:off x="9086154" y="3635209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10" name="Rectangle 9"/>
          <p:cNvSpPr/>
          <p:nvPr/>
        </p:nvSpPr>
        <p:spPr>
          <a:xfrm>
            <a:off x="511609" y="963485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Prihlásenie sa do Europassu</a:t>
            </a:r>
            <a:endParaRPr sz="36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010" y="3830144"/>
            <a:ext cx="351083" cy="3510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261" y="4409174"/>
            <a:ext cx="413882" cy="4138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289" y="5291660"/>
            <a:ext cx="413882" cy="41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86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202582" cy="291044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 sz="2000"/>
            </a:pPr>
            <a:r>
              <a:rPr dirty="0"/>
              <a:t>Ak </a:t>
            </a:r>
            <a:r>
              <a:rPr dirty="0" err="1"/>
              <a:t>chcete</a:t>
            </a:r>
            <a:r>
              <a:rPr dirty="0"/>
              <a:t>, </a:t>
            </a:r>
            <a:r>
              <a:rPr dirty="0" err="1"/>
              <a:t>môžete</a:t>
            </a:r>
            <a:r>
              <a:rPr dirty="0"/>
              <a:t> </a:t>
            </a:r>
            <a:r>
              <a:rPr dirty="0" err="1"/>
              <a:t>umožniť</a:t>
            </a:r>
            <a:r>
              <a:rPr dirty="0"/>
              <a:t> </a:t>
            </a:r>
            <a:r>
              <a:rPr dirty="0" err="1"/>
              <a:t>rozpoznávanie</a:t>
            </a:r>
            <a:r>
              <a:rPr dirty="0"/>
              <a:t> </a:t>
            </a:r>
            <a:r>
              <a:rPr dirty="0" err="1"/>
              <a:t>odtlačkov</a:t>
            </a:r>
            <a:r>
              <a:rPr dirty="0"/>
              <a:t> </a:t>
            </a:r>
            <a:r>
              <a:rPr dirty="0" err="1"/>
              <a:t>prstov</a:t>
            </a:r>
            <a:r>
              <a:rPr dirty="0"/>
              <a:t> (</a:t>
            </a:r>
            <a:r>
              <a:rPr dirty="0" err="1"/>
              <a:t>alebo</a:t>
            </a:r>
            <a:r>
              <a:rPr dirty="0"/>
              <a:t> </a:t>
            </a:r>
            <a:r>
              <a:rPr dirty="0" err="1"/>
              <a:t>inú</a:t>
            </a:r>
            <a:r>
              <a:rPr dirty="0"/>
              <a:t> </a:t>
            </a:r>
            <a:r>
              <a:rPr dirty="0" err="1"/>
              <a:t>biometrickú</a:t>
            </a:r>
            <a:r>
              <a:rPr dirty="0"/>
              <a:t> </a:t>
            </a:r>
            <a:r>
              <a:rPr dirty="0" err="1"/>
              <a:t>autentifikáciu</a:t>
            </a:r>
            <a:r>
              <a:rPr dirty="0"/>
              <a:t>), </a:t>
            </a:r>
            <a:r>
              <a:rPr dirty="0" err="1"/>
              <a:t>ak</a:t>
            </a:r>
            <a:r>
              <a:rPr dirty="0"/>
              <a:t> je </a:t>
            </a:r>
            <a:r>
              <a:rPr dirty="0" err="1"/>
              <a:t>ním</a:t>
            </a:r>
            <a:r>
              <a:rPr dirty="0"/>
              <a:t> </a:t>
            </a:r>
            <a:r>
              <a:rPr dirty="0" err="1"/>
              <a:t>vaše</a:t>
            </a:r>
            <a:r>
              <a:rPr dirty="0"/>
              <a:t> </a:t>
            </a:r>
            <a:r>
              <a:rPr dirty="0" err="1"/>
              <a:t>mobilné</a:t>
            </a:r>
            <a:r>
              <a:rPr dirty="0"/>
              <a:t> </a:t>
            </a:r>
            <a:r>
              <a:rPr dirty="0" err="1"/>
              <a:t>zariadenie</a:t>
            </a:r>
            <a:r>
              <a:rPr dirty="0"/>
              <a:t> </a:t>
            </a:r>
            <a:r>
              <a:rPr dirty="0" err="1"/>
              <a:t>vybavené</a:t>
            </a:r>
            <a:r>
              <a:rPr dirty="0"/>
              <a:t>:</a:t>
            </a:r>
            <a:endParaRPr sz="2000" dirty="0"/>
          </a:p>
          <a:p>
            <a:pPr>
              <a:defRPr sz="2000"/>
            </a:pPr>
            <a:r>
              <a:rPr dirty="0"/>
              <a:t>(1) </a:t>
            </a:r>
            <a:r>
              <a:rPr dirty="0" err="1"/>
              <a:t>Zobrazí</a:t>
            </a:r>
            <a:r>
              <a:rPr dirty="0"/>
              <a:t> </a:t>
            </a:r>
            <a:r>
              <a:rPr dirty="0" err="1"/>
              <a:t>sa</a:t>
            </a:r>
            <a:r>
              <a:rPr dirty="0"/>
              <a:t> </a:t>
            </a:r>
            <a:r>
              <a:rPr dirty="0" err="1"/>
              <a:t>automatické</a:t>
            </a:r>
            <a:r>
              <a:rPr dirty="0"/>
              <a:t> </a:t>
            </a:r>
            <a:r>
              <a:rPr dirty="0" err="1"/>
              <a:t>kontextové</a:t>
            </a:r>
            <a:r>
              <a:rPr dirty="0"/>
              <a:t> </a:t>
            </a:r>
            <a:r>
              <a:rPr dirty="0" err="1"/>
              <a:t>okno</a:t>
            </a:r>
            <a:r>
              <a:rPr dirty="0"/>
              <a:t>, </a:t>
            </a:r>
            <a:r>
              <a:rPr dirty="0" err="1"/>
              <a:t>ktoré</a:t>
            </a:r>
            <a:r>
              <a:rPr dirty="0"/>
              <a:t> ho </a:t>
            </a:r>
            <a:r>
              <a:rPr dirty="0" err="1"/>
              <a:t>umožní</a:t>
            </a:r>
            <a:r>
              <a:rPr dirty="0"/>
              <a:t>. Ak </a:t>
            </a:r>
            <a:r>
              <a:rPr dirty="0" err="1"/>
              <a:t>si</a:t>
            </a:r>
            <a:r>
              <a:rPr dirty="0"/>
              <a:t> to </a:t>
            </a:r>
            <a:r>
              <a:rPr dirty="0" err="1"/>
              <a:t>želáte</a:t>
            </a:r>
            <a:r>
              <a:rPr dirty="0"/>
              <a:t>, </a:t>
            </a:r>
            <a:r>
              <a:rPr dirty="0" err="1"/>
              <a:t>kliknite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Áno</a:t>
            </a:r>
            <a:endParaRPr sz="2000" dirty="0"/>
          </a:p>
          <a:p>
            <a:pPr>
              <a:defRPr sz="2000"/>
            </a:pPr>
            <a:r>
              <a:rPr dirty="0"/>
              <a:t>(2) </a:t>
            </a:r>
            <a:r>
              <a:rPr b="1" dirty="0" err="1"/>
              <a:t>Zadajte</a:t>
            </a:r>
            <a:r>
              <a:rPr b="1" dirty="0"/>
              <a:t> </a:t>
            </a:r>
            <a:r>
              <a:rPr b="1" dirty="0" err="1"/>
              <a:t>svoj</a:t>
            </a:r>
            <a:r>
              <a:rPr b="1" dirty="0"/>
              <a:t> PIN </a:t>
            </a:r>
            <a:r>
              <a:rPr b="1" dirty="0" err="1"/>
              <a:t>kód</a:t>
            </a:r>
            <a:r>
              <a:rPr b="1" dirty="0"/>
              <a:t> </a:t>
            </a:r>
            <a:r>
              <a:rPr dirty="0"/>
              <a:t>a </a:t>
            </a:r>
            <a:r>
              <a:rPr dirty="0" err="1"/>
              <a:t>kliknite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šípku</a:t>
            </a:r>
            <a:r>
              <a:rPr dirty="0"/>
              <a:t>. </a:t>
            </a:r>
            <a:endParaRPr sz="2000" dirty="0"/>
          </a:p>
          <a:p>
            <a:pPr>
              <a:defRPr sz="2000"/>
            </a:pPr>
            <a:r>
              <a:rPr dirty="0"/>
              <a:t>(3) </a:t>
            </a:r>
            <a:r>
              <a:rPr dirty="0" err="1"/>
              <a:t>Potvrďte</a:t>
            </a:r>
            <a:r>
              <a:rPr dirty="0"/>
              <a:t> </a:t>
            </a:r>
            <a:r>
              <a:rPr lang="sk-SK" sz="2000" dirty="0"/>
              <a:t>overením odtlačkov prsta</a:t>
            </a:r>
            <a:r>
              <a:rPr sz="2000" dirty="0"/>
              <a:t>. </a:t>
            </a:r>
            <a:r>
              <a:rPr dirty="0" err="1"/>
              <a:t>Budete</a:t>
            </a:r>
            <a:r>
              <a:rPr dirty="0"/>
              <a:t> </a:t>
            </a:r>
            <a:r>
              <a:rPr dirty="0" err="1"/>
              <a:t>automaticky</a:t>
            </a:r>
            <a:r>
              <a:rPr dirty="0"/>
              <a:t> </a:t>
            </a:r>
            <a:r>
              <a:rPr dirty="0" err="1"/>
              <a:t>presmerovaní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uvítaciu</a:t>
            </a:r>
            <a:r>
              <a:rPr dirty="0"/>
              <a:t> </a:t>
            </a:r>
            <a:r>
              <a:rPr dirty="0" err="1"/>
              <a:t>stránku</a:t>
            </a:r>
            <a:r>
              <a:rPr dirty="0"/>
              <a:t>.</a:t>
            </a:r>
            <a:endParaRPr sz="2000" dirty="0"/>
          </a:p>
          <a:p>
            <a:endParaRPr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432837" y="229054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8663434" y="229054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137" y="2290545"/>
            <a:ext cx="1746454" cy="3083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5120" y="2241907"/>
            <a:ext cx="1774000" cy="31322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2280" y="5453665"/>
            <a:ext cx="1685679" cy="12776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20594" y="545366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3</a:t>
            </a:r>
            <a:endParaRPr b="1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BC4567FB-256A-4F2D-BDF9-8085E4E62147}"/>
              </a:ext>
            </a:extLst>
          </p:cNvPr>
          <p:cNvSpPr txBox="1">
            <a:spLocks/>
          </p:cNvSpPr>
          <p:nvPr/>
        </p:nvSpPr>
        <p:spPr>
          <a:xfrm>
            <a:off x="492668" y="2123928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/>
            </a:pPr>
            <a:r>
              <a:t>Mobilná aplikácia EU Login</a:t>
            </a:r>
            <a:endParaRPr sz="2800"/>
          </a:p>
        </p:txBody>
      </p:sp>
      <p:sp>
        <p:nvSpPr>
          <p:cNvPr id="14" name="Rectangle 13"/>
          <p:cNvSpPr/>
          <p:nvPr/>
        </p:nvSpPr>
        <p:spPr>
          <a:xfrm>
            <a:off x="3584029" y="354232"/>
            <a:ext cx="8139670" cy="74935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Rozpoznávanie odtlačkov prstov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3124286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230255" y="2526743"/>
            <a:ext cx="6472089" cy="291044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defRPr sz="2000"/>
            </a:pPr>
            <a:r>
              <a:rPr dirty="0" err="1"/>
              <a:t>Ako</a:t>
            </a:r>
            <a:r>
              <a:rPr dirty="0"/>
              <a:t> </a:t>
            </a:r>
            <a:r>
              <a:rPr dirty="0" err="1"/>
              <a:t>overovaciu</a:t>
            </a:r>
            <a:r>
              <a:rPr dirty="0"/>
              <a:t> </a:t>
            </a:r>
            <a:r>
              <a:rPr dirty="0" err="1"/>
              <a:t>metódu</a:t>
            </a:r>
            <a:r>
              <a:rPr lang="sk-SK" dirty="0"/>
              <a:t> </a:t>
            </a:r>
            <a:r>
              <a:rPr b="1" dirty="0" err="1"/>
              <a:t>vyberte</a:t>
            </a:r>
            <a:r>
              <a:rPr b="1" dirty="0"/>
              <a:t> „EU Login Mobile App QR Code“</a:t>
            </a:r>
            <a:r>
              <a:rPr dirty="0"/>
              <a:t>.</a:t>
            </a:r>
          </a:p>
          <a:p>
            <a:pPr>
              <a:defRPr sz="2000"/>
            </a:pPr>
            <a:r>
              <a:rPr b="1" dirty="0" err="1"/>
              <a:t>Zadajte</a:t>
            </a:r>
            <a:r>
              <a:rPr b="1" dirty="0"/>
              <a:t> </a:t>
            </a:r>
            <a:r>
              <a:rPr b="1" dirty="0" err="1"/>
              <a:t>svoje</a:t>
            </a:r>
            <a:r>
              <a:rPr b="1" dirty="0"/>
              <a:t> </a:t>
            </a:r>
            <a:r>
              <a:rPr b="1" dirty="0" err="1"/>
              <a:t>heslo</a:t>
            </a:r>
            <a:r>
              <a:rPr b="1" dirty="0"/>
              <a:t> </a:t>
            </a:r>
            <a:r>
              <a:rPr dirty="0"/>
              <a:t>a </a:t>
            </a:r>
            <a:r>
              <a:rPr dirty="0" err="1"/>
              <a:t>kliknite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„</a:t>
            </a:r>
            <a:r>
              <a:rPr b="1" dirty="0" err="1"/>
              <a:t>Prihlásiť</a:t>
            </a:r>
            <a:r>
              <a:rPr b="1" dirty="0"/>
              <a:t> </a:t>
            </a:r>
            <a:r>
              <a:rPr b="1" dirty="0" err="1"/>
              <a:t>sa</a:t>
            </a:r>
            <a:r>
              <a:rPr lang="sk-SK" b="1" dirty="0"/>
              <a:t>"</a:t>
            </a:r>
            <a:r>
              <a:rPr dirty="0"/>
              <a:t>: QR </a:t>
            </a:r>
            <a:r>
              <a:rPr dirty="0" err="1"/>
              <a:t>kód</a:t>
            </a:r>
            <a:r>
              <a:rPr dirty="0"/>
              <a:t> </a:t>
            </a:r>
            <a:r>
              <a:rPr dirty="0" err="1"/>
              <a:t>sa</a:t>
            </a:r>
            <a:r>
              <a:rPr dirty="0"/>
              <a:t> </a:t>
            </a:r>
            <a:r>
              <a:rPr dirty="0" err="1"/>
              <a:t>zobrazuje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obrazovke</a:t>
            </a:r>
            <a:r>
              <a:rPr dirty="0"/>
              <a:t>:</a:t>
            </a:r>
            <a:endParaRPr sz="2000" dirty="0"/>
          </a:p>
          <a:p>
            <a:pPr>
              <a:defRPr sz="2000"/>
            </a:pPr>
            <a:r>
              <a:rPr dirty="0"/>
              <a:t>(1) </a:t>
            </a:r>
            <a:r>
              <a:rPr dirty="0" err="1"/>
              <a:t>Zadajte</a:t>
            </a:r>
            <a:r>
              <a:rPr b="1" dirty="0"/>
              <a:t> </a:t>
            </a:r>
            <a:r>
              <a:rPr dirty="0"/>
              <a:t>"</a:t>
            </a:r>
            <a:r>
              <a:rPr lang="sk-SK" dirty="0" err="1"/>
              <a:t>Oskenujte</a:t>
            </a:r>
            <a:r>
              <a:rPr lang="sk-SK" dirty="0"/>
              <a:t> </a:t>
            </a:r>
            <a:r>
              <a:rPr b="1" dirty="0"/>
              <a:t>QR</a:t>
            </a:r>
            <a:r>
              <a:rPr lang="sk-SK" b="1" dirty="0"/>
              <a:t> kód“</a:t>
            </a:r>
            <a:r>
              <a:rPr dirty="0"/>
              <a:t> a </a:t>
            </a:r>
            <a:r>
              <a:rPr lang="sk-SK" dirty="0"/>
              <a:t>nasmerujte fotoaparát na obrazovku, kým sa nerozpozná kód</a:t>
            </a:r>
            <a:r>
              <a:rPr dirty="0"/>
              <a:t>.</a:t>
            </a:r>
            <a:endParaRPr sz="2000" dirty="0"/>
          </a:p>
          <a:p>
            <a:pPr>
              <a:defRPr sz="2000"/>
            </a:pPr>
            <a:r>
              <a:rPr dirty="0"/>
              <a:t>(2) </a:t>
            </a:r>
            <a:r>
              <a:rPr dirty="0" err="1"/>
              <a:t>Mobilná</a:t>
            </a:r>
            <a:r>
              <a:rPr dirty="0"/>
              <a:t> </a:t>
            </a:r>
            <a:r>
              <a:rPr dirty="0" err="1"/>
              <a:t>aplikácia</a:t>
            </a:r>
            <a:r>
              <a:rPr dirty="0"/>
              <a:t> EU Login </a:t>
            </a:r>
            <a:r>
              <a:rPr dirty="0" err="1"/>
              <a:t>zobrazuje</a:t>
            </a:r>
            <a:r>
              <a:rPr dirty="0"/>
              <a:t> </a:t>
            </a:r>
            <a:r>
              <a:rPr b="1" dirty="0" err="1"/>
              <a:t>jednorazové</a:t>
            </a:r>
            <a:r>
              <a:rPr b="1" dirty="0"/>
              <a:t> </a:t>
            </a:r>
            <a:r>
              <a:rPr b="1" dirty="0" err="1"/>
              <a:t>heslo</a:t>
            </a:r>
            <a:r>
              <a:rPr b="1" dirty="0"/>
              <a:t>. </a:t>
            </a:r>
            <a:r>
              <a:rPr dirty="0"/>
              <a:t>(3) </a:t>
            </a:r>
            <a:r>
              <a:rPr b="1" dirty="0" err="1"/>
              <a:t>Zadajte</a:t>
            </a:r>
            <a:r>
              <a:rPr b="1" dirty="0"/>
              <a:t> ho </a:t>
            </a:r>
            <a:r>
              <a:rPr dirty="0"/>
              <a:t>do </a:t>
            </a:r>
            <a:r>
              <a:rPr dirty="0" err="1"/>
              <a:t>poľa</a:t>
            </a:r>
            <a:r>
              <a:rPr dirty="0"/>
              <a:t> „</a:t>
            </a:r>
            <a:r>
              <a:rPr dirty="0" err="1"/>
              <a:t>kód</a:t>
            </a:r>
            <a:r>
              <a:rPr dirty="0"/>
              <a:t> </a:t>
            </a:r>
            <a:r>
              <a:rPr dirty="0" err="1"/>
              <a:t>vytvorený</a:t>
            </a:r>
            <a:r>
              <a:rPr dirty="0"/>
              <a:t> </a:t>
            </a:r>
            <a:r>
              <a:rPr dirty="0" err="1"/>
              <a:t>vašou</a:t>
            </a:r>
            <a:r>
              <a:rPr dirty="0"/>
              <a:t> </a:t>
            </a:r>
            <a:r>
              <a:rPr dirty="0" err="1"/>
              <a:t>aplikáciou</a:t>
            </a:r>
            <a:r>
              <a:rPr dirty="0"/>
              <a:t>“ a </a:t>
            </a:r>
            <a:r>
              <a:rPr dirty="0" err="1"/>
              <a:t>kliknite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„</a:t>
            </a:r>
            <a:r>
              <a:rPr b="1" dirty="0" err="1"/>
              <a:t>Prihlásiť</a:t>
            </a:r>
            <a:r>
              <a:rPr b="1" dirty="0"/>
              <a:t> </a:t>
            </a:r>
            <a:r>
              <a:rPr b="1" dirty="0" err="1"/>
              <a:t>sa</a:t>
            </a:r>
            <a:r>
              <a:rPr dirty="0"/>
              <a:t>“.</a:t>
            </a:r>
            <a:endParaRPr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697" y="1423056"/>
            <a:ext cx="2388694" cy="3214515"/>
          </a:xfrm>
          <a:prstGeom prst="rect">
            <a:avLst/>
          </a:prstGeom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490328" y="1418276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400"/>
            </a:pPr>
            <a:r>
              <a:rPr dirty="0"/>
              <a:t>QR</a:t>
            </a:r>
            <a:r>
              <a:rPr lang="sk-SK" dirty="0"/>
              <a:t> kód</a:t>
            </a:r>
            <a:r>
              <a:rPr dirty="0"/>
              <a:t> </a:t>
            </a:r>
            <a:r>
              <a:rPr lang="sk-SK" sz="2400" dirty="0"/>
              <a:t>mobilnej </a:t>
            </a:r>
            <a:r>
              <a:rPr dirty="0" err="1"/>
              <a:t>aplikácie</a:t>
            </a:r>
            <a:r>
              <a:rPr dirty="0"/>
              <a:t> EU Login</a:t>
            </a:r>
            <a:endParaRPr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551501" y="1418276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9497207" y="1989281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11" name="TextBox 10"/>
          <p:cNvSpPr txBox="1"/>
          <p:nvPr/>
        </p:nvSpPr>
        <p:spPr>
          <a:xfrm>
            <a:off x="8323304" y="4870768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3</a:t>
            </a:r>
            <a:endParaRPr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0127" y="2315021"/>
            <a:ext cx="2300931" cy="19930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4990" y="4754169"/>
            <a:ext cx="2035602" cy="20417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84029" y="354232"/>
            <a:ext cx="8139670" cy="74935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QR kód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1585455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4064" y="1269779"/>
            <a:ext cx="10515600" cy="1205058"/>
          </a:xfrm>
        </p:spPr>
        <p:txBody>
          <a:bodyPr>
            <a:normAutofit/>
          </a:bodyPr>
          <a:lstStyle/>
          <a:p>
            <a:r>
              <a:t>Ďalšie informácie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10538566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dirty="0" err="1"/>
              <a:t>Ďalšie</a:t>
            </a:r>
            <a:r>
              <a:rPr dirty="0"/>
              <a:t> </a:t>
            </a:r>
            <a:r>
              <a:rPr dirty="0" err="1"/>
              <a:t>informácie</a:t>
            </a:r>
            <a:r>
              <a:rPr dirty="0"/>
              <a:t> o tom, </a:t>
            </a:r>
            <a:r>
              <a:rPr dirty="0" err="1"/>
              <a:t>ako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vytvoriť</a:t>
            </a:r>
            <a:r>
              <a:rPr dirty="0"/>
              <a:t> </a:t>
            </a:r>
            <a:r>
              <a:rPr dirty="0" err="1"/>
              <a:t>účet</a:t>
            </a:r>
            <a:r>
              <a:rPr dirty="0"/>
              <a:t> EU Login a </a:t>
            </a:r>
            <a:r>
              <a:rPr dirty="0" err="1"/>
              <a:t>nastaviť</a:t>
            </a:r>
            <a:r>
              <a:rPr dirty="0"/>
              <a:t> </a:t>
            </a:r>
            <a:r>
              <a:rPr dirty="0" err="1"/>
              <a:t>dvojfaktorov</a:t>
            </a:r>
            <a:r>
              <a:rPr lang="sk-SK" sz="2000" dirty="0"/>
              <a:t>é</a:t>
            </a:r>
            <a:r>
              <a:rPr sz="2000" dirty="0"/>
              <a:t> </a:t>
            </a:r>
            <a:r>
              <a:rPr lang="sk-SK" sz="2000" dirty="0"/>
              <a:t>overenie</a:t>
            </a:r>
            <a:r>
              <a:rPr sz="2000" dirty="0"/>
              <a:t> </a:t>
            </a:r>
            <a:r>
              <a:rPr lang="sk-SK" dirty="0"/>
              <a:t>nájdete </a:t>
            </a:r>
            <a:r>
              <a:rPr dirty="0"/>
              <a:t>v </a:t>
            </a:r>
            <a:r>
              <a:rPr dirty="0" err="1">
                <a:hlinkClick r:id="rId3"/>
              </a:rPr>
              <a:t>používateľskej</a:t>
            </a:r>
            <a:r>
              <a:rPr dirty="0">
                <a:hlinkClick r:id="rId3"/>
              </a:rPr>
              <a:t> </a:t>
            </a:r>
            <a:r>
              <a:rPr dirty="0" err="1">
                <a:hlinkClick r:id="rId3"/>
              </a:rPr>
              <a:t>príručke</a:t>
            </a:r>
            <a:r>
              <a:rPr dirty="0">
                <a:hlinkClick r:id="rId3"/>
              </a:rPr>
              <a:t> EU Login</a:t>
            </a:r>
            <a:r>
              <a:rPr dirty="0"/>
              <a:t>.</a:t>
            </a:r>
          </a:p>
          <a:p>
            <a:pPr>
              <a:defRPr sz="2000"/>
            </a:pPr>
            <a:r>
              <a:rPr dirty="0" err="1"/>
              <a:t>Pozrite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uvedenú</a:t>
            </a:r>
            <a:r>
              <a:rPr dirty="0"/>
              <a:t> </a:t>
            </a:r>
            <a:r>
              <a:rPr dirty="0" err="1"/>
              <a:t>príručku</a:t>
            </a:r>
            <a:r>
              <a:rPr dirty="0"/>
              <a:t>, </a:t>
            </a:r>
            <a:r>
              <a:rPr dirty="0" err="1"/>
              <a:t>ak</a:t>
            </a:r>
            <a:r>
              <a:rPr dirty="0"/>
              <a:t> </a:t>
            </a:r>
            <a:r>
              <a:rPr dirty="0" err="1"/>
              <a:t>namiesto</a:t>
            </a:r>
            <a:r>
              <a:rPr dirty="0"/>
              <a:t> </a:t>
            </a:r>
            <a:r>
              <a:rPr dirty="0" err="1"/>
              <a:t>mobilného</a:t>
            </a:r>
            <a:r>
              <a:rPr dirty="0"/>
              <a:t> </a:t>
            </a:r>
            <a:r>
              <a:rPr dirty="0" err="1"/>
              <a:t>overovania</a:t>
            </a:r>
            <a:r>
              <a:rPr dirty="0"/>
              <a:t> </a:t>
            </a:r>
            <a:r>
              <a:rPr dirty="0" err="1"/>
              <a:t>chcete</a:t>
            </a:r>
            <a:r>
              <a:rPr dirty="0"/>
              <a:t> </a:t>
            </a:r>
            <a:r>
              <a:rPr lang="sk-SK" dirty="0"/>
              <a:t>použiť</a:t>
            </a:r>
            <a:r>
              <a:rPr dirty="0"/>
              <a:t> </a:t>
            </a:r>
            <a:r>
              <a:rPr dirty="0" err="1"/>
              <a:t>metódu</a:t>
            </a:r>
            <a:r>
              <a:rPr dirty="0"/>
              <a:t> </a:t>
            </a:r>
            <a:r>
              <a:rPr dirty="0" err="1"/>
              <a:t>autentifikácie</a:t>
            </a:r>
            <a:r>
              <a:rPr dirty="0"/>
              <a:t> </a:t>
            </a:r>
            <a:r>
              <a:rPr lang="sk-SK" dirty="0"/>
              <a:t>"</a:t>
            </a:r>
            <a:r>
              <a:rPr dirty="0" err="1"/>
              <a:t>Securiy</a:t>
            </a:r>
            <a:r>
              <a:rPr dirty="0"/>
              <a:t> Key</a:t>
            </a:r>
            <a:r>
              <a:rPr lang="sk-SK" dirty="0"/>
              <a:t>"</a:t>
            </a:r>
            <a:r>
              <a:rPr dirty="0"/>
              <a:t> (SK) a/</a:t>
            </a:r>
            <a:r>
              <a:rPr dirty="0" err="1"/>
              <a:t>alebo</a:t>
            </a:r>
            <a:r>
              <a:rPr dirty="0"/>
              <a:t> </a:t>
            </a:r>
            <a:r>
              <a:rPr dirty="0" err="1"/>
              <a:t>dôveryhodných</a:t>
            </a:r>
            <a:r>
              <a:rPr dirty="0"/>
              <a:t> </a:t>
            </a:r>
            <a:r>
              <a:rPr dirty="0" err="1"/>
              <a:t>platforiem</a:t>
            </a:r>
            <a:r>
              <a:rPr dirty="0"/>
              <a:t> (</a:t>
            </a:r>
            <a:r>
              <a:rPr lang="sk-SK" dirty="0"/>
              <a:t>D</a:t>
            </a:r>
            <a:r>
              <a:rPr dirty="0"/>
              <a:t>P).</a:t>
            </a:r>
          </a:p>
          <a:p>
            <a:pPr>
              <a:defRPr sz="2000"/>
            </a:pPr>
            <a:r>
              <a:rPr lang="sk-SK" dirty="0"/>
              <a:t>P</a:t>
            </a:r>
            <a:r>
              <a:rPr dirty="0" err="1"/>
              <a:t>ozrieť</a:t>
            </a:r>
            <a:r>
              <a:rPr dirty="0"/>
              <a:t> </a:t>
            </a:r>
            <a:r>
              <a:rPr lang="sk-SK" dirty="0"/>
              <a:t>si môžete </a:t>
            </a:r>
            <a:r>
              <a:rPr dirty="0" err="1"/>
              <a:t>aj</a:t>
            </a:r>
            <a:r>
              <a:rPr dirty="0"/>
              <a:t> </a:t>
            </a:r>
            <a:r>
              <a:rPr dirty="0" err="1"/>
              <a:t>toto</a:t>
            </a:r>
            <a:r>
              <a:rPr dirty="0"/>
              <a:t> </a:t>
            </a:r>
            <a:r>
              <a:rPr dirty="0" err="1">
                <a:hlinkClick r:id="rId4"/>
              </a:rPr>
              <a:t>inštruktážne</a:t>
            </a:r>
            <a:r>
              <a:rPr dirty="0">
                <a:hlinkClick r:id="rId4"/>
              </a:rPr>
              <a:t> video</a:t>
            </a:r>
            <a:r>
              <a:rPr dirty="0"/>
              <a:t>.</a:t>
            </a:r>
          </a:p>
          <a:p>
            <a:endParaRPr sz="2000" dirty="0"/>
          </a:p>
          <a:p>
            <a:endParaRPr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89658" y="6373002"/>
            <a:ext cx="114716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b="1"/>
            </a:pPr>
            <a:r>
              <a:rPr dirty="0" err="1"/>
              <a:t>Ak</a:t>
            </a:r>
            <a:r>
              <a:rPr dirty="0"/>
              <a:t> </a:t>
            </a:r>
            <a:r>
              <a:rPr dirty="0" err="1"/>
              <a:t>ste</a:t>
            </a:r>
            <a:r>
              <a:rPr dirty="0"/>
              <a:t> </a:t>
            </a:r>
            <a:r>
              <a:rPr dirty="0" err="1"/>
              <a:t>dodržali</a:t>
            </a:r>
            <a:r>
              <a:rPr dirty="0"/>
              <a:t> </a:t>
            </a:r>
            <a:r>
              <a:rPr dirty="0" err="1"/>
              <a:t>všetky</a:t>
            </a:r>
            <a:r>
              <a:rPr dirty="0"/>
              <a:t> </a:t>
            </a:r>
            <a:r>
              <a:rPr dirty="0" err="1"/>
              <a:t>kroky</a:t>
            </a:r>
            <a:r>
              <a:rPr dirty="0"/>
              <a:t> a </a:t>
            </a:r>
            <a:r>
              <a:rPr dirty="0" err="1"/>
              <a:t>nepodarilo</a:t>
            </a:r>
            <a:r>
              <a:rPr dirty="0"/>
              <a:t> </a:t>
            </a:r>
            <a:r>
              <a:rPr dirty="0" err="1"/>
              <a:t>sa</a:t>
            </a:r>
            <a:r>
              <a:rPr dirty="0"/>
              <a:t> </a:t>
            </a:r>
            <a:r>
              <a:rPr dirty="0" err="1"/>
              <a:t>vám</a:t>
            </a:r>
            <a:r>
              <a:rPr dirty="0"/>
              <a:t> </a:t>
            </a:r>
            <a:r>
              <a:rPr dirty="0" err="1"/>
              <a:t>vytvoriť</a:t>
            </a:r>
            <a:r>
              <a:rPr dirty="0"/>
              <a:t> </a:t>
            </a:r>
            <a:r>
              <a:rPr dirty="0" err="1"/>
              <a:t>dvojstupňovú</a:t>
            </a:r>
            <a:r>
              <a:rPr dirty="0"/>
              <a:t> </a:t>
            </a:r>
            <a:r>
              <a:rPr dirty="0" err="1"/>
              <a:t>autentifikáciu</a:t>
            </a:r>
            <a:r>
              <a:rPr dirty="0"/>
              <a:t>, </a:t>
            </a:r>
            <a:r>
              <a:rPr dirty="0" err="1">
                <a:hlinkClick r:id="rId5"/>
              </a:rPr>
              <a:t>obráťte</a:t>
            </a:r>
            <a:r>
              <a:rPr dirty="0">
                <a:hlinkClick r:id="rId5"/>
              </a:rPr>
              <a:t> </a:t>
            </a:r>
            <a:r>
              <a:rPr dirty="0" err="1"/>
              <a:t>sa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podporu</a:t>
            </a:r>
            <a:r>
              <a:rPr dirty="0"/>
              <a:t> EU Login </a:t>
            </a:r>
          </a:p>
          <a:p>
            <a:pPr>
              <a:defRPr sz="1400" b="1"/>
            </a:pPr>
            <a:r>
              <a:rPr dirty="0"/>
              <a:t>(</a:t>
            </a:r>
            <a:r>
              <a:rPr dirty="0" err="1"/>
              <a:t>Pracovný</a:t>
            </a:r>
            <a:r>
              <a:rPr dirty="0"/>
              <a:t> </a:t>
            </a:r>
            <a:r>
              <a:rPr dirty="0" err="1"/>
              <a:t>čas</a:t>
            </a:r>
            <a:r>
              <a:rPr dirty="0"/>
              <a:t> EK: </a:t>
            </a:r>
            <a:r>
              <a:rPr lang="sk-SK"/>
              <a:t>8:00 – 17:00 </a:t>
            </a:r>
            <a:r>
              <a:t>SEČ</a:t>
            </a:r>
            <a:r>
              <a:rPr dirty="0"/>
              <a:t>)</a:t>
            </a:r>
          </a:p>
          <a:p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3439953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dirty="0" err="1"/>
              <a:t>Ďakujeme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4272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445095" y="1899185"/>
            <a:ext cx="6864243" cy="4284737"/>
          </a:xfrm>
        </p:spPr>
        <p:txBody>
          <a:bodyPr>
            <a:normAutofit/>
          </a:bodyPr>
          <a:lstStyle/>
          <a:p>
            <a:pPr marL="0" indent="0">
              <a:buNone/>
              <a:defRPr sz="2000"/>
            </a:pPr>
            <a:r>
              <a:rPr lang="sk-SK" dirty="0"/>
              <a:t>Než</a:t>
            </a:r>
            <a:r>
              <a:rPr dirty="0"/>
              <a:t> </a:t>
            </a:r>
            <a:r>
              <a:rPr dirty="0" err="1"/>
              <a:t>zač</a:t>
            </a:r>
            <a:r>
              <a:rPr lang="sk-SK" dirty="0" err="1"/>
              <a:t>neme</a:t>
            </a:r>
            <a:r>
              <a:rPr lang="sk-SK" dirty="0"/>
              <a:t>, tu je</a:t>
            </a:r>
            <a:r>
              <a:rPr dirty="0"/>
              <a:t> </a:t>
            </a:r>
            <a:r>
              <a:rPr dirty="0" err="1"/>
              <a:t>stručn</a:t>
            </a:r>
            <a:r>
              <a:rPr lang="sk-SK" dirty="0"/>
              <a:t>é</a:t>
            </a:r>
            <a:r>
              <a:rPr dirty="0"/>
              <a:t> </a:t>
            </a:r>
            <a:r>
              <a:rPr dirty="0" err="1"/>
              <a:t>vysvetl</a:t>
            </a:r>
            <a:r>
              <a:rPr lang="sk-SK" dirty="0" err="1"/>
              <a:t>enie</a:t>
            </a:r>
            <a:r>
              <a:rPr dirty="0"/>
              <a:t>, </a:t>
            </a:r>
            <a:r>
              <a:rPr dirty="0" err="1"/>
              <a:t>aký</a:t>
            </a:r>
            <a:r>
              <a:rPr dirty="0"/>
              <a:t> je </a:t>
            </a:r>
            <a:r>
              <a:rPr dirty="0" err="1"/>
              <a:t>rozdiel</a:t>
            </a:r>
            <a:r>
              <a:rPr dirty="0"/>
              <a:t> </a:t>
            </a:r>
            <a:r>
              <a:rPr dirty="0" err="1"/>
              <a:t>medzi</a:t>
            </a:r>
            <a:r>
              <a:rPr dirty="0"/>
              <a:t> </a:t>
            </a:r>
            <a:r>
              <a:rPr b="1" dirty="0" err="1"/>
              <a:t>Europassom</a:t>
            </a:r>
            <a:r>
              <a:rPr dirty="0"/>
              <a:t> a </a:t>
            </a:r>
            <a:r>
              <a:rPr b="1" dirty="0"/>
              <a:t>EU Login</a:t>
            </a:r>
            <a:r>
              <a:rPr dirty="0"/>
              <a:t>:</a:t>
            </a:r>
          </a:p>
          <a:p>
            <a:pPr marL="285750" indent="-285750">
              <a:defRPr sz="2000"/>
            </a:pPr>
            <a:r>
              <a:rPr dirty="0"/>
              <a:t>(1) </a:t>
            </a:r>
            <a:r>
              <a:rPr b="1" dirty="0"/>
              <a:t>Europass </a:t>
            </a:r>
            <a:r>
              <a:rPr dirty="0"/>
              <a:t>je</a:t>
            </a:r>
            <a:r>
              <a:rPr lang="sk-SK" dirty="0"/>
              <a:t> </a:t>
            </a:r>
            <a:r>
              <a:rPr lang="sk-SK" sz="2000" dirty="0"/>
              <a:t>miesto</a:t>
            </a:r>
            <a:r>
              <a:rPr dirty="0"/>
              <a:t>, </a:t>
            </a:r>
            <a:r>
              <a:rPr dirty="0" err="1"/>
              <a:t>kde</a:t>
            </a:r>
            <a:r>
              <a:rPr dirty="0"/>
              <a:t> </a:t>
            </a:r>
            <a:r>
              <a:rPr dirty="0" err="1"/>
              <a:t>môžete</a:t>
            </a:r>
            <a:r>
              <a:rPr dirty="0"/>
              <a:t> </a:t>
            </a:r>
            <a:r>
              <a:rPr dirty="0" err="1"/>
              <a:t>riadiť</a:t>
            </a:r>
            <a:r>
              <a:rPr dirty="0"/>
              <a:t> </a:t>
            </a:r>
            <a:r>
              <a:rPr dirty="0" err="1"/>
              <a:t>svoju</a:t>
            </a:r>
            <a:r>
              <a:rPr dirty="0"/>
              <a:t> </a:t>
            </a:r>
            <a:r>
              <a:rPr dirty="0" err="1"/>
              <a:t>kariéru</a:t>
            </a:r>
            <a:r>
              <a:rPr dirty="0"/>
              <a:t> a </a:t>
            </a:r>
            <a:r>
              <a:rPr dirty="0" err="1"/>
              <a:t>vzdelávanie</a:t>
            </a:r>
            <a:r>
              <a:rPr dirty="0"/>
              <a:t>. </a:t>
            </a:r>
            <a:r>
              <a:rPr dirty="0" err="1"/>
              <a:t>Viac</a:t>
            </a:r>
            <a:r>
              <a:rPr dirty="0"/>
              <a:t> </a:t>
            </a:r>
            <a:r>
              <a:rPr dirty="0" err="1"/>
              <a:t>informácií</a:t>
            </a:r>
            <a:r>
              <a:rPr dirty="0"/>
              <a:t> o </a:t>
            </a:r>
            <a:r>
              <a:rPr dirty="0" err="1"/>
              <a:t>Europasse</a:t>
            </a:r>
            <a:r>
              <a:rPr dirty="0"/>
              <a:t> </a:t>
            </a:r>
            <a:r>
              <a:rPr dirty="0" err="1"/>
              <a:t>nájdete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tomto</a:t>
            </a:r>
            <a:r>
              <a:rPr dirty="0"/>
              <a:t> </a:t>
            </a:r>
            <a:r>
              <a:rPr dirty="0" err="1">
                <a:hlinkClick r:id="rId3"/>
              </a:rPr>
              <a:t>odkaze</a:t>
            </a:r>
            <a:r>
              <a:rPr dirty="0"/>
              <a:t>.</a:t>
            </a:r>
          </a:p>
          <a:p>
            <a:pPr marL="0" indent="0">
              <a:buNone/>
            </a:pPr>
            <a:endParaRPr sz="2000" dirty="0"/>
          </a:p>
          <a:p>
            <a:pPr marL="0" indent="0">
              <a:buNone/>
            </a:pPr>
            <a:endParaRPr sz="2000" dirty="0"/>
          </a:p>
          <a:p>
            <a:pPr marL="285750" indent="-285750">
              <a:defRPr sz="2000"/>
            </a:pPr>
            <a:r>
              <a:rPr dirty="0"/>
              <a:t>(2) </a:t>
            </a:r>
            <a:r>
              <a:rPr b="1" dirty="0"/>
              <a:t>EU Login*</a:t>
            </a:r>
            <a:r>
              <a:rPr dirty="0"/>
              <a:t> je </a:t>
            </a:r>
            <a:r>
              <a:rPr dirty="0" err="1"/>
              <a:t>bezpečný</a:t>
            </a:r>
            <a:r>
              <a:rPr dirty="0"/>
              <a:t> </a:t>
            </a:r>
            <a:r>
              <a:rPr dirty="0" err="1"/>
              <a:t>spôsob</a:t>
            </a:r>
            <a:r>
              <a:rPr dirty="0"/>
              <a:t> </a:t>
            </a:r>
            <a:r>
              <a:rPr lang="sk-SK" dirty="0"/>
              <a:t>Európskej komisie pre </a:t>
            </a:r>
            <a:r>
              <a:rPr dirty="0" err="1"/>
              <a:t>vstup</a:t>
            </a:r>
            <a:r>
              <a:rPr dirty="0"/>
              <a:t> do </a:t>
            </a:r>
            <a:r>
              <a:rPr dirty="0" err="1"/>
              <a:t>Europassu</a:t>
            </a:r>
            <a:r>
              <a:rPr dirty="0"/>
              <a:t> a </a:t>
            </a:r>
            <a:r>
              <a:rPr dirty="0" err="1"/>
              <a:t>ďalších</a:t>
            </a:r>
            <a:r>
              <a:rPr lang="sk-SK" dirty="0"/>
              <a:t> služieb</a:t>
            </a:r>
            <a:r>
              <a:rPr dirty="0"/>
              <a:t> EÚ. </a:t>
            </a:r>
            <a:r>
              <a:rPr dirty="0" err="1"/>
              <a:t>Viac</a:t>
            </a:r>
            <a:r>
              <a:rPr dirty="0"/>
              <a:t> </a:t>
            </a:r>
            <a:r>
              <a:rPr dirty="0" err="1"/>
              <a:t>informácií</a:t>
            </a:r>
            <a:r>
              <a:rPr dirty="0"/>
              <a:t> </a:t>
            </a:r>
            <a:r>
              <a:rPr dirty="0" err="1"/>
              <a:t>nájdete</a:t>
            </a:r>
            <a:r>
              <a:rPr dirty="0"/>
              <a:t> </a:t>
            </a:r>
            <a:r>
              <a:rPr dirty="0" err="1">
                <a:hlinkClick r:id="rId4"/>
              </a:rPr>
              <a:t>tu</a:t>
            </a:r>
            <a:r>
              <a:rPr dirty="0" err="1"/>
              <a:t>.</a:t>
            </a:r>
            <a:endParaRPr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04064" y="6445242"/>
            <a:ext cx="919982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rPr dirty="0"/>
              <a:t>*</a:t>
            </a:r>
            <a:r>
              <a:rPr dirty="0" err="1"/>
              <a:t>Ak</a:t>
            </a:r>
            <a:r>
              <a:rPr dirty="0"/>
              <a:t> </a:t>
            </a:r>
            <a:r>
              <a:rPr dirty="0" err="1"/>
              <a:t>už</a:t>
            </a:r>
            <a:r>
              <a:rPr dirty="0"/>
              <a:t> </a:t>
            </a:r>
            <a:r>
              <a:rPr dirty="0" err="1"/>
              <a:t>máte</a:t>
            </a:r>
            <a:r>
              <a:rPr dirty="0"/>
              <a:t> </a:t>
            </a:r>
            <a:r>
              <a:rPr dirty="0" err="1"/>
              <a:t>účet</a:t>
            </a:r>
            <a:r>
              <a:rPr dirty="0"/>
              <a:t> </a:t>
            </a:r>
            <a:r>
              <a:rPr dirty="0" err="1"/>
              <a:t>Europass</a:t>
            </a:r>
            <a:r>
              <a:rPr dirty="0"/>
              <a:t> a/</a:t>
            </a:r>
            <a:r>
              <a:rPr dirty="0" err="1"/>
              <a:t>alebo</a:t>
            </a:r>
            <a:r>
              <a:rPr dirty="0"/>
              <a:t> </a:t>
            </a:r>
            <a:r>
              <a:rPr dirty="0" err="1"/>
              <a:t>účet</a:t>
            </a:r>
            <a:r>
              <a:rPr dirty="0"/>
              <a:t> EU Login, </a:t>
            </a:r>
            <a:r>
              <a:rPr dirty="0" err="1"/>
              <a:t>môžete</a:t>
            </a:r>
            <a:r>
              <a:rPr dirty="0"/>
              <a:t> </a:t>
            </a:r>
            <a:r>
              <a:rPr dirty="0" err="1"/>
              <a:t>prejsť</a:t>
            </a:r>
            <a:r>
              <a:rPr dirty="0"/>
              <a:t> </a:t>
            </a:r>
            <a:r>
              <a:rPr dirty="0" err="1"/>
              <a:t>priamo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krok</a:t>
            </a:r>
            <a:r>
              <a:rPr dirty="0"/>
              <a:t> 2</a:t>
            </a:r>
            <a:endParaRPr b="1" dirty="0"/>
          </a:p>
          <a:p>
            <a:endParaRPr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413" y="4002021"/>
            <a:ext cx="2505502" cy="2100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1098" y="1149740"/>
            <a:ext cx="11688981" cy="406425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Vytvorenie účtu EU Login</a:t>
            </a:r>
            <a:endParaRPr sz="36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413" y="1899185"/>
            <a:ext cx="3788940" cy="184839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7227277" y="2643554"/>
            <a:ext cx="404446" cy="5861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044850" y="5044193"/>
            <a:ext cx="1652954" cy="11725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74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616229" y="2128614"/>
            <a:ext cx="10739748" cy="39064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sz="2000"/>
          </a:p>
          <a:p>
            <a:pPr lvl="1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                    </a:t>
            </a:r>
          </a:p>
          <a:p>
            <a:pPr lvl="1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Vytvoriť si účet EU Login</a:t>
            </a:r>
            <a:r>
              <a:rPr b="1"/>
              <a:t> </a:t>
            </a:r>
            <a:endParaRPr sz="3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  <a:defRPr sz="1800" b="1"/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t>Ak už máte účet Europass a/alebo účet EU Login, môžete prejsť priamo na krok 2)</a:t>
            </a:r>
          </a:p>
          <a:p>
            <a:pPr lvl="1" indent="0">
              <a:buNone/>
            </a:pPr>
            <a:endParaRPr sz="1800" b="1"/>
          </a:p>
          <a:p>
            <a:pPr lvl="1" indent="0">
              <a:buNone/>
            </a:pP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Pridať dvojstupňovú autentifikáciu (2FA)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27702" y="1084609"/>
            <a:ext cx="3584636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 sz="4400" b="1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pPr>
            <a:r>
              <a:t>Čo robiť?</a:t>
            </a:r>
            <a:endParaRPr sz="4400" b="1">
              <a:solidFill>
                <a:srgbClr val="6C3088"/>
              </a:solidFill>
              <a:latin typeface="Arial" panose="020B0604020202020204" pitchFamily="34" charset="0"/>
              <a:ea typeface="Noto Sans SemBd" panose="020B0702040504020204" pitchFamily="34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50429" y="2286795"/>
            <a:ext cx="1684657" cy="537529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Krok 1</a:t>
            </a:r>
            <a:endParaRPr sz="3600"/>
          </a:p>
        </p:txBody>
      </p:sp>
      <p:sp>
        <p:nvSpPr>
          <p:cNvPr id="10" name="Rectangle 9"/>
          <p:cNvSpPr/>
          <p:nvPr/>
        </p:nvSpPr>
        <p:spPr>
          <a:xfrm>
            <a:off x="1450429" y="4057562"/>
            <a:ext cx="1684657" cy="537529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Krok 2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419215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7275" y="1745814"/>
            <a:ext cx="10515600" cy="1205058"/>
          </a:xfrm>
        </p:spPr>
        <p:txBody>
          <a:bodyPr>
            <a:normAutofit fontScale="90000"/>
          </a:bodyPr>
          <a:lstStyle/>
          <a:p>
            <a:pPr>
              <a:defRPr>
                <a:latin typeface="Arial"/>
                <a:cs typeface="Arial"/>
              </a:defRPr>
            </a:pPr>
            <a:r>
              <a:rPr dirty="0" err="1"/>
              <a:t>Vytvorenie</a:t>
            </a:r>
            <a:r>
              <a:rPr dirty="0"/>
              <a:t> </a:t>
            </a:r>
            <a:r>
              <a:rPr dirty="0" err="1"/>
              <a:t>účtu</a:t>
            </a:r>
            <a:r>
              <a:rPr dirty="0"/>
              <a:t> EU Login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prístup</a:t>
            </a:r>
            <a:r>
              <a:rPr dirty="0"/>
              <a:t> </a:t>
            </a:r>
            <a:r>
              <a:rPr lang="sk-SK" dirty="0">
                <a:latin typeface="Arial"/>
                <a:cs typeface="Arial"/>
              </a:rPr>
              <a:t>do</a:t>
            </a:r>
            <a:r>
              <a:rPr dirty="0"/>
              <a:t> </a:t>
            </a:r>
            <a:r>
              <a:rPr dirty="0" err="1"/>
              <a:t>Europassu</a:t>
            </a:r>
            <a:endParaRPr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472089" cy="291044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85750" indent="-285750">
              <a:defRPr sz="2000"/>
            </a:pPr>
            <a:r>
              <a:rPr dirty="0"/>
              <a:t>Na </a:t>
            </a:r>
            <a:r>
              <a:rPr dirty="0" err="1"/>
              <a:t>strán</a:t>
            </a:r>
            <a:r>
              <a:rPr lang="sk-SK" dirty="0"/>
              <a:t>ku</a:t>
            </a:r>
            <a:r>
              <a:rPr dirty="0"/>
              <a:t> </a:t>
            </a:r>
            <a:r>
              <a:rPr lang="sk-SK" dirty="0"/>
              <a:t>pre</a:t>
            </a:r>
            <a:r>
              <a:rPr dirty="0"/>
              <a:t> </a:t>
            </a:r>
            <a:r>
              <a:rPr dirty="0" err="1"/>
              <a:t>vytvorenie</a:t>
            </a:r>
            <a:r>
              <a:rPr dirty="0"/>
              <a:t> </a:t>
            </a:r>
            <a:r>
              <a:rPr b="1" dirty="0" err="1"/>
              <a:t>účtu</a:t>
            </a:r>
            <a:r>
              <a:rPr b="1" dirty="0"/>
              <a:t> EU Login </a:t>
            </a:r>
            <a:r>
              <a:rPr lang="sk-SK" dirty="0"/>
              <a:t>sa</a:t>
            </a:r>
            <a:r>
              <a:rPr lang="sk-SK" b="1" dirty="0"/>
              <a:t> </a:t>
            </a:r>
            <a:r>
              <a:rPr dirty="0" err="1"/>
              <a:t>môžete</a:t>
            </a:r>
            <a:r>
              <a:rPr dirty="0"/>
              <a:t> </a:t>
            </a:r>
            <a:r>
              <a:rPr lang="sk-SK" dirty="0"/>
              <a:t>dostať z</a:t>
            </a:r>
            <a:r>
              <a:rPr dirty="0"/>
              <a:t> </a:t>
            </a:r>
            <a:r>
              <a:rPr dirty="0" err="1"/>
              <a:t>domovskej</a:t>
            </a:r>
            <a:r>
              <a:rPr dirty="0"/>
              <a:t> </a:t>
            </a:r>
            <a:r>
              <a:rPr dirty="0" err="1"/>
              <a:t>stránk</a:t>
            </a:r>
            <a:r>
              <a:rPr lang="sk-SK" dirty="0"/>
              <a:t>y</a:t>
            </a:r>
            <a:r>
              <a:rPr dirty="0"/>
              <a:t> </a:t>
            </a:r>
            <a:r>
              <a:rPr dirty="0" err="1"/>
              <a:t>Europass</a:t>
            </a:r>
            <a:r>
              <a:rPr dirty="0"/>
              <a:t> („</a:t>
            </a:r>
            <a:r>
              <a:rPr dirty="0" err="1"/>
              <a:t>Prihlásenie</a:t>
            </a:r>
            <a:r>
              <a:rPr dirty="0"/>
              <a:t> do </a:t>
            </a:r>
            <a:r>
              <a:rPr dirty="0" err="1"/>
              <a:t>Europassu</a:t>
            </a:r>
            <a:r>
              <a:rPr dirty="0"/>
              <a:t>“) </a:t>
            </a:r>
            <a:r>
              <a:rPr dirty="0" err="1"/>
              <a:t>alebo</a:t>
            </a:r>
            <a:r>
              <a:rPr dirty="0"/>
              <a:t> </a:t>
            </a:r>
            <a:r>
              <a:rPr dirty="0" err="1"/>
              <a:t>kliknutím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„</a:t>
            </a:r>
            <a:r>
              <a:rPr b="1" dirty="0"/>
              <a:t>Regis</a:t>
            </a:r>
            <a:r>
              <a:rPr lang="sk-SK" b="1" dirty="0"/>
              <a:t>t</a:t>
            </a:r>
            <a:r>
              <a:rPr b="1" dirty="0"/>
              <a:t>r</a:t>
            </a:r>
            <a:r>
              <a:rPr lang="sk-SK" b="1" dirty="0" err="1"/>
              <a:t>ovať</a:t>
            </a:r>
            <a:r>
              <a:rPr lang="sk-SK" b="1" dirty="0"/>
              <a:t> sa</a:t>
            </a:r>
            <a:r>
              <a:rPr dirty="0"/>
              <a:t>“ </a:t>
            </a:r>
            <a:r>
              <a:rPr dirty="0" err="1"/>
              <a:t>pri</a:t>
            </a:r>
            <a:r>
              <a:rPr dirty="0"/>
              <a:t> </a:t>
            </a:r>
            <a:r>
              <a:rPr dirty="0" err="1"/>
              <a:t>vytváraní</a:t>
            </a:r>
            <a:r>
              <a:rPr dirty="0"/>
              <a:t> </a:t>
            </a:r>
            <a:r>
              <a:rPr dirty="0" err="1"/>
              <a:t>profilu</a:t>
            </a:r>
            <a:r>
              <a:rPr dirty="0"/>
              <a:t>, </a:t>
            </a:r>
            <a:r>
              <a:rPr dirty="0" err="1"/>
              <a:t>životopisu</a:t>
            </a:r>
            <a:r>
              <a:rPr dirty="0"/>
              <a:t> </a:t>
            </a:r>
            <a:r>
              <a:rPr dirty="0" err="1"/>
              <a:t>alebo</a:t>
            </a:r>
            <a:r>
              <a:rPr dirty="0"/>
              <a:t> </a:t>
            </a:r>
            <a:r>
              <a:rPr lang="sk-SK" dirty="0" err="1"/>
              <a:t>motivač</a:t>
            </a:r>
            <a:r>
              <a:rPr dirty="0" err="1"/>
              <a:t>ného</a:t>
            </a:r>
            <a:r>
              <a:rPr dirty="0"/>
              <a:t> </a:t>
            </a:r>
            <a:r>
              <a:rPr dirty="0" err="1"/>
              <a:t>listu</a:t>
            </a:r>
            <a:r>
              <a:rPr dirty="0"/>
              <a:t>.</a:t>
            </a:r>
            <a:endParaRPr sz="2000" dirty="0"/>
          </a:p>
          <a:p>
            <a:pPr marL="285750" indent="-285750">
              <a:defRPr sz="2000"/>
            </a:pPr>
            <a:r>
              <a:rPr dirty="0" err="1"/>
              <a:t>Keď</a:t>
            </a:r>
            <a:r>
              <a:rPr dirty="0"/>
              <a:t> </a:t>
            </a:r>
            <a:r>
              <a:rPr dirty="0" err="1"/>
              <a:t>sa</a:t>
            </a:r>
            <a:r>
              <a:rPr dirty="0"/>
              <a:t> </a:t>
            </a:r>
            <a:r>
              <a:rPr dirty="0" err="1"/>
              <a:t>dostanete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stránku</a:t>
            </a:r>
            <a:r>
              <a:rPr dirty="0"/>
              <a:t> EU Login, </a:t>
            </a:r>
            <a:r>
              <a:rPr dirty="0" err="1"/>
              <a:t>kliknite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„</a:t>
            </a:r>
            <a:r>
              <a:rPr b="1" dirty="0" err="1"/>
              <a:t>Vytvoriť</a:t>
            </a:r>
            <a:r>
              <a:rPr b="1" dirty="0"/>
              <a:t> </a:t>
            </a:r>
            <a:r>
              <a:rPr b="1" dirty="0" err="1"/>
              <a:t>účet</a:t>
            </a:r>
            <a:r>
              <a:rPr dirty="0"/>
              <a:t>“.</a:t>
            </a:r>
            <a:endParaRPr sz="2000" dirty="0"/>
          </a:p>
          <a:p>
            <a:pPr marL="285750" indent="-285750">
              <a:defRPr sz="2000"/>
            </a:pPr>
            <a:r>
              <a:rPr dirty="0" err="1"/>
              <a:t>Účet</a:t>
            </a:r>
            <a:r>
              <a:rPr dirty="0"/>
              <a:t> EU Login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môžete</a:t>
            </a:r>
            <a:r>
              <a:rPr dirty="0"/>
              <a:t> </a:t>
            </a:r>
            <a:r>
              <a:rPr dirty="0" err="1"/>
              <a:t>vytvoriť</a:t>
            </a:r>
            <a:r>
              <a:rPr dirty="0"/>
              <a:t> </a:t>
            </a:r>
            <a:r>
              <a:rPr dirty="0" err="1"/>
              <a:t>aj</a:t>
            </a:r>
            <a:r>
              <a:rPr dirty="0"/>
              <a:t> </a:t>
            </a:r>
            <a:r>
              <a:rPr dirty="0" err="1"/>
              <a:t>priamo</a:t>
            </a:r>
            <a:r>
              <a:rPr dirty="0"/>
              <a:t> </a:t>
            </a:r>
            <a:r>
              <a:rPr dirty="0" err="1"/>
              <a:t>prostredníctvom</a:t>
            </a:r>
            <a:r>
              <a:rPr dirty="0"/>
              <a:t> </a:t>
            </a:r>
            <a:r>
              <a:rPr dirty="0" err="1"/>
              <a:t>pripojenia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: </a:t>
            </a:r>
            <a:r>
              <a:rPr lang="en-GB" sz="2000" u="sng" dirty="0">
                <a:hlinkClick r:id="rId3"/>
              </a:rPr>
              <a:t>https://webgate.ec.europa.eu/cas</a:t>
            </a:r>
            <a:r>
              <a:rPr lang="en-GB" sz="2000" u="sng" dirty="0" smtClean="0">
                <a:hlinkClick r:id="rId3"/>
              </a:rPr>
              <a:t>/</a:t>
            </a:r>
            <a:r>
              <a:rPr lang="en-GB" sz="2000" dirty="0"/>
              <a:t>.</a:t>
            </a:r>
            <a:endParaRPr sz="2000" dirty="0"/>
          </a:p>
          <a:p>
            <a:pPr marL="0" indent="0">
              <a:buNone/>
            </a:pPr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764" y="2950872"/>
            <a:ext cx="3886200" cy="24288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7275" y="1201782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Vytvorenie účtu EU Login</a:t>
            </a:r>
            <a:endParaRPr sz="3600"/>
          </a:p>
        </p:txBody>
      </p:sp>
      <p:sp>
        <p:nvSpPr>
          <p:cNvPr id="8" name="Rectangle 7"/>
          <p:cNvSpPr/>
          <p:nvPr/>
        </p:nvSpPr>
        <p:spPr>
          <a:xfrm>
            <a:off x="10804515" y="354233"/>
            <a:ext cx="919183" cy="40642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dirty="0" err="1"/>
              <a:t>Krok</a:t>
            </a:r>
            <a:r>
              <a:rPr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61120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1095200" y="2586447"/>
            <a:ext cx="7212777" cy="3292284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285750" indent="-285750">
              <a:defRPr sz="2600"/>
            </a:pPr>
            <a:r>
              <a:rPr dirty="0" err="1"/>
              <a:t>Vyplňte</a:t>
            </a:r>
            <a:r>
              <a:rPr dirty="0"/>
              <a:t> </a:t>
            </a:r>
            <a:r>
              <a:rPr dirty="0" err="1"/>
              <a:t>formulár</a:t>
            </a:r>
            <a:r>
              <a:rPr dirty="0"/>
              <a:t> s </a:t>
            </a:r>
            <a:r>
              <a:rPr dirty="0" err="1"/>
              <a:t>požadovanými</a:t>
            </a:r>
            <a:r>
              <a:rPr dirty="0"/>
              <a:t> </a:t>
            </a:r>
            <a:r>
              <a:rPr dirty="0" err="1"/>
              <a:t>informáciami</a:t>
            </a:r>
            <a:endParaRPr dirty="0"/>
          </a:p>
          <a:p>
            <a:pPr marL="742950" lvl="1" indent="-285750">
              <a:defRPr sz="2600"/>
            </a:pPr>
            <a:r>
              <a:rPr dirty="0" err="1"/>
              <a:t>Vaše</a:t>
            </a:r>
            <a:r>
              <a:rPr dirty="0"/>
              <a:t> </a:t>
            </a:r>
            <a:r>
              <a:rPr dirty="0" err="1"/>
              <a:t>meno</a:t>
            </a:r>
            <a:r>
              <a:rPr dirty="0"/>
              <a:t> a </a:t>
            </a:r>
            <a:r>
              <a:rPr dirty="0" err="1"/>
              <a:t>priezvisko</a:t>
            </a:r>
            <a:endParaRPr dirty="0"/>
          </a:p>
          <a:p>
            <a:pPr marL="742950" lvl="1" indent="-285750">
              <a:defRPr sz="2600"/>
            </a:pPr>
            <a:r>
              <a:rPr dirty="0"/>
              <a:t>E-</a:t>
            </a:r>
            <a:r>
              <a:rPr dirty="0" err="1"/>
              <a:t>mailovú</a:t>
            </a:r>
            <a:r>
              <a:rPr dirty="0"/>
              <a:t> </a:t>
            </a:r>
            <a:r>
              <a:rPr dirty="0" err="1"/>
              <a:t>adresu</a:t>
            </a:r>
            <a:r>
              <a:rPr dirty="0"/>
              <a:t> a </a:t>
            </a:r>
            <a:r>
              <a:rPr lang="sk-SK" dirty="0"/>
              <a:t>potvrdenie e-mailovej </a:t>
            </a:r>
            <a:r>
              <a:rPr dirty="0" err="1"/>
              <a:t>adres</a:t>
            </a:r>
            <a:r>
              <a:rPr lang="sk-SK" dirty="0"/>
              <a:t>y</a:t>
            </a:r>
            <a:endParaRPr dirty="0"/>
          </a:p>
          <a:p>
            <a:pPr marL="742950" lvl="1" indent="-285750">
              <a:defRPr sz="2600"/>
            </a:pPr>
            <a:r>
              <a:rPr dirty="0" err="1"/>
              <a:t>Jazyk</a:t>
            </a:r>
            <a:r>
              <a:rPr dirty="0"/>
              <a:t>, v </a:t>
            </a:r>
            <a:r>
              <a:rPr dirty="0" err="1"/>
              <a:t>ktorom</a:t>
            </a:r>
            <a:r>
              <a:rPr dirty="0"/>
              <a:t> by </a:t>
            </a:r>
            <a:r>
              <a:rPr dirty="0" err="1"/>
              <a:t>ste</a:t>
            </a:r>
            <a:r>
              <a:rPr dirty="0"/>
              <a:t> </a:t>
            </a:r>
            <a:r>
              <a:rPr dirty="0" err="1"/>
              <a:t>chceli</a:t>
            </a:r>
            <a:r>
              <a:rPr dirty="0"/>
              <a:t> </a:t>
            </a:r>
            <a:r>
              <a:rPr dirty="0" err="1"/>
              <a:t>dostávať</a:t>
            </a:r>
            <a:r>
              <a:rPr dirty="0"/>
              <a:t> e-mail</a:t>
            </a:r>
            <a:r>
              <a:rPr lang="sk-SK" dirty="0"/>
              <a:t>y</a:t>
            </a:r>
            <a:endParaRPr sz="2600" dirty="0"/>
          </a:p>
          <a:p>
            <a:pPr marL="742950" lvl="1" indent="-285750">
              <a:defRPr sz="2600"/>
            </a:pPr>
            <a:r>
              <a:rPr dirty="0"/>
              <a:t>Na </a:t>
            </a:r>
            <a:r>
              <a:rPr dirty="0" err="1"/>
              <a:t>požiadanie</a:t>
            </a:r>
            <a:r>
              <a:rPr dirty="0"/>
              <a:t> </a:t>
            </a:r>
            <a:r>
              <a:rPr dirty="0" err="1"/>
              <a:t>zadajte</a:t>
            </a:r>
            <a:r>
              <a:rPr dirty="0"/>
              <a:t> </a:t>
            </a:r>
            <a:r>
              <a:rPr dirty="0" err="1"/>
              <a:t>kód</a:t>
            </a:r>
            <a:r>
              <a:rPr dirty="0"/>
              <a:t> </a:t>
            </a:r>
            <a:r>
              <a:rPr dirty="0" err="1"/>
              <a:t>písmen</a:t>
            </a:r>
            <a:r>
              <a:rPr dirty="0"/>
              <a:t> a </a:t>
            </a:r>
            <a:r>
              <a:rPr dirty="0" err="1"/>
              <a:t>čísel</a:t>
            </a:r>
            <a:r>
              <a:rPr dirty="0"/>
              <a:t>, </a:t>
            </a:r>
            <a:r>
              <a:rPr dirty="0" err="1"/>
              <a:t>ktoré</a:t>
            </a:r>
            <a:r>
              <a:rPr dirty="0"/>
              <a:t> </a:t>
            </a:r>
            <a:r>
              <a:rPr dirty="0" err="1"/>
              <a:t>môžete</a:t>
            </a:r>
            <a:r>
              <a:rPr dirty="0"/>
              <a:t> </a:t>
            </a:r>
            <a:r>
              <a:rPr dirty="0" err="1"/>
              <a:t>vidieť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obrázku</a:t>
            </a:r>
            <a:r>
              <a:rPr dirty="0"/>
              <a:t> (</a:t>
            </a:r>
            <a:r>
              <a:rPr dirty="0" err="1"/>
              <a:t>ak</a:t>
            </a:r>
            <a:r>
              <a:rPr dirty="0"/>
              <a:t> </a:t>
            </a:r>
            <a:r>
              <a:rPr dirty="0" err="1"/>
              <a:t>tento</a:t>
            </a:r>
            <a:r>
              <a:rPr dirty="0"/>
              <a:t> </a:t>
            </a:r>
            <a:r>
              <a:rPr dirty="0" err="1"/>
              <a:t>kód</a:t>
            </a:r>
            <a:r>
              <a:rPr dirty="0"/>
              <a:t> </a:t>
            </a:r>
            <a:r>
              <a:rPr dirty="0" err="1"/>
              <a:t>nie</a:t>
            </a:r>
            <a:r>
              <a:rPr dirty="0"/>
              <a:t> je </a:t>
            </a:r>
            <a:r>
              <a:rPr dirty="0" err="1"/>
              <a:t>možné</a:t>
            </a:r>
            <a:r>
              <a:rPr dirty="0"/>
              <a:t> </a:t>
            </a:r>
            <a:r>
              <a:rPr dirty="0" err="1"/>
              <a:t>prečítať</a:t>
            </a:r>
            <a:r>
              <a:rPr dirty="0"/>
              <a:t>, </a:t>
            </a:r>
            <a:r>
              <a:rPr dirty="0" err="1"/>
              <a:t>môžete</a:t>
            </a:r>
            <a:r>
              <a:rPr dirty="0"/>
              <a:t> </a:t>
            </a:r>
            <a:r>
              <a:rPr dirty="0" err="1"/>
              <a:t>kliknúť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tlačidlo</a:t>
            </a:r>
            <a:r>
              <a:rPr dirty="0"/>
              <a:t> </a:t>
            </a:r>
            <a:r>
              <a:rPr dirty="0" err="1"/>
              <a:t>dvoma</a:t>
            </a:r>
            <a:r>
              <a:rPr dirty="0"/>
              <a:t> </a:t>
            </a:r>
            <a:r>
              <a:rPr dirty="0" err="1"/>
              <a:t>šípkami</a:t>
            </a:r>
            <a:r>
              <a:rPr dirty="0"/>
              <a:t>, aby </a:t>
            </a:r>
            <a:r>
              <a:rPr dirty="0" err="1"/>
              <a:t>ste</a:t>
            </a:r>
            <a:r>
              <a:rPr dirty="0"/>
              <a:t> </a:t>
            </a:r>
            <a:r>
              <a:rPr dirty="0" err="1"/>
              <a:t>vygenerovali</a:t>
            </a:r>
            <a:r>
              <a:rPr dirty="0"/>
              <a:t> </a:t>
            </a:r>
            <a:r>
              <a:rPr dirty="0" err="1"/>
              <a:t>nov</a:t>
            </a:r>
            <a:r>
              <a:rPr lang="sk-SK" dirty="0"/>
              <a:t>ý kód</a:t>
            </a:r>
            <a:r>
              <a:rPr dirty="0"/>
              <a:t>).</a:t>
            </a:r>
            <a:endParaRPr sz="2600" dirty="0"/>
          </a:p>
          <a:p>
            <a:pPr marL="285750" indent="-285750">
              <a:lnSpc>
                <a:spcPct val="120000"/>
              </a:lnSpc>
              <a:defRPr sz="2600"/>
            </a:pPr>
            <a:r>
              <a:rPr dirty="0" err="1"/>
              <a:t>Potvrdenie</a:t>
            </a:r>
            <a:r>
              <a:rPr dirty="0"/>
              <a:t> </a:t>
            </a:r>
            <a:r>
              <a:rPr dirty="0" err="1"/>
              <a:t>vašej</a:t>
            </a:r>
            <a:r>
              <a:rPr dirty="0"/>
              <a:t> </a:t>
            </a:r>
            <a:r>
              <a:rPr dirty="0" err="1"/>
              <a:t>registrácie</a:t>
            </a:r>
            <a:r>
              <a:rPr dirty="0"/>
              <a:t> </a:t>
            </a:r>
            <a:r>
              <a:rPr dirty="0" err="1"/>
              <a:t>bude</a:t>
            </a:r>
            <a:r>
              <a:rPr dirty="0"/>
              <a:t> </a:t>
            </a:r>
            <a:r>
              <a:rPr dirty="0" err="1"/>
              <a:t>zaslané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e-</a:t>
            </a:r>
            <a:r>
              <a:rPr dirty="0" err="1"/>
              <a:t>mailovú</a:t>
            </a:r>
            <a:r>
              <a:rPr dirty="0"/>
              <a:t> </a:t>
            </a:r>
            <a:r>
              <a:rPr dirty="0" err="1"/>
              <a:t>adresu</a:t>
            </a:r>
            <a:r>
              <a:rPr dirty="0"/>
              <a:t>, </a:t>
            </a:r>
            <a:r>
              <a:rPr dirty="0" err="1"/>
              <a:t>ktorú</a:t>
            </a:r>
            <a:r>
              <a:rPr dirty="0"/>
              <a:t> </a:t>
            </a:r>
            <a:r>
              <a:rPr dirty="0" err="1"/>
              <a:t>ste</a:t>
            </a:r>
            <a:r>
              <a:rPr dirty="0"/>
              <a:t> </a:t>
            </a:r>
            <a:r>
              <a:rPr dirty="0" err="1"/>
              <a:t>uviedli</a:t>
            </a:r>
            <a:r>
              <a:rPr dirty="0"/>
              <a:t> </a:t>
            </a:r>
            <a:r>
              <a:rPr dirty="0" err="1"/>
              <a:t>tu.</a:t>
            </a:r>
            <a:endParaRPr sz="2600" dirty="0"/>
          </a:p>
          <a:p>
            <a:pPr marL="285750" indent="-285750">
              <a:defRPr sz="2600"/>
            </a:pPr>
            <a:r>
              <a:rPr lang="sk-SK" dirty="0"/>
              <a:t>Zaškrtnite</a:t>
            </a:r>
            <a:r>
              <a:rPr dirty="0"/>
              <a:t> </a:t>
            </a:r>
            <a:r>
              <a:rPr dirty="0" err="1"/>
              <a:t>vyhlásenie</a:t>
            </a:r>
            <a:r>
              <a:rPr dirty="0"/>
              <a:t> o </a:t>
            </a:r>
            <a:r>
              <a:rPr dirty="0" err="1"/>
              <a:t>ochrane</a:t>
            </a:r>
            <a:r>
              <a:rPr dirty="0"/>
              <a:t> </a:t>
            </a:r>
            <a:r>
              <a:rPr dirty="0" err="1"/>
              <a:t>osobných</a:t>
            </a:r>
            <a:r>
              <a:rPr dirty="0"/>
              <a:t> </a:t>
            </a:r>
            <a:r>
              <a:rPr dirty="0" err="1"/>
              <a:t>údajov</a:t>
            </a:r>
            <a:r>
              <a:rPr dirty="0"/>
              <a:t>.</a:t>
            </a:r>
            <a:endParaRPr sz="2600" dirty="0"/>
          </a:p>
          <a:p>
            <a:pPr marL="285750" indent="-285750">
              <a:defRPr sz="2600"/>
            </a:pPr>
            <a:r>
              <a:rPr dirty="0" err="1"/>
              <a:t>Kliknite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„</a:t>
            </a:r>
            <a:r>
              <a:rPr b="1" dirty="0" err="1"/>
              <a:t>Vytvoriť</a:t>
            </a:r>
            <a:r>
              <a:rPr b="1" dirty="0"/>
              <a:t> </a:t>
            </a:r>
            <a:r>
              <a:rPr b="1" dirty="0" err="1"/>
              <a:t>účet</a:t>
            </a:r>
            <a:r>
              <a:rPr dirty="0"/>
              <a:t>“.</a:t>
            </a:r>
            <a:endParaRPr sz="2600" dirty="0"/>
          </a:p>
          <a:p>
            <a:pPr marL="0" indent="0">
              <a:buNone/>
            </a:pPr>
            <a:endParaRPr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150"/>
          <a:stretch/>
        </p:blipFill>
        <p:spPr>
          <a:xfrm>
            <a:off x="8765325" y="732730"/>
            <a:ext cx="2834492" cy="59569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098" y="1098464"/>
            <a:ext cx="8139670" cy="406425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Vytvorenie účtu EU Login</a:t>
            </a:r>
            <a:endParaRPr sz="360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7550331" y="2486894"/>
            <a:ext cx="1517537" cy="13489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378936" y="2987401"/>
            <a:ext cx="735326" cy="481885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flipV="1">
            <a:off x="5138057" y="2018695"/>
            <a:ext cx="3976205" cy="963376"/>
          </a:xfrm>
          <a:prstGeom prst="bentConnector3">
            <a:avLst>
              <a:gd name="adj1" fmla="val 60294"/>
            </a:avLst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flipV="1">
            <a:off x="7715794" y="2982071"/>
            <a:ext cx="1352074" cy="274935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>
            <a:off x="7969472" y="3536941"/>
            <a:ext cx="1100641" cy="417112"/>
          </a:xfrm>
          <a:prstGeom prst="bentConnector3">
            <a:avLst>
              <a:gd name="adj1" fmla="val 50000"/>
            </a:avLst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>
            <a:off x="7759337" y="4306195"/>
            <a:ext cx="1354925" cy="1119461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>
            <a:off x="6776185" y="5091764"/>
            <a:ext cx="2338077" cy="786967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>
            <a:off x="4466122" y="5425656"/>
            <a:ext cx="4648140" cy="1013818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470183" y="4597034"/>
            <a:ext cx="691070" cy="4621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39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9" y="2316481"/>
            <a:ext cx="7317278" cy="377631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150000"/>
              </a:lnSpc>
              <a:defRPr sz="2000"/>
            </a:pPr>
            <a:r>
              <a:rPr dirty="0" err="1"/>
              <a:t>Dostanete</a:t>
            </a:r>
            <a:r>
              <a:rPr dirty="0"/>
              <a:t> e-mail</a:t>
            </a:r>
            <a:r>
              <a:rPr lang="sk-SK" dirty="0"/>
              <a:t> pre</a:t>
            </a:r>
            <a:r>
              <a:rPr dirty="0"/>
              <a:t> </a:t>
            </a:r>
            <a:r>
              <a:rPr sz="2100" dirty="0"/>
              <a:t>over</a:t>
            </a:r>
            <a:r>
              <a:rPr lang="sk-SK" sz="2100" dirty="0" err="1"/>
              <a:t>enie</a:t>
            </a:r>
            <a:r>
              <a:rPr dirty="0"/>
              <a:t>, </a:t>
            </a:r>
            <a:r>
              <a:rPr dirty="0" err="1"/>
              <a:t>či</a:t>
            </a:r>
            <a:r>
              <a:rPr dirty="0"/>
              <a:t> </a:t>
            </a:r>
            <a:r>
              <a:rPr dirty="0" err="1"/>
              <a:t>máte</a:t>
            </a:r>
            <a:r>
              <a:rPr dirty="0"/>
              <a:t> </a:t>
            </a:r>
            <a:r>
              <a:rPr dirty="0" err="1"/>
              <a:t>prístup</a:t>
            </a:r>
            <a:r>
              <a:rPr dirty="0"/>
              <a:t> k </a:t>
            </a:r>
            <a:r>
              <a:rPr lang="sk-SK" dirty="0"/>
              <a:t>tomuto </a:t>
            </a:r>
            <a:r>
              <a:rPr dirty="0"/>
              <a:t>e-</a:t>
            </a:r>
            <a:r>
              <a:rPr dirty="0" err="1"/>
              <a:t>mailovému</a:t>
            </a:r>
            <a:r>
              <a:rPr dirty="0"/>
              <a:t> </a:t>
            </a:r>
            <a:r>
              <a:rPr dirty="0" err="1"/>
              <a:t>účtu</a:t>
            </a:r>
            <a:r>
              <a:rPr dirty="0"/>
              <a:t> </a:t>
            </a:r>
            <a:r>
              <a:rPr dirty="0">
                <a:solidFill>
                  <a:schemeClr val="tx1"/>
                </a:solidFill>
              </a:rPr>
              <a:t>(</a:t>
            </a:r>
            <a:r>
              <a:rPr dirty="0" err="1">
                <a:solidFill>
                  <a:schemeClr val="tx1"/>
                </a:solidFill>
              </a:rPr>
              <a:t>skontrolujte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si</a:t>
            </a:r>
            <a:r>
              <a:rPr dirty="0">
                <a:solidFill>
                  <a:schemeClr val="tx1"/>
                </a:solidFill>
              </a:rPr>
              <a:t> spam </a:t>
            </a:r>
            <a:r>
              <a:rPr dirty="0" err="1">
                <a:solidFill>
                  <a:schemeClr val="tx1"/>
                </a:solidFill>
              </a:rPr>
              <a:t>alebo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priečinok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sz="2100" dirty="0"/>
              <a:t>nevyžiadanej pošty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ak</a:t>
            </a:r>
            <a:r>
              <a:rPr lang="sk-SK" dirty="0">
                <a:solidFill>
                  <a:schemeClr val="tx1"/>
                </a:solidFill>
              </a:rPr>
              <a:t> vám </a:t>
            </a:r>
            <a:r>
              <a:rPr dirty="0">
                <a:solidFill>
                  <a:schemeClr val="tx1"/>
                </a:solidFill>
              </a:rPr>
              <a:t> do 10 – 15 </a:t>
            </a:r>
            <a:r>
              <a:rPr dirty="0" err="1">
                <a:solidFill>
                  <a:schemeClr val="tx1"/>
                </a:solidFill>
              </a:rPr>
              <a:t>minút</a:t>
            </a:r>
            <a:r>
              <a:rPr lang="sk-SK" dirty="0">
                <a:solidFill>
                  <a:schemeClr val="tx1"/>
                </a:solidFill>
              </a:rPr>
              <a:t> nepríde</a:t>
            </a:r>
            <a:r>
              <a:rPr dirty="0">
                <a:solidFill>
                  <a:schemeClr val="tx1"/>
                </a:solidFill>
              </a:rPr>
              <a:t>)</a:t>
            </a:r>
            <a:r>
              <a:rPr dirty="0"/>
              <a:t>.</a:t>
            </a:r>
            <a:endParaRPr sz="20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defRPr sz="2100"/>
            </a:pPr>
            <a:r>
              <a:rPr dirty="0" err="1">
                <a:solidFill>
                  <a:srgbClr val="C65094"/>
                </a:solidFill>
              </a:rPr>
              <a:t>Ak</a:t>
            </a:r>
            <a:r>
              <a:rPr dirty="0">
                <a:solidFill>
                  <a:srgbClr val="C65094"/>
                </a:solidFill>
              </a:rPr>
              <a:t> </a:t>
            </a:r>
            <a:r>
              <a:rPr dirty="0" err="1">
                <a:solidFill>
                  <a:srgbClr val="C65094"/>
                </a:solidFill>
              </a:rPr>
              <a:t>ste</a:t>
            </a:r>
            <a:r>
              <a:rPr dirty="0">
                <a:solidFill>
                  <a:srgbClr val="C65094"/>
                </a:solidFill>
              </a:rPr>
              <a:t> </a:t>
            </a:r>
            <a:r>
              <a:rPr dirty="0" err="1">
                <a:solidFill>
                  <a:srgbClr val="C65094"/>
                </a:solidFill>
              </a:rPr>
              <a:t>po</a:t>
            </a:r>
            <a:r>
              <a:rPr dirty="0">
                <a:solidFill>
                  <a:srgbClr val="C65094"/>
                </a:solidFill>
              </a:rPr>
              <a:t> 10 </a:t>
            </a:r>
            <a:r>
              <a:rPr dirty="0" err="1">
                <a:solidFill>
                  <a:srgbClr val="C65094"/>
                </a:solidFill>
              </a:rPr>
              <a:t>minútach</a:t>
            </a:r>
            <a:r>
              <a:rPr dirty="0">
                <a:solidFill>
                  <a:srgbClr val="C65094"/>
                </a:solidFill>
              </a:rPr>
              <a:t> </a:t>
            </a:r>
            <a:r>
              <a:rPr dirty="0" err="1">
                <a:solidFill>
                  <a:srgbClr val="C65094"/>
                </a:solidFill>
              </a:rPr>
              <a:t>nedostali</a:t>
            </a:r>
            <a:r>
              <a:rPr dirty="0">
                <a:solidFill>
                  <a:srgbClr val="C65094"/>
                </a:solidFill>
              </a:rPr>
              <a:t> e-mail, </a:t>
            </a:r>
            <a:r>
              <a:rPr dirty="0" err="1">
                <a:hlinkClick r:id="rId3"/>
              </a:rPr>
              <a:t>obráťte</a:t>
            </a:r>
            <a:r>
              <a:rPr dirty="0">
                <a:hlinkClick r:id="rId3"/>
              </a:rPr>
              <a:t> </a:t>
            </a:r>
            <a:r>
              <a:rPr dirty="0" err="1">
                <a:hlinkClick r:id="rId3"/>
              </a:rPr>
              <a:t>sa</a:t>
            </a:r>
            <a:r>
              <a:rPr dirty="0">
                <a:hlinkClick r:id="rId3"/>
              </a:rPr>
              <a:t> </a:t>
            </a:r>
            <a:r>
              <a:rPr dirty="0" err="1">
                <a:hlinkClick r:id="rId3"/>
              </a:rPr>
              <a:t>na</a:t>
            </a:r>
            <a:r>
              <a:rPr dirty="0">
                <a:hlinkClick r:id="rId3"/>
              </a:rPr>
              <a:t> </a:t>
            </a:r>
            <a:r>
              <a:rPr dirty="0" err="1">
                <a:hlinkClick r:id="rId3"/>
              </a:rPr>
              <a:t>podporné</a:t>
            </a:r>
            <a:r>
              <a:rPr dirty="0">
                <a:hlinkClick r:id="rId3"/>
              </a:rPr>
              <a:t> </a:t>
            </a:r>
            <a:r>
              <a:rPr dirty="0" err="1">
                <a:hlinkClick r:id="rId3"/>
              </a:rPr>
              <a:t>služby</a:t>
            </a:r>
            <a:r>
              <a:rPr dirty="0">
                <a:hlinkClick r:id="rId3"/>
              </a:rPr>
              <a:t> EU Login. </a:t>
            </a:r>
            <a:endParaRPr sz="2100" dirty="0"/>
          </a:p>
          <a:p>
            <a:pPr lvl="1">
              <a:lnSpc>
                <a:spcPct val="150000"/>
              </a:lnSpc>
              <a:defRPr sz="2100">
                <a:solidFill>
                  <a:srgbClr val="C65094"/>
                </a:solidFill>
              </a:defRPr>
            </a:pPr>
            <a:r>
              <a:rPr dirty="0" err="1"/>
              <a:t>Upozorňujeme</a:t>
            </a:r>
            <a:r>
              <a:rPr dirty="0"/>
              <a:t>, </a:t>
            </a:r>
            <a:r>
              <a:rPr dirty="0" err="1"/>
              <a:t>že</a:t>
            </a:r>
            <a:r>
              <a:rPr dirty="0"/>
              <a:t> </a:t>
            </a:r>
            <a:r>
              <a:rPr dirty="0" err="1"/>
              <a:t>zaslanie</a:t>
            </a:r>
            <a:r>
              <a:rPr dirty="0"/>
              <a:t> e-</a:t>
            </a:r>
            <a:r>
              <a:rPr dirty="0" err="1"/>
              <a:t>mailu</a:t>
            </a:r>
            <a:r>
              <a:rPr dirty="0"/>
              <a:t> </a:t>
            </a:r>
            <a:r>
              <a:rPr dirty="0" err="1"/>
              <a:t>môže</a:t>
            </a:r>
            <a:r>
              <a:rPr dirty="0"/>
              <a:t> </a:t>
            </a:r>
            <a:r>
              <a:rPr dirty="0" err="1"/>
              <a:t>trvať</a:t>
            </a:r>
            <a:r>
              <a:rPr dirty="0"/>
              <a:t> 2 </a:t>
            </a:r>
            <a:r>
              <a:rPr dirty="0" err="1"/>
              <a:t>až</a:t>
            </a:r>
            <a:r>
              <a:rPr dirty="0"/>
              <a:t> 10 </a:t>
            </a:r>
            <a:r>
              <a:rPr dirty="0" err="1"/>
              <a:t>minút</a:t>
            </a:r>
            <a:r>
              <a:rPr b="1" dirty="0"/>
              <a:t>.</a:t>
            </a:r>
            <a:endParaRPr sz="2100" b="1" dirty="0">
              <a:solidFill>
                <a:srgbClr val="C65094"/>
              </a:solidFill>
            </a:endParaRPr>
          </a:p>
          <a:p>
            <a:pPr marL="285750" indent="-285750">
              <a:lnSpc>
                <a:spcPct val="150000"/>
              </a:lnSpc>
              <a:defRPr sz="2000"/>
            </a:pPr>
            <a:r>
              <a:rPr dirty="0" err="1"/>
              <a:t>Postupujte</a:t>
            </a:r>
            <a:r>
              <a:rPr dirty="0"/>
              <a:t> </a:t>
            </a:r>
            <a:r>
              <a:rPr dirty="0" err="1"/>
              <a:t>podľa</a:t>
            </a:r>
            <a:r>
              <a:rPr dirty="0"/>
              <a:t> </a:t>
            </a:r>
            <a:r>
              <a:rPr dirty="0" err="1"/>
              <a:t>pokynov</a:t>
            </a:r>
            <a:r>
              <a:rPr dirty="0"/>
              <a:t> </a:t>
            </a:r>
            <a:r>
              <a:rPr dirty="0" err="1"/>
              <a:t>uvedených</a:t>
            </a:r>
            <a:r>
              <a:rPr dirty="0"/>
              <a:t> v e-</a:t>
            </a:r>
            <a:r>
              <a:rPr dirty="0" err="1"/>
              <a:t>maile</a:t>
            </a:r>
            <a:r>
              <a:rPr dirty="0"/>
              <a:t> a </a:t>
            </a:r>
            <a:r>
              <a:rPr dirty="0" err="1"/>
              <a:t>kliknite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odkaz</a:t>
            </a:r>
            <a:r>
              <a:rPr dirty="0"/>
              <a:t>, </a:t>
            </a:r>
            <a:r>
              <a:rPr dirty="0" err="1"/>
              <a:t>ktorý</a:t>
            </a:r>
            <a:r>
              <a:rPr dirty="0"/>
              <a:t> </a:t>
            </a:r>
            <a:r>
              <a:rPr dirty="0" err="1"/>
              <a:t>ste</a:t>
            </a:r>
            <a:r>
              <a:rPr dirty="0"/>
              <a:t> </a:t>
            </a:r>
            <a:r>
              <a:rPr dirty="0" err="1"/>
              <a:t>dostali</a:t>
            </a:r>
            <a:r>
              <a:rPr dirty="0"/>
              <a:t>.</a:t>
            </a:r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377" y="2210083"/>
            <a:ext cx="4381512" cy="3621453"/>
          </a:xfrm>
          <a:prstGeom prst="rect">
            <a:avLst/>
          </a:prstGeom>
        </p:spPr>
      </p:pic>
      <p:cxnSp>
        <p:nvCxnSpPr>
          <p:cNvPr id="14" name="Elbow Connector 13"/>
          <p:cNvCxnSpPr/>
          <p:nvPr/>
        </p:nvCxnSpPr>
        <p:spPr>
          <a:xfrm>
            <a:off x="3004457" y="2690949"/>
            <a:ext cx="4841966" cy="95794"/>
          </a:xfrm>
          <a:prstGeom prst="bentConnector3">
            <a:avLst/>
          </a:prstGeom>
          <a:ln>
            <a:solidFill>
              <a:srgbClr val="6C30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81098" y="1149740"/>
            <a:ext cx="11688981" cy="406425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Vytvorenie účtu EU Login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37835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473733" y="2350425"/>
            <a:ext cx="6681854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defRPr sz="2000"/>
            </a:pPr>
            <a:r>
              <a:rPr lang="sk-SK" dirty="0"/>
              <a:t>Budete vyzvaní</a:t>
            </a:r>
            <a:r>
              <a:rPr dirty="0"/>
              <a:t>, aby </a:t>
            </a:r>
            <a:r>
              <a:rPr dirty="0" err="1"/>
              <a:t>ste</a:t>
            </a:r>
            <a:r>
              <a:rPr b="1" dirty="0"/>
              <a:t> </a:t>
            </a:r>
            <a:r>
              <a:rPr b="1" dirty="0" err="1"/>
              <a:t>si</a:t>
            </a:r>
            <a:r>
              <a:rPr b="1" dirty="0"/>
              <a:t> </a:t>
            </a:r>
            <a:r>
              <a:rPr b="1" dirty="0" err="1"/>
              <a:t>vybrali</a:t>
            </a:r>
            <a:r>
              <a:rPr b="1" dirty="0"/>
              <a:t> </a:t>
            </a:r>
            <a:r>
              <a:rPr b="1" dirty="0" err="1"/>
              <a:t>heslo</a:t>
            </a:r>
            <a:r>
              <a:rPr b="1" dirty="0"/>
              <a:t> </a:t>
            </a:r>
            <a:r>
              <a:rPr dirty="0"/>
              <a:t>a </a:t>
            </a:r>
            <a:r>
              <a:rPr b="1" dirty="0" err="1"/>
              <a:t>potvrdili</a:t>
            </a:r>
            <a:r>
              <a:rPr b="1" dirty="0"/>
              <a:t> </a:t>
            </a:r>
            <a:r>
              <a:rPr dirty="0"/>
              <a:t>ho.</a:t>
            </a:r>
            <a:endParaRPr sz="2000" dirty="0"/>
          </a:p>
          <a:p>
            <a:pPr marL="0" indent="0">
              <a:buNone/>
            </a:pPr>
            <a:endParaRPr sz="2000" dirty="0"/>
          </a:p>
          <a:p>
            <a:pPr lvl="1">
              <a:defRPr sz="180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pPr>
            <a:r>
              <a:rPr dirty="0" err="1"/>
              <a:t>Heslo</a:t>
            </a:r>
            <a:r>
              <a:rPr dirty="0"/>
              <a:t>, </a:t>
            </a:r>
            <a:r>
              <a:rPr dirty="0" err="1"/>
              <a:t>ktoré</a:t>
            </a:r>
            <a:r>
              <a:rPr dirty="0"/>
              <a:t> </a:t>
            </a:r>
            <a:r>
              <a:rPr dirty="0" err="1"/>
              <a:t>chcete</a:t>
            </a:r>
            <a:r>
              <a:rPr dirty="0"/>
              <a:t> </a:t>
            </a:r>
            <a:r>
              <a:rPr dirty="0" err="1"/>
              <a:t>použiť</a:t>
            </a:r>
            <a:r>
              <a:rPr dirty="0"/>
              <a:t>, </a:t>
            </a:r>
            <a:r>
              <a:rPr dirty="0" err="1"/>
              <a:t>zadajte</a:t>
            </a:r>
            <a:r>
              <a:rPr dirty="0"/>
              <a:t> do </a:t>
            </a:r>
            <a:r>
              <a:rPr dirty="0" err="1"/>
              <a:t>poľa</a:t>
            </a:r>
            <a:r>
              <a:rPr dirty="0"/>
              <a:t> „</a:t>
            </a:r>
            <a:r>
              <a:rPr dirty="0" err="1"/>
              <a:t>Nové</a:t>
            </a:r>
            <a:r>
              <a:rPr dirty="0"/>
              <a:t> </a:t>
            </a:r>
            <a:r>
              <a:rPr dirty="0" err="1"/>
              <a:t>heslo</a:t>
            </a:r>
            <a:r>
              <a:rPr dirty="0"/>
              <a:t>“ </a:t>
            </a:r>
            <a:r>
              <a:rPr dirty="0" err="1"/>
              <a:t>podľa</a:t>
            </a:r>
            <a:r>
              <a:rPr dirty="0"/>
              <a:t> </a:t>
            </a:r>
            <a:r>
              <a:rPr dirty="0" err="1"/>
              <a:t>pokynov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stránke</a:t>
            </a:r>
            <a:r>
              <a:rPr dirty="0"/>
              <a:t>.</a:t>
            </a:r>
          </a:p>
          <a:p>
            <a:pPr marL="457200" lvl="1" indent="0">
              <a:buNone/>
            </a:pPr>
            <a:endParaRPr sz="1800" dirty="0">
              <a:solidFill>
                <a:srgbClr val="6C3088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lvl="1">
              <a:defRPr sz="180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pPr>
            <a:r>
              <a:rPr dirty="0" err="1"/>
              <a:t>Znovu</a:t>
            </a:r>
            <a:r>
              <a:rPr dirty="0"/>
              <a:t> </a:t>
            </a:r>
            <a:r>
              <a:rPr dirty="0" err="1"/>
              <a:t>zadajte</a:t>
            </a:r>
            <a:r>
              <a:rPr dirty="0"/>
              <a:t> </a:t>
            </a:r>
            <a:r>
              <a:rPr dirty="0" err="1"/>
              <a:t>heslo</a:t>
            </a:r>
            <a:r>
              <a:rPr dirty="0"/>
              <a:t> do „</a:t>
            </a:r>
            <a:r>
              <a:rPr dirty="0" err="1"/>
              <a:t>Potvrdiť</a:t>
            </a:r>
            <a:r>
              <a:rPr dirty="0"/>
              <a:t> </a:t>
            </a:r>
            <a:r>
              <a:rPr dirty="0" err="1"/>
              <a:t>nové</a:t>
            </a:r>
            <a:r>
              <a:rPr dirty="0"/>
              <a:t> </a:t>
            </a:r>
            <a:r>
              <a:rPr dirty="0" err="1"/>
              <a:t>heslo</a:t>
            </a:r>
            <a:r>
              <a:rPr dirty="0"/>
              <a:t>“ a </a:t>
            </a:r>
            <a:r>
              <a:rPr dirty="0" err="1"/>
              <a:t>kliknite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„</a:t>
            </a:r>
            <a:r>
              <a:rPr dirty="0" err="1"/>
              <a:t>Odoslať</a:t>
            </a:r>
            <a:r>
              <a:rPr dirty="0"/>
              <a:t>“.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311" y="1706880"/>
            <a:ext cx="2854323" cy="44841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3733" y="960247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Vytvorenie účtu EU Login</a:t>
            </a:r>
            <a:endParaRPr sz="3600"/>
          </a:p>
        </p:txBody>
      </p:sp>
      <p:cxnSp>
        <p:nvCxnSpPr>
          <p:cNvPr id="4" name="Elbow Connector 3"/>
          <p:cNvCxnSpPr/>
          <p:nvPr/>
        </p:nvCxnSpPr>
        <p:spPr>
          <a:xfrm flipV="1">
            <a:off x="6862813" y="3248298"/>
            <a:ext cx="1419038" cy="226422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flipV="1">
            <a:off x="6862813" y="3805646"/>
            <a:ext cx="1419038" cy="333217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2772076" y="4360244"/>
            <a:ext cx="5509775" cy="98545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75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6">
            <a:extLst>
              <a:ext uri="{FF2B5EF4-FFF2-40B4-BE49-F238E27FC236}">
                <a16:creationId xmlns:a16="http://schemas.microsoft.com/office/drawing/2014/main" id="{7D9AADD4-F615-91C6-A167-703C38B4EBCF}"/>
              </a:ext>
            </a:extLst>
          </p:cNvPr>
          <p:cNvSpPr>
            <a:spLocks noGrp="1"/>
          </p:cNvSpPr>
          <p:nvPr/>
        </p:nvSpPr>
        <p:spPr>
          <a:xfrm>
            <a:off x="473733" y="2350425"/>
            <a:ext cx="6384804" cy="291044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ln>
                  <a:noFill/>
                </a:ln>
                <a:effectLst/>
                <a:uLnTx/>
                <a:uFillTx/>
                <a:latin typeface="Arial"/>
                <a:ea typeface="Open Sans Light"/>
                <a:cs typeface="Arial"/>
              </a:defRPr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srgbClr val="6C3088"/>
                </a:solidFill>
                <a:effectLst/>
                <a:uLnTx/>
                <a:uFillTx/>
                <a:latin typeface="Arial"/>
                <a:cs typeface="Arial"/>
              </a:rPr>
              <a:t>Potom môžete kliknúť na „Pokračovať“ alebo „Prihlásenie“.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ln>
                  <a:noFill/>
                </a:ln>
                <a:effectLst/>
                <a:uLnTx/>
                <a:uFillTx/>
                <a:latin typeface="Arial"/>
                <a:ea typeface="Open Sans Light"/>
                <a:cs typeface="Arial"/>
              </a:defRPr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srgbClr val="6C3088"/>
                </a:solidFill>
                <a:effectLst/>
                <a:uLnTx/>
                <a:uFillTx/>
                <a:latin typeface="Arial"/>
                <a:cs typeface="Arial"/>
              </a:rPr>
              <a:t>Ak ste sa na začiatku kroku 1 zaregistrovali na portáli Europass (namiesto priameho odkazu EU Login), môžete si prečítať správu „„Nenájdete mobilné zariadenie“. Ak chcete zaregistrovať mobilné zariadenie, prejdite na Môj účet“. Je to normálne, nie panika.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6C30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ln>
                  <a:noFill/>
                </a:ln>
                <a:effectLst/>
                <a:uLnTx/>
                <a:uFillTx/>
                <a:latin typeface="Arial"/>
                <a:ea typeface="Open Sans Light"/>
                <a:cs typeface="Arial"/>
              </a:defRPr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srgbClr val="6C3088"/>
                </a:solidFill>
                <a:effectLst/>
                <a:uLnTx/>
                <a:uFillTx/>
                <a:latin typeface="Arial"/>
                <a:cs typeface="Arial"/>
              </a:rPr>
              <a:t>Túto stránku môžete uzavrieť a prejsť na krok 2. 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6C30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8F18ED-EACC-8A51-06AC-604662113EF3}"/>
              </a:ext>
            </a:extLst>
          </p:cNvPr>
          <p:cNvSpPr/>
          <p:nvPr/>
        </p:nvSpPr>
        <p:spPr>
          <a:xfrm>
            <a:off x="473733" y="960247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pPr>
            <a:r>
              <a:rPr kumimoji="0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Vytvorenie účtu EU Login</a:t>
            </a:r>
          </a:p>
        </p:txBody>
      </p:sp>
      <p:pic>
        <p:nvPicPr>
          <p:cNvPr id="6" name="Imagen 13" descr="Interfaz de usuario gráfica, Aplicación  Descripción generada automáticamente">
            <a:extLst>
              <a:ext uri="{FF2B5EF4-FFF2-40B4-BE49-F238E27FC236}">
                <a16:creationId xmlns:a16="http://schemas.microsoft.com/office/drawing/2014/main" id="{DD5C3A30-2FBA-5CCF-6DDB-430CA1BCD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468" y="2531441"/>
            <a:ext cx="4654656" cy="253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32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7" y="2825049"/>
            <a:ext cx="7674331" cy="31052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dirty="0" err="1"/>
              <a:t>Mobilnú</a:t>
            </a:r>
            <a:r>
              <a:rPr dirty="0"/>
              <a:t> </a:t>
            </a:r>
            <a:r>
              <a:rPr dirty="0" err="1"/>
              <a:t>aplikáciu</a:t>
            </a:r>
            <a:r>
              <a:rPr dirty="0"/>
              <a:t> EU Login </a:t>
            </a:r>
            <a:r>
              <a:rPr dirty="0" err="1"/>
              <a:t>možno</a:t>
            </a:r>
            <a:r>
              <a:rPr dirty="0"/>
              <a:t> </a:t>
            </a:r>
            <a:r>
              <a:rPr dirty="0" err="1"/>
              <a:t>nainštalovať</a:t>
            </a:r>
            <a:r>
              <a:rPr dirty="0"/>
              <a:t> </a:t>
            </a:r>
            <a:r>
              <a:rPr dirty="0" err="1"/>
              <a:t>prostredníctvom</a:t>
            </a:r>
            <a:endParaRPr dirty="0"/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/>
              <a:t>Google Play Store (Android), </a:t>
            </a:r>
            <a:endParaRPr sz="2000" dirty="0">
              <a:solidFill>
                <a:srgbClr val="C65094"/>
              </a:solidFill>
            </a:endParaRPr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/>
              <a:t>App Store (iOS), </a:t>
            </a:r>
            <a:r>
              <a:rPr dirty="0" err="1"/>
              <a:t>alebo</a:t>
            </a:r>
            <a:r>
              <a:rPr dirty="0"/>
              <a:t> </a:t>
            </a:r>
            <a:endParaRPr sz="2000" dirty="0">
              <a:solidFill>
                <a:srgbClr val="C65094"/>
              </a:solidFill>
            </a:endParaRPr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/>
              <a:t>Windows Store (Windows Phone).</a:t>
            </a:r>
          </a:p>
          <a:p>
            <a:pPr marL="457200" lvl="1" indent="0">
              <a:buNone/>
            </a:pPr>
            <a:endParaRPr sz="2000" dirty="0">
              <a:solidFill>
                <a:srgbClr val="C65094"/>
              </a:solidFill>
            </a:endParaRPr>
          </a:p>
          <a:p>
            <a:pPr>
              <a:defRPr sz="2000"/>
            </a:pPr>
            <a:r>
              <a:rPr dirty="0"/>
              <a:t>Na </a:t>
            </a:r>
            <a:r>
              <a:rPr dirty="0" err="1"/>
              <a:t>správne</a:t>
            </a:r>
            <a:r>
              <a:rPr dirty="0"/>
              <a:t> </a:t>
            </a:r>
            <a:r>
              <a:rPr dirty="0" err="1"/>
              <a:t>fungovanie</a:t>
            </a:r>
            <a:r>
              <a:rPr dirty="0"/>
              <a:t> </a:t>
            </a:r>
            <a:r>
              <a:rPr dirty="0" err="1"/>
              <a:t>aplikácie</a:t>
            </a:r>
            <a:r>
              <a:rPr dirty="0"/>
              <a:t> </a:t>
            </a:r>
            <a:r>
              <a:rPr dirty="0" err="1"/>
              <a:t>budete</a:t>
            </a:r>
            <a:r>
              <a:rPr dirty="0"/>
              <a:t> </a:t>
            </a:r>
            <a:r>
              <a:rPr dirty="0" err="1"/>
              <a:t>potrebovať</a:t>
            </a:r>
            <a:r>
              <a:rPr dirty="0"/>
              <a:t> </a:t>
            </a:r>
            <a:endParaRPr sz="2000" dirty="0"/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 err="1"/>
              <a:t>počítač</a:t>
            </a:r>
            <a:r>
              <a:rPr dirty="0"/>
              <a:t>/</a:t>
            </a:r>
            <a:r>
              <a:rPr lang="sk-SK" dirty="0"/>
              <a:t>notebook</a:t>
            </a:r>
            <a:r>
              <a:rPr dirty="0"/>
              <a:t> </a:t>
            </a:r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 err="1"/>
              <a:t>vaše</a:t>
            </a:r>
            <a:r>
              <a:rPr dirty="0"/>
              <a:t> </a:t>
            </a:r>
            <a:r>
              <a:rPr dirty="0" err="1"/>
              <a:t>mobilné</a:t>
            </a:r>
            <a:r>
              <a:rPr dirty="0"/>
              <a:t> </a:t>
            </a:r>
            <a:r>
              <a:rPr dirty="0" err="1"/>
              <a:t>zariadenie</a:t>
            </a:r>
            <a:endParaRPr dirty="0"/>
          </a:p>
          <a:p>
            <a:pPr lvl="1"/>
            <a:endParaRPr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" b="938"/>
          <a:stretch/>
        </p:blipFill>
        <p:spPr>
          <a:xfrm>
            <a:off x="8149272" y="2590440"/>
            <a:ext cx="1128743" cy="1762541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06383535-21D2-4538-9BC6-1AC4271D5253}"/>
              </a:ext>
            </a:extLst>
          </p:cNvPr>
          <p:cNvSpPr txBox="1">
            <a:spLocks/>
          </p:cNvSpPr>
          <p:nvPr/>
        </p:nvSpPr>
        <p:spPr>
          <a:xfrm>
            <a:off x="381097" y="1385382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rPr dirty="0" err="1"/>
              <a:t>Stiahnite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lang="sk-SK" sz="2800" dirty="0">
                <a:solidFill>
                  <a:srgbClr val="C65094"/>
                </a:solidFill>
              </a:rPr>
              <a:t>EU</a:t>
            </a:r>
            <a:r>
              <a:rPr lang="sk-SK" dirty="0"/>
              <a:t> </a:t>
            </a:r>
            <a:r>
              <a:rPr lang="sk-SK" dirty="0" err="1"/>
              <a:t>Login</a:t>
            </a:r>
            <a:r>
              <a:rPr dirty="0"/>
              <a:t> </a:t>
            </a:r>
            <a:r>
              <a:rPr dirty="0" err="1"/>
              <a:t>mobilnú</a:t>
            </a:r>
            <a:r>
              <a:rPr dirty="0"/>
              <a:t> </a:t>
            </a:r>
            <a:r>
              <a:rPr dirty="0" err="1"/>
              <a:t>aplikáciu</a:t>
            </a:r>
            <a:r>
              <a:rPr dirty="0"/>
              <a:t> </a:t>
            </a:r>
            <a:r>
              <a:rPr lang="sk-SK" dirty="0"/>
              <a:t>d</a:t>
            </a:r>
            <a:r>
              <a:rPr dirty="0"/>
              <a:t>o </a:t>
            </a:r>
            <a:r>
              <a:rPr dirty="0" err="1"/>
              <a:t>svojho</a:t>
            </a:r>
            <a:r>
              <a:rPr dirty="0"/>
              <a:t> </a:t>
            </a:r>
            <a:r>
              <a:rPr dirty="0" err="1"/>
              <a:t>telefónu</a:t>
            </a:r>
            <a:endParaRPr sz="2800" dirty="0">
              <a:solidFill>
                <a:srgbClr val="C6509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4064" y="896756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 err="1"/>
              <a:t>Pridanie</a:t>
            </a:r>
            <a:r>
              <a:rPr dirty="0"/>
              <a:t> </a:t>
            </a:r>
            <a:r>
              <a:rPr dirty="0" err="1"/>
              <a:t>dvojstupňov</a:t>
            </a:r>
            <a:r>
              <a:rPr lang="sk-SK" sz="3600" dirty="0" err="1"/>
              <a:t>ého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sz="3600" dirty="0"/>
              <a:t>overenia</a:t>
            </a:r>
            <a:endParaRPr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4180" y="5113589"/>
            <a:ext cx="376341" cy="3763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272" y="4661046"/>
            <a:ext cx="1006557" cy="10065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947" y="4750103"/>
            <a:ext cx="1103311" cy="11033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804515" y="354233"/>
            <a:ext cx="919183" cy="40642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dirty="0" err="1"/>
              <a:t>Krok</a:t>
            </a:r>
            <a:r>
              <a:rPr dirty="0"/>
              <a:t> </a:t>
            </a:r>
            <a:r>
              <a:rPr lang="en-GB" dirty="0" smtClean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18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A3F293FF3A9A4B98E64BB34BB78BA3" ma:contentTypeVersion="13" ma:contentTypeDescription="Create a new document." ma:contentTypeScope="" ma:versionID="780e9a36bc58ab16c3107966ccaed5df">
  <xsd:schema xmlns:xsd="http://www.w3.org/2001/XMLSchema" xmlns:xs="http://www.w3.org/2001/XMLSchema" xmlns:p="http://schemas.microsoft.com/office/2006/metadata/properties" xmlns:ns2="0c869d80-d99c-4dac-b26b-cbbc56b0e91c" xmlns:ns3="4a230dd3-5426-44e9-972e-c86e457e3d31" targetNamespace="http://schemas.microsoft.com/office/2006/metadata/properties" ma:root="true" ma:fieldsID="bdf56705d31ea8ba94a4983f498aac60" ns2:_="" ns3:_="">
    <xsd:import namespace="0c869d80-d99c-4dac-b26b-cbbc56b0e91c"/>
    <xsd:import namespace="4a230dd3-5426-44e9-972e-c86e457e3d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69d80-d99c-4dac-b26b-cbbc56b0e9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30dd3-5426-44e9-972e-c86e457e3d3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1D8571-BA9B-44B5-A889-7837F5B8AD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869d80-d99c-4dac-b26b-cbbc56b0e91c"/>
    <ds:schemaRef ds:uri="4a230dd3-5426-44e9-972e-c86e457e3d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1D44BC-B284-458B-81B4-67EC77E0CB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5801E1-2D49-4781-BDD7-D80FA9F6BFA4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4a230dd3-5426-44e9-972e-c86e457e3d31"/>
    <ds:schemaRef ds:uri="http://schemas.microsoft.com/office/2006/documentManagement/types"/>
    <ds:schemaRef ds:uri="http://schemas.microsoft.com/office/2006/metadata/properties"/>
    <ds:schemaRef ds:uri="0c869d80-d99c-4dac-b26b-cbbc56b0e91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1288</Words>
  <Application>Microsoft Office PowerPoint</Application>
  <PresentationFormat>Widescreen</PresentationFormat>
  <Paragraphs>151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EC Square Sans Pro</vt:lpstr>
      <vt:lpstr>Noto Sans SemBd</vt:lpstr>
      <vt:lpstr>Open Sans</vt:lpstr>
      <vt:lpstr>Open Sans Light</vt:lpstr>
      <vt:lpstr>Wingdings</vt:lpstr>
      <vt:lpstr>Storyboard Layouts</vt:lpstr>
      <vt:lpstr>1_Storyboard Layouts</vt:lpstr>
      <vt:lpstr>PowerPoint Presentation</vt:lpstr>
      <vt:lpstr>PowerPoint Presentation</vt:lpstr>
      <vt:lpstr>PowerPoint Presentation</vt:lpstr>
      <vt:lpstr>Vytvorenie účtu EU Login na prístup do Europassu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Ďalšie informácie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2021-12-07T15:57:33Z</dcterms:created>
  <dcterms:modified xsi:type="dcterms:W3CDTF">2022-04-25T03:43:01Z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0x01010056A3F293FF3A9A4B98E64BB34BB78BA3</vt:lpwstr>
  </property>
</Properties>
</file>