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8" r:id="rId7"/>
    <p:sldId id="261" r:id="rId8"/>
    <p:sldId id="262" r:id="rId9"/>
    <p:sldId id="264" r:id="rId10"/>
    <p:sldId id="266" r:id="rId11"/>
    <p:sldId id="267" r:id="rId12"/>
    <p:sldId id="279" r:id="rId13"/>
    <p:sldId id="269" r:id="rId14"/>
    <p:sldId id="270" r:id="rId15"/>
    <p:sldId id="271" r:id="rId16"/>
    <p:sldId id="272" r:id="rId17"/>
    <p:sldId id="274" r:id="rId18"/>
    <p:sldId id="277" r:id="rId19"/>
    <p:sldId id="273" r:id="rId20"/>
    <p:sldId id="276" r:id="rId21"/>
    <p:sldId id="268" r:id="rId22"/>
    <p:sldId id="260" r:id="rId23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65B59-4191-42B2-A461-FDB4A2BF65B7}" v="2" dt="2022-01-24T16:16:14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25/04/2022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Clique para alterar estilos de texto principal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Se você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Se você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Espaço reservado ao texto do título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Texto adicional aqui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Obrigado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Perguntas e respostas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48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30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26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Nos termos do artigo 4.º, n.º 1, alínea a), do Regulamento (CE) n.º 1408/71 do Conselho, de 17 de dezembro de 1972, relativa à harmonização das disposições legislativas, regulamentares e administrativas dos Estados-Membros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And and and and is is is is likely (a seguir «to»), a fim de assegurar o cumprimento das obrigações decorrentes da aplicação do Regulamento (CE) n.º 444/2001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And and and and is is is is likely (a seguir «to»), a fim de assegurar o cumprimento das obrigações decorrentes da aplicação do Regulamento (CE) n.º 444/2001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And and and and is is is is likely (a seguir «to»), a fim de assegurar o cumprimento das obrigações decorrentes da aplicação do Regulamento (CE) n.º 444/2001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69430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6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35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9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874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935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8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Clique para alterar o estilo do título de mestrado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Pontos ou texto do parágrafo a ir aqui e aqui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Pontos ou texto do parágrafo a ir aqui e aqui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Pontos ou texto do parágrafo a ir aqui e aqui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 para alterar o estilo do título de mestrado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Nos termos do artigo 4.º, n.º 1, alínea a), do Regulamento (CE) n.º 1308/71 do Conselho, de 17 de dezembro de 1972, relativa à harmonização das disposições legislativas, regulamentares e administrativas dos Estados-Membros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9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dirty="0"/>
              <a:t>Login</a:t>
            </a:r>
            <a:r>
              <a:rPr lang="pt-PT" dirty="0"/>
              <a:t> Europass</a:t>
            </a:r>
            <a:r>
              <a:rPr dirty="0"/>
              <a:t> e </a:t>
            </a:r>
            <a:r>
              <a:rPr dirty="0" err="1"/>
              <a:t>autenticação</a:t>
            </a:r>
            <a:r>
              <a:rPr dirty="0"/>
              <a:t> de </a:t>
            </a:r>
            <a:r>
              <a:rPr dirty="0" err="1"/>
              <a:t>dois</a:t>
            </a:r>
            <a:r>
              <a:rPr dirty="0"/>
              <a:t> </a:t>
            </a:r>
            <a:r>
              <a:rPr dirty="0" err="1"/>
              <a:t>fatores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 smtClean="0"/>
              <a:t>Depois</a:t>
            </a:r>
            <a:r>
              <a:rPr dirty="0" smtClean="0"/>
              <a:t> </a:t>
            </a:r>
            <a:r>
              <a:rPr dirty="0"/>
              <a:t>de </a:t>
            </a:r>
            <a:r>
              <a:rPr dirty="0" err="1"/>
              <a:t>instalar</a:t>
            </a:r>
            <a:r>
              <a:rPr dirty="0"/>
              <a:t> a </a:t>
            </a:r>
            <a:r>
              <a:rPr dirty="0" err="1"/>
              <a:t>aplicação</a:t>
            </a:r>
            <a:r>
              <a:rPr dirty="0"/>
              <a:t> </a:t>
            </a:r>
            <a:r>
              <a:rPr dirty="0" err="1"/>
              <a:t>móvel</a:t>
            </a:r>
            <a:r>
              <a:rPr dirty="0"/>
              <a:t> EU Login, </a:t>
            </a:r>
            <a:r>
              <a:rPr lang="pt-PT" dirty="0"/>
              <a:t>deve </a:t>
            </a:r>
            <a:r>
              <a:rPr dirty="0"/>
              <a:t>abri-la </a:t>
            </a:r>
            <a:r>
              <a:rPr b="1" dirty="0"/>
              <a:t>e </a:t>
            </a:r>
            <a:r>
              <a:rPr b="1" dirty="0" err="1"/>
              <a:t>aceder</a:t>
            </a:r>
            <a:r>
              <a:rPr b="1" dirty="0"/>
              <a:t> à </a:t>
            </a:r>
            <a:r>
              <a:rPr b="1" dirty="0" err="1"/>
              <a:t>opção</a:t>
            </a:r>
            <a:r>
              <a:rPr b="1" dirty="0"/>
              <a:t> «</a:t>
            </a:r>
            <a:r>
              <a:rPr b="1" dirty="0" err="1"/>
              <a:t>Iniciar</a:t>
            </a:r>
            <a:r>
              <a:rPr b="1" dirty="0"/>
              <a:t>»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Siga as </a:t>
            </a:r>
            <a:r>
              <a:rPr dirty="0" err="1"/>
              <a:t>instruções</a:t>
            </a:r>
            <a:r>
              <a:rPr dirty="0"/>
              <a:t> no </a:t>
            </a:r>
            <a:r>
              <a:rPr dirty="0" err="1"/>
              <a:t>ecrã</a:t>
            </a:r>
            <a:r>
              <a:rPr b="1" dirty="0"/>
              <a:t>*</a:t>
            </a:r>
            <a:r>
              <a:rPr dirty="0"/>
              <a:t>. No </a:t>
            </a:r>
            <a:r>
              <a:rPr dirty="0" err="1"/>
              <a:t>navegador</a:t>
            </a:r>
            <a:r>
              <a:rPr dirty="0"/>
              <a:t> do </a:t>
            </a:r>
            <a:r>
              <a:rPr dirty="0" err="1"/>
              <a:t>seu</a:t>
            </a:r>
            <a:r>
              <a:rPr dirty="0"/>
              <a:t> </a:t>
            </a:r>
            <a:r>
              <a:rPr dirty="0" err="1"/>
              <a:t>computador</a:t>
            </a:r>
            <a:r>
              <a:rPr b="1" dirty="0"/>
              <a:t>, aced</a:t>
            </a:r>
            <a:r>
              <a:rPr lang="pt-PT" b="1" dirty="0"/>
              <a:t>a</a:t>
            </a:r>
            <a:r>
              <a:rPr b="1" dirty="0"/>
              <a:t> ao </a:t>
            </a:r>
            <a:r>
              <a:rPr b="1" dirty="0" err="1"/>
              <a:t>seguinte</a:t>
            </a:r>
            <a:r>
              <a:rPr b="1" dirty="0"/>
              <a:t> URL</a:t>
            </a:r>
            <a:r>
              <a:rPr dirty="0"/>
              <a:t>: </a:t>
            </a:r>
            <a:r>
              <a:rPr dirty="0">
                <a:hlinkClick r:id="rId3"/>
              </a:rPr>
              <a:t>https://webgate.ec.europa.eu/cas/mobile</a:t>
            </a:r>
            <a:r>
              <a:rPr dirty="0" smtClean="0"/>
              <a:t>.</a:t>
            </a:r>
            <a:endParaRPr sz="2000" dirty="0"/>
          </a:p>
          <a:p>
            <a:pPr>
              <a:defRPr sz="2000"/>
            </a:pPr>
            <a:r>
              <a:rPr dirty="0"/>
              <a:t>Se </a:t>
            </a:r>
            <a:r>
              <a:rPr dirty="0" err="1"/>
              <a:t>necessário</a:t>
            </a:r>
            <a:r>
              <a:rPr dirty="0"/>
              <a:t>, </a:t>
            </a:r>
            <a:r>
              <a:rPr dirty="0" err="1"/>
              <a:t>autenti</a:t>
            </a:r>
            <a:r>
              <a:rPr lang="pt-PT" dirty="0"/>
              <a:t>que</a:t>
            </a:r>
            <a:r>
              <a:rPr dirty="0"/>
              <a:t> </a:t>
            </a:r>
            <a:r>
              <a:rPr dirty="0" err="1"/>
              <a:t>novamente</a:t>
            </a:r>
            <a:r>
              <a:rPr dirty="0"/>
              <a:t> com o </a:t>
            </a:r>
            <a:r>
              <a:rPr dirty="0" err="1"/>
              <a:t>seu</a:t>
            </a:r>
            <a:r>
              <a:rPr dirty="0"/>
              <a:t> </a:t>
            </a:r>
            <a:r>
              <a:rPr dirty="0" err="1"/>
              <a:t>nome</a:t>
            </a:r>
            <a:r>
              <a:rPr dirty="0"/>
              <a:t> de </a:t>
            </a:r>
            <a:r>
              <a:rPr dirty="0" err="1"/>
              <a:t>utilizador</a:t>
            </a:r>
            <a:r>
              <a:rPr dirty="0"/>
              <a:t> e </a:t>
            </a:r>
            <a:r>
              <a:rPr dirty="0" err="1"/>
              <a:t>senha</a:t>
            </a:r>
            <a:r>
              <a:rPr dirty="0"/>
              <a:t>)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t>* Se já iniciou a aplicação móvel EU Login noutro dispositivo, deve autenticar-se utilizando o dispositivo já registado. Chama-se a atenção para o facto de uma aplicação móvel EU Login só poder registar uma conta única e uma conta só pode ser registada com uma única aplicação móvel.</a:t>
            </a:r>
            <a:endParaRPr sz="1400" b="1"/>
          </a:p>
          <a:p>
            <a:endParaRPr sz="140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Em ambos os dispositivos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Adicionar uma autenticação de dois fatores</a:t>
            </a:r>
            <a:endParaRPr sz="36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90" y="1735021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5515276" y="3647975"/>
            <a:ext cx="1487091" cy="10587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8278" y="1897655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12" y="1696458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dirty="0"/>
              <a:t>Clique em «</a:t>
            </a:r>
            <a:r>
              <a:rPr b="1" dirty="0" err="1"/>
              <a:t>Acrescentar</a:t>
            </a:r>
            <a:r>
              <a:rPr b="1" dirty="0"/>
              <a:t> </a:t>
            </a:r>
            <a:r>
              <a:rPr b="1" dirty="0" err="1"/>
              <a:t>dispositivo</a:t>
            </a:r>
            <a:r>
              <a:rPr b="1" dirty="0"/>
              <a:t> </a:t>
            </a:r>
            <a:r>
              <a:rPr b="1" dirty="0" err="1"/>
              <a:t>móvel</a:t>
            </a:r>
            <a:r>
              <a:rPr dirty="0"/>
              <a:t>» </a:t>
            </a:r>
            <a:endParaRPr sz="2000" dirty="0"/>
          </a:p>
          <a:p>
            <a:pPr>
              <a:defRPr sz="2000"/>
            </a:pPr>
            <a:r>
              <a:rPr dirty="0"/>
              <a:t>No campo «O </a:t>
            </a:r>
            <a:r>
              <a:rPr dirty="0" err="1"/>
              <a:t>seu</a:t>
            </a:r>
            <a:r>
              <a:rPr dirty="0"/>
              <a:t> </a:t>
            </a:r>
            <a:r>
              <a:rPr dirty="0" err="1"/>
              <a:t>nome</a:t>
            </a:r>
            <a:r>
              <a:rPr dirty="0"/>
              <a:t> do </a:t>
            </a:r>
            <a:r>
              <a:rPr dirty="0" err="1"/>
              <a:t>dispositivo</a:t>
            </a:r>
            <a:r>
              <a:rPr dirty="0"/>
              <a:t>», </a:t>
            </a:r>
            <a:r>
              <a:rPr b="1" dirty="0" err="1"/>
              <a:t>indique</a:t>
            </a:r>
            <a:r>
              <a:rPr b="1" dirty="0"/>
              <a:t> um </a:t>
            </a:r>
            <a:r>
              <a:rPr b="1" dirty="0" err="1"/>
              <a:t>nome</a:t>
            </a:r>
            <a:r>
              <a:rPr b="1" dirty="0"/>
              <a:t> </a:t>
            </a:r>
            <a:r>
              <a:rPr dirty="0"/>
              <a:t>que </a:t>
            </a:r>
            <a:r>
              <a:rPr dirty="0" err="1"/>
              <a:t>lhe</a:t>
            </a:r>
            <a:r>
              <a:rPr dirty="0"/>
              <a:t> </a:t>
            </a:r>
            <a:r>
              <a:rPr dirty="0" err="1"/>
              <a:t>permita</a:t>
            </a:r>
            <a:r>
              <a:rPr dirty="0"/>
              <a:t> </a:t>
            </a:r>
            <a:r>
              <a:rPr dirty="0" err="1"/>
              <a:t>lembrar</a:t>
            </a:r>
            <a:r>
              <a:rPr dirty="0"/>
              <a:t>-se do </a:t>
            </a:r>
            <a:r>
              <a:rPr dirty="0" err="1"/>
              <a:t>dispositivo</a:t>
            </a:r>
            <a:r>
              <a:rPr dirty="0"/>
              <a:t> a que se </a:t>
            </a:r>
            <a:r>
              <a:rPr dirty="0" err="1"/>
              <a:t>refere</a:t>
            </a:r>
            <a:r>
              <a:rPr dirty="0"/>
              <a:t> (por </a:t>
            </a:r>
            <a:r>
              <a:rPr dirty="0" err="1"/>
              <a:t>exemplo</a:t>
            </a:r>
            <a:r>
              <a:rPr dirty="0"/>
              <a:t>, o meu </a:t>
            </a:r>
            <a:r>
              <a:rPr dirty="0" err="1"/>
              <a:t>telefone</a:t>
            </a:r>
            <a:r>
              <a:rPr dirty="0"/>
              <a:t> Android).</a:t>
            </a:r>
            <a:endParaRPr sz="2000" dirty="0"/>
          </a:p>
          <a:p>
            <a:r>
              <a:rPr sz="2000" b="1" dirty="0" err="1"/>
              <a:t>Introduza</a:t>
            </a:r>
            <a:r>
              <a:rPr sz="2000" b="1" dirty="0"/>
              <a:t> um </a:t>
            </a:r>
            <a:r>
              <a:rPr sz="2000" b="1" dirty="0" err="1"/>
              <a:t>código</a:t>
            </a:r>
            <a:r>
              <a:rPr sz="2000" b="1" dirty="0"/>
              <a:t> PIN </a:t>
            </a:r>
            <a:r>
              <a:rPr sz="2000" dirty="0"/>
              <a:t>com 4 </a:t>
            </a:r>
            <a:r>
              <a:rPr sz="2000" dirty="0" err="1"/>
              <a:t>dígitos</a:t>
            </a:r>
            <a:r>
              <a:rPr sz="2000" dirty="0"/>
              <a:t> e </a:t>
            </a:r>
            <a:r>
              <a:rPr sz="2000" dirty="0" err="1"/>
              <a:t>introduza</a:t>
            </a:r>
            <a:r>
              <a:rPr sz="2000" dirty="0"/>
              <a:t>-o no campo do </a:t>
            </a:r>
            <a:r>
              <a:rPr sz="2000" dirty="0" err="1"/>
              <a:t>código</a:t>
            </a:r>
            <a:r>
              <a:rPr sz="2000" dirty="0"/>
              <a:t> PIN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Escolha</a:t>
            </a:r>
            <a:r>
              <a:rPr dirty="0">
                <a:solidFill>
                  <a:schemeClr val="tx1"/>
                </a:solidFill>
              </a:rPr>
              <a:t> um </a:t>
            </a:r>
            <a:r>
              <a:rPr dirty="0" err="1">
                <a:solidFill>
                  <a:schemeClr val="tx1"/>
                </a:solidFill>
              </a:rPr>
              <a:t>código</a:t>
            </a:r>
            <a:r>
              <a:rPr dirty="0">
                <a:solidFill>
                  <a:schemeClr val="tx1"/>
                </a:solidFill>
              </a:rPr>
              <a:t> PIN f</a:t>
            </a:r>
            <a:r>
              <a:rPr lang="pt-PT" dirty="0">
                <a:solidFill>
                  <a:schemeClr val="tx1"/>
                </a:solidFill>
              </a:rPr>
              <a:t>á</a:t>
            </a:r>
            <a:r>
              <a:rPr dirty="0" err="1">
                <a:solidFill>
                  <a:schemeClr val="tx1"/>
                </a:solidFill>
              </a:rPr>
              <a:t>cil</a:t>
            </a:r>
            <a:r>
              <a:rPr lang="pt-PT"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lembr</a:t>
            </a:r>
            <a:r>
              <a:rPr lang="pt-PT" dirty="0">
                <a:solidFill>
                  <a:schemeClr val="tx1"/>
                </a:solidFill>
              </a:rPr>
              <a:t>ar </a:t>
            </a:r>
            <a:r>
              <a:rPr dirty="0">
                <a:solidFill>
                  <a:schemeClr val="tx1"/>
                </a:solidFill>
              </a:rPr>
              <a:t>mas </a:t>
            </a:r>
            <a:r>
              <a:rPr lang="pt-PT" dirty="0">
                <a:solidFill>
                  <a:schemeClr val="tx1"/>
                </a:solidFill>
              </a:rPr>
              <a:t>que </a:t>
            </a:r>
            <a:r>
              <a:rPr dirty="0" err="1">
                <a:solidFill>
                  <a:schemeClr val="tx1"/>
                </a:solidFill>
              </a:rPr>
              <a:t>não</a:t>
            </a:r>
            <a:r>
              <a:rPr lang="pt-PT" dirty="0">
                <a:solidFill>
                  <a:schemeClr val="tx1"/>
                </a:solidFill>
              </a:rPr>
              <a:t> seja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fácil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adivinhar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>
              <a:defRPr sz="2000"/>
            </a:pPr>
            <a:r>
              <a:rPr dirty="0" err="1"/>
              <a:t>Insira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mesmos</a:t>
            </a:r>
            <a:r>
              <a:rPr dirty="0"/>
              <a:t> 4 </a:t>
            </a:r>
            <a:r>
              <a:rPr dirty="0" err="1"/>
              <a:t>dígitos</a:t>
            </a:r>
            <a:r>
              <a:rPr dirty="0"/>
              <a:t> no campo «</a:t>
            </a:r>
            <a:r>
              <a:rPr dirty="0" err="1"/>
              <a:t>Confirmação</a:t>
            </a:r>
            <a:r>
              <a:rPr dirty="0"/>
              <a:t>»</a:t>
            </a:r>
            <a:endParaRPr sz="2000" dirty="0"/>
          </a:p>
          <a:p>
            <a:pPr>
              <a:defRPr sz="2000"/>
            </a:pPr>
            <a:r>
              <a:rPr dirty="0"/>
              <a:t>Uma </a:t>
            </a:r>
            <a:r>
              <a:rPr dirty="0" err="1"/>
              <a:t>vez</a:t>
            </a:r>
            <a:r>
              <a:rPr dirty="0"/>
              <a:t> </a:t>
            </a:r>
            <a:r>
              <a:rPr dirty="0" err="1"/>
              <a:t>concluído</a:t>
            </a:r>
            <a:r>
              <a:rPr dirty="0"/>
              <a:t>, clique em «</a:t>
            </a:r>
            <a:r>
              <a:rPr b="1" dirty="0" err="1"/>
              <a:t>Enviar</a:t>
            </a:r>
            <a:r>
              <a:rPr dirty="0"/>
              <a:t>».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No seu computador portátil/computador de secretária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Adicionar uma autenticação de dois fatores</a:t>
            </a:r>
            <a:endParaRPr sz="36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07" y="1608766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505303" y="3971109"/>
            <a:ext cx="2508068" cy="1045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6708808" y="4641669"/>
            <a:ext cx="2304563" cy="23833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708808" y="5524901"/>
            <a:ext cx="2304563" cy="660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5370897" y="5900286"/>
            <a:ext cx="3860189" cy="192506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t>Clique em «</a:t>
            </a:r>
            <a:r>
              <a:rPr b="1"/>
              <a:t>Seguinte</a:t>
            </a:r>
            <a:r>
              <a:t>» no seu dispositivo móvel</a:t>
            </a:r>
          </a:p>
          <a:p>
            <a:pPr>
              <a:defRPr sz="2000"/>
            </a:pPr>
            <a:r>
              <a:t>O scanner de código QR começa no seu dispositivo móvel e aparece um código QR no ecrã do seu PC. </a:t>
            </a:r>
            <a:r>
              <a:rPr b="1"/>
              <a:t>Encaminhar a câmara </a:t>
            </a:r>
            <a:r>
              <a:t>do seu telemóvel para o seu ecrã de computador até que o código QR seja reconhecido</a:t>
            </a:r>
            <a:endParaRPr sz="2000"/>
          </a:p>
          <a:p>
            <a:pPr>
              <a:defRPr sz="2000"/>
            </a:pPr>
            <a:r>
              <a:rPr b="1"/>
              <a:t>Introduza o código PIN </a:t>
            </a:r>
            <a:r>
              <a:t>que acaba de escolher no seu dispositivo móvel e inicie a sessão «</a:t>
            </a:r>
            <a:r>
              <a:rPr b="1"/>
              <a:t>Autenticate</a:t>
            </a:r>
            <a:r>
              <a:t>».</a:t>
            </a:r>
          </a:p>
          <a:p>
            <a:pPr>
              <a:defRPr sz="2000"/>
            </a:pPr>
            <a:r>
              <a:t>A sua aplicação móvel EU Login é iniciada com êxito!</a:t>
            </a:r>
          </a:p>
          <a:p>
            <a:endParaRPr sz="200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Na sua aplicação móvel EU Login</a:t>
            </a:r>
            <a:endParaRPr sz="280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76" y="1794946"/>
            <a:ext cx="740651" cy="7406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Adicionar uma autenticação de dois fatores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Depois</a:t>
            </a:r>
            <a:r>
              <a:rPr dirty="0"/>
              <a:t> de </a:t>
            </a:r>
            <a:r>
              <a:rPr dirty="0" err="1"/>
              <a:t>criar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conta</a:t>
            </a:r>
            <a:r>
              <a:rPr dirty="0"/>
              <a:t> EU Login e </a:t>
            </a:r>
            <a:r>
              <a:rPr dirty="0" err="1"/>
              <a:t>criar</a:t>
            </a:r>
            <a:r>
              <a:rPr dirty="0"/>
              <a:t> um </a:t>
            </a:r>
            <a:r>
              <a:rPr dirty="0" err="1"/>
              <a:t>método</a:t>
            </a:r>
            <a:r>
              <a:rPr dirty="0"/>
              <a:t> de </a:t>
            </a:r>
            <a:r>
              <a:rPr dirty="0" err="1"/>
              <a:t>autenticação</a:t>
            </a:r>
            <a:r>
              <a:rPr dirty="0"/>
              <a:t> de </a:t>
            </a:r>
            <a:r>
              <a:rPr dirty="0" err="1"/>
              <a:t>dois</a:t>
            </a:r>
            <a:r>
              <a:rPr dirty="0"/>
              <a:t> </a:t>
            </a:r>
            <a:r>
              <a:rPr dirty="0" err="1"/>
              <a:t>fatores</a:t>
            </a:r>
            <a:r>
              <a:rPr dirty="0"/>
              <a:t>, </a:t>
            </a:r>
            <a:r>
              <a:rPr dirty="0" err="1"/>
              <a:t>poderá</a:t>
            </a:r>
            <a:r>
              <a:rPr dirty="0"/>
              <a:t> </a:t>
            </a:r>
            <a:r>
              <a:rPr dirty="0" err="1"/>
              <a:t>iniciar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sessão</a:t>
            </a:r>
            <a:r>
              <a:rPr dirty="0"/>
              <a:t> no Europass.</a:t>
            </a:r>
            <a:endParaRPr sz="2000" dirty="0"/>
          </a:p>
          <a:p>
            <a:pPr>
              <a:defRPr sz="2000"/>
            </a:pPr>
            <a:r>
              <a:rPr dirty="0" err="1"/>
              <a:t>Escolha</a:t>
            </a:r>
            <a:r>
              <a:rPr dirty="0"/>
              <a:t> um dos </a:t>
            </a:r>
            <a:r>
              <a:rPr dirty="0" err="1"/>
              <a:t>dois</a:t>
            </a:r>
            <a:r>
              <a:rPr dirty="0"/>
              <a:t> </a:t>
            </a:r>
            <a:r>
              <a:rPr dirty="0" err="1"/>
              <a:t>primeiros</a:t>
            </a:r>
            <a:r>
              <a:rPr dirty="0"/>
              <a:t> </a:t>
            </a:r>
            <a:r>
              <a:rPr dirty="0" err="1"/>
              <a:t>métodos</a:t>
            </a:r>
            <a:r>
              <a:rPr dirty="0"/>
              <a:t> de </a:t>
            </a:r>
            <a:r>
              <a:rPr dirty="0" err="1"/>
              <a:t>verificação</a:t>
            </a:r>
            <a:r>
              <a:rPr dirty="0"/>
              <a:t> para </a:t>
            </a:r>
            <a:r>
              <a:rPr dirty="0" err="1"/>
              <a:t>iniciar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sessão</a:t>
            </a:r>
            <a:r>
              <a:rPr dirty="0"/>
              <a:t> através da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aplicação</a:t>
            </a:r>
            <a:r>
              <a:rPr dirty="0"/>
              <a:t> </a:t>
            </a:r>
            <a:r>
              <a:rPr dirty="0" err="1"/>
              <a:t>móvel</a:t>
            </a:r>
            <a:r>
              <a:rPr dirty="0"/>
              <a:t> EU Login.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Aplicação móvel EU Login</a:t>
            </a:r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Iniciar sessão no Europass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b="1" dirty="0" err="1"/>
              <a:t>Selecione</a:t>
            </a:r>
            <a:r>
              <a:rPr b="1" dirty="0"/>
              <a:t> «EU Login Mobile App PIN Code»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método</a:t>
            </a:r>
            <a:r>
              <a:rPr dirty="0"/>
              <a:t> de </a:t>
            </a:r>
            <a:r>
              <a:rPr dirty="0" err="1"/>
              <a:t>verificação</a:t>
            </a:r>
            <a:r>
              <a:rPr dirty="0"/>
              <a:t>, </a:t>
            </a:r>
            <a:r>
              <a:rPr b="1" dirty="0" err="1"/>
              <a:t>introduza</a:t>
            </a:r>
            <a:r>
              <a:rPr b="1" dirty="0"/>
              <a:t> a </a:t>
            </a:r>
            <a:r>
              <a:rPr b="1" dirty="0" err="1"/>
              <a:t>sua</a:t>
            </a:r>
            <a:r>
              <a:rPr b="1" dirty="0"/>
              <a:t> </a:t>
            </a:r>
            <a:r>
              <a:rPr b="1" dirty="0" err="1"/>
              <a:t>palavra</a:t>
            </a:r>
            <a:r>
              <a:rPr b="1" dirty="0"/>
              <a:t>-passe </a:t>
            </a:r>
            <a:r>
              <a:rPr dirty="0"/>
              <a:t>no campo «Password» e clique em «</a:t>
            </a:r>
            <a:r>
              <a:rPr b="1" dirty="0" err="1"/>
              <a:t>Iniciar</a:t>
            </a:r>
            <a:r>
              <a:rPr b="1" dirty="0"/>
              <a:t> </a:t>
            </a:r>
            <a:r>
              <a:rPr b="1" dirty="0" err="1"/>
              <a:t>sessão</a:t>
            </a:r>
            <a:r>
              <a:rPr b="1" dirty="0"/>
              <a:t>»</a:t>
            </a:r>
            <a:r>
              <a:rPr dirty="0"/>
              <a:t>. *</a:t>
            </a:r>
          </a:p>
          <a:p>
            <a:pPr>
              <a:defRPr sz="2000"/>
            </a:pPr>
            <a:r>
              <a:rPr dirty="0"/>
              <a:t>O EU Login </a:t>
            </a:r>
            <a:r>
              <a:rPr lang="pt-PT" dirty="0"/>
              <a:t>vai </a:t>
            </a:r>
            <a:r>
              <a:rPr dirty="0" err="1"/>
              <a:t>envia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b="1" dirty="0" err="1"/>
              <a:t>notificação</a:t>
            </a:r>
            <a:r>
              <a:rPr b="1" dirty="0"/>
              <a:t> </a:t>
            </a:r>
            <a:r>
              <a:rPr lang="pt-PT" dirty="0"/>
              <a:t>para o</a:t>
            </a:r>
            <a:r>
              <a:rPr dirty="0"/>
              <a:t> </a:t>
            </a:r>
            <a:r>
              <a:rPr dirty="0" err="1"/>
              <a:t>seu</a:t>
            </a:r>
            <a:r>
              <a:rPr dirty="0"/>
              <a:t> </a:t>
            </a:r>
            <a:r>
              <a:rPr dirty="0" err="1"/>
              <a:t>dispositivo</a:t>
            </a:r>
            <a:r>
              <a:rPr dirty="0"/>
              <a:t> </a:t>
            </a:r>
            <a:r>
              <a:rPr dirty="0" err="1"/>
              <a:t>móvel</a:t>
            </a:r>
            <a:r>
              <a:rPr dirty="0"/>
              <a:t>. Toque na </a:t>
            </a:r>
            <a:r>
              <a:rPr dirty="0" err="1"/>
              <a:t>plataforma</a:t>
            </a:r>
            <a:r>
              <a:rPr dirty="0"/>
              <a:t> para </a:t>
            </a:r>
            <a:r>
              <a:rPr dirty="0" err="1"/>
              <a:t>lançar</a:t>
            </a:r>
            <a:r>
              <a:rPr dirty="0"/>
              <a:t> a </a:t>
            </a:r>
            <a:r>
              <a:rPr dirty="0" err="1"/>
              <a:t>aplicação</a:t>
            </a:r>
            <a:r>
              <a:rPr dirty="0"/>
              <a:t> (1). </a:t>
            </a:r>
            <a:endParaRPr sz="2000" dirty="0"/>
          </a:p>
          <a:p>
            <a:pPr>
              <a:defRPr sz="2000"/>
            </a:pPr>
            <a:r>
              <a:rPr dirty="0"/>
              <a:t>(2) A </a:t>
            </a:r>
            <a:r>
              <a:rPr dirty="0" err="1"/>
              <a:t>aplicação</a:t>
            </a:r>
            <a:r>
              <a:rPr dirty="0"/>
              <a:t> </a:t>
            </a:r>
            <a:r>
              <a:rPr dirty="0" err="1"/>
              <a:t>móvel</a:t>
            </a:r>
            <a:r>
              <a:rPr dirty="0"/>
              <a:t> EU Login </a:t>
            </a:r>
            <a:r>
              <a:rPr dirty="0" err="1"/>
              <a:t>permite-lhe</a:t>
            </a:r>
            <a:r>
              <a:rPr dirty="0"/>
              <a:t> </a:t>
            </a:r>
            <a:r>
              <a:rPr dirty="0" err="1"/>
              <a:t>introduzir</a:t>
            </a:r>
            <a:r>
              <a:rPr dirty="0"/>
              <a:t> o </a:t>
            </a:r>
            <a:r>
              <a:rPr dirty="0" err="1"/>
              <a:t>seu</a:t>
            </a:r>
            <a:r>
              <a:rPr dirty="0"/>
              <a:t> </a:t>
            </a:r>
            <a:r>
              <a:rPr dirty="0" err="1"/>
              <a:t>código</a:t>
            </a:r>
            <a:r>
              <a:rPr dirty="0"/>
              <a:t> PIN. </a:t>
            </a:r>
            <a:r>
              <a:rPr b="1" dirty="0" err="1"/>
              <a:t>Introduza</a:t>
            </a:r>
            <a:r>
              <a:rPr b="1" dirty="0"/>
              <a:t> o </a:t>
            </a:r>
            <a:r>
              <a:rPr b="1" dirty="0" err="1"/>
              <a:t>seu</a:t>
            </a:r>
            <a:r>
              <a:rPr b="1" dirty="0"/>
              <a:t> </a:t>
            </a:r>
            <a:r>
              <a:rPr b="1" dirty="0" err="1"/>
              <a:t>código</a:t>
            </a:r>
            <a:r>
              <a:rPr b="1" dirty="0"/>
              <a:t> PIN </a:t>
            </a:r>
            <a:r>
              <a:rPr b="1" dirty="0" err="1"/>
              <a:t>ou</a:t>
            </a:r>
            <a:r>
              <a:rPr b="1" dirty="0"/>
              <a:t> utilize o </a:t>
            </a:r>
            <a:r>
              <a:rPr b="1" dirty="0" err="1"/>
              <a:t>reconhecimento</a:t>
            </a:r>
            <a:r>
              <a:rPr b="1" dirty="0"/>
              <a:t> </a:t>
            </a:r>
            <a:r>
              <a:rPr b="1" dirty="0" err="1"/>
              <a:t>biométrico</a:t>
            </a:r>
            <a:r>
              <a:rPr b="1" dirty="0"/>
              <a:t> </a:t>
            </a:r>
            <a:r>
              <a:rPr dirty="0"/>
              <a:t>e a </a:t>
            </a:r>
            <a:r>
              <a:rPr lang="pt-PT" dirty="0"/>
              <a:t>ferramenta</a:t>
            </a:r>
            <a:r>
              <a:rPr dirty="0"/>
              <a:t> em «</a:t>
            </a:r>
            <a:r>
              <a:rPr b="1" dirty="0" err="1"/>
              <a:t>Autenticate</a:t>
            </a:r>
            <a:r>
              <a:rPr dirty="0"/>
              <a:t>».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Código PIN da aplicação móvel EU Login</a:t>
            </a:r>
            <a:endParaRPr sz="2400"/>
          </a:p>
        </p:txBody>
      </p:sp>
      <p:sp>
        <p:nvSpPr>
          <p:cNvPr id="13" name="TextBox 12"/>
          <p:cNvSpPr txBox="1"/>
          <p:nvPr/>
        </p:nvSpPr>
        <p:spPr>
          <a:xfrm>
            <a:off x="404064" y="6445242"/>
            <a:ext cx="1181143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t>* Se tiver mais do que um dispositivo com uma aplicação móvel EU Login inicializada, ser-lhe-á solicitado que selecione o que gostaria de utilizar.</a:t>
            </a:r>
            <a:endParaRPr sz="1600" b="1"/>
          </a:p>
          <a:p>
            <a:endParaRPr sz="16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90" y="1694389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5" y="3517370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Iniciar sessão no Europass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43" y="2850613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49" y="4269385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85" y="5383273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dirty="0"/>
              <a:t>Se </a:t>
            </a:r>
            <a:r>
              <a:rPr dirty="0" err="1"/>
              <a:t>quiser</a:t>
            </a:r>
            <a:r>
              <a:rPr dirty="0"/>
              <a:t>, </a:t>
            </a:r>
            <a:r>
              <a:rPr dirty="0" err="1"/>
              <a:t>pode</a:t>
            </a:r>
            <a:r>
              <a:rPr dirty="0"/>
              <a:t> </a:t>
            </a:r>
            <a:r>
              <a:rPr dirty="0" err="1"/>
              <a:t>ativar</a:t>
            </a:r>
            <a:r>
              <a:rPr dirty="0"/>
              <a:t> o </a:t>
            </a:r>
            <a:r>
              <a:rPr dirty="0" err="1"/>
              <a:t>reconhecimento</a:t>
            </a:r>
            <a:r>
              <a:rPr dirty="0"/>
              <a:t> de </a:t>
            </a:r>
            <a:r>
              <a:rPr dirty="0" err="1"/>
              <a:t>impressões</a:t>
            </a:r>
            <a:r>
              <a:rPr dirty="0"/>
              <a:t> </a:t>
            </a:r>
            <a:r>
              <a:rPr dirty="0" err="1"/>
              <a:t>digitais</a:t>
            </a:r>
            <a:r>
              <a:rPr dirty="0"/>
              <a:t> (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outra</a:t>
            </a:r>
            <a:r>
              <a:rPr dirty="0"/>
              <a:t> </a:t>
            </a:r>
            <a:r>
              <a:rPr dirty="0" err="1"/>
              <a:t>autenticação</a:t>
            </a:r>
            <a:r>
              <a:rPr dirty="0"/>
              <a:t> </a:t>
            </a:r>
            <a:r>
              <a:rPr dirty="0" err="1"/>
              <a:t>biométrica</a:t>
            </a:r>
            <a:r>
              <a:rPr dirty="0"/>
              <a:t>) se o </a:t>
            </a:r>
            <a:r>
              <a:rPr dirty="0" err="1"/>
              <a:t>seu</a:t>
            </a:r>
            <a:r>
              <a:rPr dirty="0"/>
              <a:t> </a:t>
            </a:r>
            <a:r>
              <a:rPr dirty="0" err="1"/>
              <a:t>dispositivo</a:t>
            </a:r>
            <a:r>
              <a:rPr dirty="0"/>
              <a:t> </a:t>
            </a:r>
            <a:r>
              <a:rPr dirty="0" err="1"/>
              <a:t>móvel</a:t>
            </a:r>
            <a:r>
              <a:rPr dirty="0"/>
              <a:t> </a:t>
            </a:r>
            <a:r>
              <a:rPr dirty="0" err="1"/>
              <a:t>estiver</a:t>
            </a:r>
            <a:r>
              <a:rPr dirty="0"/>
              <a:t> </a:t>
            </a:r>
            <a:r>
              <a:rPr dirty="0" err="1"/>
              <a:t>equipado</a:t>
            </a:r>
            <a:r>
              <a:rPr dirty="0"/>
              <a:t> com o </a:t>
            </a:r>
            <a:r>
              <a:rPr dirty="0" err="1"/>
              <a:t>mesmo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dirty="0" err="1"/>
              <a:t>Será</a:t>
            </a:r>
            <a:r>
              <a:rPr dirty="0"/>
              <a:t> </a:t>
            </a:r>
            <a:r>
              <a:rPr dirty="0" err="1"/>
              <a:t>exibida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janela</a:t>
            </a:r>
            <a:r>
              <a:rPr dirty="0"/>
              <a:t> </a:t>
            </a:r>
            <a:r>
              <a:rPr dirty="0" err="1"/>
              <a:t>instantânea</a:t>
            </a:r>
            <a:r>
              <a:rPr dirty="0"/>
              <a:t> </a:t>
            </a:r>
            <a:r>
              <a:rPr dirty="0" err="1"/>
              <a:t>automática</a:t>
            </a:r>
            <a:r>
              <a:rPr dirty="0"/>
              <a:t> para a </a:t>
            </a:r>
            <a:r>
              <a:rPr dirty="0" err="1"/>
              <a:t>ativar</a:t>
            </a:r>
            <a:r>
              <a:rPr dirty="0"/>
              <a:t>. Clique em Sim se </a:t>
            </a:r>
            <a:r>
              <a:rPr dirty="0" err="1"/>
              <a:t>quiser</a:t>
            </a:r>
            <a:r>
              <a:rPr dirty="0"/>
              <a:t> </a:t>
            </a:r>
            <a:r>
              <a:rPr dirty="0" err="1"/>
              <a:t>ativá</a:t>
            </a:r>
            <a:r>
              <a:rPr dirty="0"/>
              <a:t>-la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Introduza</a:t>
            </a:r>
            <a:r>
              <a:rPr b="1" dirty="0"/>
              <a:t> o </a:t>
            </a:r>
            <a:r>
              <a:rPr b="1" dirty="0" err="1"/>
              <a:t>seu</a:t>
            </a:r>
            <a:r>
              <a:rPr b="1" dirty="0"/>
              <a:t> </a:t>
            </a:r>
            <a:r>
              <a:rPr b="1" dirty="0" err="1"/>
              <a:t>código</a:t>
            </a:r>
            <a:r>
              <a:rPr b="1" dirty="0"/>
              <a:t> PIN </a:t>
            </a:r>
            <a:r>
              <a:rPr dirty="0"/>
              <a:t>e clique na seta.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dirty="0" err="1"/>
              <a:t>Confirme</a:t>
            </a:r>
            <a:r>
              <a:rPr dirty="0"/>
              <a:t> </a:t>
            </a:r>
            <a:r>
              <a:rPr b="1" dirty="0" err="1"/>
              <a:t>autenticando</a:t>
            </a:r>
            <a:r>
              <a:rPr b="1" dirty="0"/>
              <a:t> com as </a:t>
            </a:r>
            <a:r>
              <a:rPr b="1" dirty="0" err="1"/>
              <a:t>suas</a:t>
            </a:r>
            <a:r>
              <a:rPr b="1" dirty="0"/>
              <a:t> </a:t>
            </a:r>
            <a:r>
              <a:rPr b="1" dirty="0" err="1"/>
              <a:t>impressões</a:t>
            </a:r>
            <a:r>
              <a:rPr b="1" dirty="0"/>
              <a:t> </a:t>
            </a:r>
            <a:r>
              <a:rPr b="1" dirty="0" err="1"/>
              <a:t>digitais</a:t>
            </a:r>
            <a:r>
              <a:rPr dirty="0"/>
              <a:t>. </a:t>
            </a:r>
            <a:r>
              <a:rPr dirty="0" err="1"/>
              <a:t>Será</a:t>
            </a:r>
            <a:r>
              <a:rPr dirty="0"/>
              <a:t> </a:t>
            </a:r>
            <a:r>
              <a:rPr dirty="0" err="1"/>
              <a:t>automaticamente</a:t>
            </a:r>
            <a:r>
              <a:rPr dirty="0"/>
              <a:t> </a:t>
            </a:r>
            <a:r>
              <a:rPr dirty="0" err="1"/>
              <a:t>reencaminhado</a:t>
            </a:r>
            <a:r>
              <a:rPr dirty="0"/>
              <a:t> para a </a:t>
            </a:r>
            <a:r>
              <a:rPr dirty="0" err="1"/>
              <a:t>página</a:t>
            </a:r>
            <a:r>
              <a:rPr dirty="0"/>
              <a:t> de boas-</a:t>
            </a:r>
            <a:r>
              <a:rPr dirty="0" err="1"/>
              <a:t>vindas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Aplicação móvel EU Login</a:t>
            </a:r>
            <a:endParaRPr sz="280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Reconhecimento de impressões digitais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2000"/>
            </a:pPr>
            <a:r>
              <a:rPr b="1" dirty="0" err="1"/>
              <a:t>Selecione</a:t>
            </a:r>
            <a:r>
              <a:rPr b="1" dirty="0"/>
              <a:t> «EU Login Mobile App QR Code»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método</a:t>
            </a:r>
            <a:r>
              <a:rPr dirty="0"/>
              <a:t> de </a:t>
            </a:r>
            <a:r>
              <a:rPr dirty="0" err="1"/>
              <a:t>verificação</a:t>
            </a:r>
            <a:r>
              <a:rPr dirty="0"/>
              <a:t>.</a:t>
            </a:r>
          </a:p>
          <a:p>
            <a:pPr>
              <a:defRPr sz="2000"/>
            </a:pPr>
            <a:r>
              <a:rPr b="1" dirty="0" err="1"/>
              <a:t>Introduza</a:t>
            </a:r>
            <a:r>
              <a:rPr b="1" dirty="0"/>
              <a:t> a </a:t>
            </a:r>
            <a:r>
              <a:rPr b="1" dirty="0" err="1"/>
              <a:t>sua</a:t>
            </a:r>
            <a:r>
              <a:rPr b="1" dirty="0"/>
              <a:t> </a:t>
            </a:r>
            <a:r>
              <a:rPr b="1" dirty="0" err="1"/>
              <a:t>palavra</a:t>
            </a:r>
            <a:r>
              <a:rPr b="1" dirty="0"/>
              <a:t>-passe </a:t>
            </a:r>
            <a:r>
              <a:rPr dirty="0"/>
              <a:t>no campo «Password» e clique em «</a:t>
            </a:r>
            <a:r>
              <a:rPr b="1" dirty="0" err="1"/>
              <a:t>Iniciar</a:t>
            </a:r>
            <a:r>
              <a:rPr b="1" dirty="0"/>
              <a:t> </a:t>
            </a:r>
            <a:r>
              <a:rPr b="1" dirty="0" err="1"/>
              <a:t>sessão</a:t>
            </a:r>
            <a:r>
              <a:rPr b="1" dirty="0"/>
              <a:t>»:</a:t>
            </a:r>
            <a:r>
              <a:rPr dirty="0"/>
              <a:t> Um </a:t>
            </a:r>
            <a:r>
              <a:rPr dirty="0" err="1"/>
              <a:t>código</a:t>
            </a:r>
            <a:r>
              <a:rPr dirty="0"/>
              <a:t> QR é </a:t>
            </a:r>
            <a:r>
              <a:rPr lang="pt-PT" dirty="0"/>
              <a:t>e</a:t>
            </a:r>
            <a:r>
              <a:rPr dirty="0" err="1"/>
              <a:t>ditado</a:t>
            </a:r>
            <a:r>
              <a:rPr dirty="0"/>
              <a:t> no </a:t>
            </a:r>
            <a:r>
              <a:rPr dirty="0" err="1"/>
              <a:t>ecrã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lang="pt-PT" dirty="0"/>
              <a:t>Procure o</a:t>
            </a:r>
            <a:r>
              <a:rPr dirty="0"/>
              <a:t> «</a:t>
            </a:r>
            <a:r>
              <a:rPr b="1" dirty="0"/>
              <a:t>Scan QR Code</a:t>
            </a:r>
            <a:r>
              <a:rPr dirty="0"/>
              <a:t>» (Código QR da Scan) na </a:t>
            </a:r>
            <a:r>
              <a:rPr lang="pt-PT" dirty="0"/>
              <a:t>sua </a:t>
            </a:r>
            <a:r>
              <a:rPr dirty="0" err="1"/>
              <a:t>aplicação</a:t>
            </a:r>
            <a:r>
              <a:rPr dirty="0"/>
              <a:t> </a:t>
            </a:r>
            <a:r>
              <a:rPr lang="pt-PT" dirty="0"/>
              <a:t>móvel </a:t>
            </a:r>
            <a:r>
              <a:rPr dirty="0"/>
              <a:t>e </a:t>
            </a:r>
            <a:r>
              <a:rPr dirty="0" err="1"/>
              <a:t>apont</a:t>
            </a:r>
            <a:r>
              <a:rPr lang="pt-PT" dirty="0"/>
              <a:t>e</a:t>
            </a:r>
            <a:r>
              <a:rPr dirty="0"/>
              <a:t> a </a:t>
            </a:r>
            <a:r>
              <a:rPr dirty="0" err="1"/>
              <a:t>câmara</a:t>
            </a:r>
            <a:r>
              <a:rPr dirty="0"/>
              <a:t> no </a:t>
            </a:r>
            <a:r>
              <a:rPr dirty="0" err="1"/>
              <a:t>ecrã</a:t>
            </a:r>
            <a:r>
              <a:rPr dirty="0"/>
              <a:t> </a:t>
            </a:r>
            <a:r>
              <a:rPr dirty="0" err="1"/>
              <a:t>até</a:t>
            </a:r>
            <a:r>
              <a:rPr dirty="0"/>
              <a:t> que o </a:t>
            </a:r>
            <a:r>
              <a:rPr dirty="0" err="1"/>
              <a:t>código</a:t>
            </a:r>
            <a:r>
              <a:rPr dirty="0"/>
              <a:t> </a:t>
            </a:r>
            <a:r>
              <a:rPr dirty="0" err="1"/>
              <a:t>seja</a:t>
            </a:r>
            <a:r>
              <a:rPr dirty="0"/>
              <a:t> </a:t>
            </a:r>
            <a:r>
              <a:rPr dirty="0" err="1"/>
              <a:t>reconhecido</a:t>
            </a:r>
            <a:endParaRPr sz="2000" dirty="0"/>
          </a:p>
          <a:p>
            <a:pPr>
              <a:defRPr sz="2000"/>
            </a:pPr>
            <a:r>
              <a:rPr dirty="0"/>
              <a:t>(2) A </a:t>
            </a:r>
            <a:r>
              <a:rPr dirty="0" err="1"/>
              <a:t>aplicação</a:t>
            </a:r>
            <a:r>
              <a:rPr dirty="0"/>
              <a:t> </a:t>
            </a:r>
            <a:r>
              <a:rPr dirty="0" err="1"/>
              <a:t>móvel</a:t>
            </a:r>
            <a:r>
              <a:rPr dirty="0"/>
              <a:t> EU Login </a:t>
            </a:r>
            <a:r>
              <a:rPr dirty="0" err="1"/>
              <a:t>apresenta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lang="pt-PT" b="1" dirty="0"/>
              <a:t>palavra-passe</a:t>
            </a:r>
            <a:r>
              <a:rPr b="1" dirty="0"/>
              <a:t> </a:t>
            </a:r>
            <a:r>
              <a:rPr b="1" dirty="0" err="1"/>
              <a:t>única</a:t>
            </a:r>
            <a:r>
              <a:rPr b="1" dirty="0"/>
              <a:t>. </a:t>
            </a:r>
            <a:r>
              <a:rPr dirty="0"/>
              <a:t>(3) </a:t>
            </a:r>
            <a:r>
              <a:rPr b="1" dirty="0" err="1"/>
              <a:t>introduza</a:t>
            </a:r>
            <a:r>
              <a:rPr b="1" dirty="0"/>
              <a:t>-</a:t>
            </a:r>
            <a:r>
              <a:rPr lang="pt-PT" b="1" dirty="0"/>
              <a:t>a</a:t>
            </a:r>
            <a:r>
              <a:rPr b="1" dirty="0"/>
              <a:t> </a:t>
            </a:r>
            <a:r>
              <a:rPr dirty="0"/>
              <a:t>no campo «code </a:t>
            </a:r>
            <a:r>
              <a:rPr lang="pt-PT" dirty="0"/>
              <a:t>criado</a:t>
            </a:r>
            <a:r>
              <a:rPr dirty="0"/>
              <a:t> pela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aplicação</a:t>
            </a:r>
            <a:r>
              <a:rPr dirty="0"/>
              <a:t>» e clique em «</a:t>
            </a:r>
            <a:r>
              <a:rPr b="1" dirty="0" err="1"/>
              <a:t>Iniciar</a:t>
            </a:r>
            <a:r>
              <a:rPr b="1" dirty="0"/>
              <a:t> </a:t>
            </a:r>
            <a:r>
              <a:rPr b="1" dirty="0" err="1"/>
              <a:t>sessão»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prosseguir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6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Código QR da aplicação móvel EU Login</a:t>
            </a:r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Código QR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Informações adicionais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t>Pode encontrar informações adicionais sobre como criar a sua conta EU Login e criar uma autenticação de dois fatores no </a:t>
            </a:r>
            <a:r>
              <a:rPr>
                <a:hlinkClick r:id="rId3"/>
              </a:rPr>
              <a:t>guia do utilizador EU Login</a:t>
            </a:r>
            <a:r>
              <a:t>.</a:t>
            </a:r>
          </a:p>
          <a:p>
            <a:pPr>
              <a:defRPr sz="2000"/>
            </a:pPr>
            <a:r>
              <a:t>Consulte o guia acima se, em vez da verificação móvel, pretender criar um método de autenticação da chave de segurança (SK) e/ou das plataformas de confiança (TP).</a:t>
            </a:r>
          </a:p>
          <a:p>
            <a:pPr>
              <a:defRPr sz="2000"/>
            </a:pPr>
            <a:r>
              <a:t>Pode também consultar este </a:t>
            </a:r>
            <a:r>
              <a:rPr>
                <a:hlinkClick r:id="rId4"/>
              </a:rPr>
              <a:t>vídeo de tutorial</a:t>
            </a:r>
            <a:r>
              <a:t>.</a:t>
            </a:r>
          </a:p>
          <a:p>
            <a:endParaRPr sz="2000"/>
          </a:p>
          <a:p>
            <a:endParaRPr sz="2000"/>
          </a:p>
        </p:txBody>
      </p:sp>
      <p:sp>
        <p:nvSpPr>
          <p:cNvPr id="8" name="TextBox 7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t>Se seguiu todas as etapas e não conseguiu criar a autenticação de dois fatores, </a:t>
            </a:r>
            <a:r>
              <a:rPr>
                <a:hlinkClick r:id="rId5"/>
              </a:rPr>
              <a:t>contacte </a:t>
            </a:r>
            <a:r>
              <a:t>o apoio externo EU Login </a:t>
            </a:r>
          </a:p>
          <a:p>
            <a:pPr>
              <a:defRPr sz="1400" b="1"/>
            </a:pPr>
            <a:r>
              <a:t>(Horário de trabalho CE: Das 8 às 7 horas (hora da Europa Central)</a:t>
            </a:r>
          </a:p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dirty="0"/>
              <a:t>Antes de </a:t>
            </a:r>
            <a:r>
              <a:rPr dirty="0" err="1"/>
              <a:t>começar</a:t>
            </a:r>
            <a:r>
              <a:rPr dirty="0"/>
              <a:t>, </a:t>
            </a:r>
            <a:r>
              <a:rPr dirty="0" err="1"/>
              <a:t>uma</a:t>
            </a:r>
            <a:r>
              <a:rPr dirty="0"/>
              <a:t> breve </a:t>
            </a:r>
            <a:r>
              <a:rPr dirty="0" err="1"/>
              <a:t>explicação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a </a:t>
            </a:r>
            <a:r>
              <a:rPr dirty="0" err="1"/>
              <a:t>diferença</a:t>
            </a:r>
            <a:r>
              <a:rPr dirty="0"/>
              <a:t> entre o </a:t>
            </a:r>
            <a:r>
              <a:rPr b="1" dirty="0"/>
              <a:t>Europass</a:t>
            </a:r>
            <a:r>
              <a:rPr dirty="0"/>
              <a:t> e o </a:t>
            </a:r>
            <a:r>
              <a:rPr b="1" dirty="0"/>
              <a:t>EU Login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O</a:t>
            </a:r>
            <a:r>
              <a:rPr lang="pt-PT" dirty="0"/>
              <a:t> </a:t>
            </a:r>
            <a:r>
              <a:rPr b="1" dirty="0"/>
              <a:t>Europass </a:t>
            </a:r>
            <a:r>
              <a:rPr dirty="0"/>
              <a:t>é o </a:t>
            </a:r>
            <a:r>
              <a:rPr dirty="0" err="1"/>
              <a:t>seu</a:t>
            </a:r>
            <a:r>
              <a:rPr dirty="0"/>
              <a:t> </a:t>
            </a:r>
            <a:r>
              <a:rPr dirty="0" err="1"/>
              <a:t>único</a:t>
            </a:r>
            <a:r>
              <a:rPr dirty="0"/>
              <a:t> local para </a:t>
            </a:r>
            <a:r>
              <a:rPr dirty="0" err="1"/>
              <a:t>gerir</a:t>
            </a:r>
            <a:r>
              <a:rPr dirty="0"/>
              <a:t> a </a:t>
            </a:r>
            <a:r>
              <a:rPr lang="pt-PT" dirty="0"/>
              <a:t>s</a:t>
            </a:r>
            <a:r>
              <a:rPr dirty="0" err="1"/>
              <a:t>ua</a:t>
            </a:r>
            <a:r>
              <a:rPr lang="pt-PT" dirty="0"/>
              <a:t> formação e a sua</a:t>
            </a:r>
            <a:r>
              <a:rPr dirty="0"/>
              <a:t> </a:t>
            </a:r>
            <a:r>
              <a:rPr dirty="0" err="1"/>
              <a:t>carreira</a:t>
            </a:r>
            <a:r>
              <a:rPr dirty="0"/>
              <a:t>. Para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informações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o Europass, </a:t>
            </a:r>
            <a:r>
              <a:rPr dirty="0" err="1"/>
              <a:t>consulte</a:t>
            </a:r>
            <a:r>
              <a:rPr dirty="0"/>
              <a:t> </a:t>
            </a:r>
            <a:r>
              <a:rPr dirty="0" err="1"/>
              <a:t>esta</a:t>
            </a:r>
            <a:r>
              <a:rPr dirty="0"/>
              <a:t> </a:t>
            </a:r>
            <a:r>
              <a:rPr dirty="0" err="1">
                <a:hlinkClick r:id="rId3"/>
              </a:rPr>
              <a:t>ligação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O</a:t>
            </a:r>
            <a:r>
              <a:rPr lang="pt-PT" dirty="0"/>
              <a:t> </a:t>
            </a:r>
            <a:r>
              <a:rPr b="1" dirty="0"/>
              <a:t>EU login *</a:t>
            </a:r>
            <a:r>
              <a:rPr dirty="0"/>
              <a:t> é a forma </a:t>
            </a:r>
            <a:r>
              <a:rPr dirty="0" err="1"/>
              <a:t>segura</a:t>
            </a:r>
            <a:r>
              <a:rPr dirty="0"/>
              <a:t> da </a:t>
            </a:r>
            <a:r>
              <a:rPr dirty="0" err="1"/>
              <a:t>Comissão</a:t>
            </a:r>
            <a:r>
              <a:rPr dirty="0"/>
              <a:t> Europeia </a:t>
            </a:r>
            <a:r>
              <a:rPr lang="pt-PT" dirty="0"/>
              <a:t>poder</a:t>
            </a:r>
            <a:r>
              <a:rPr dirty="0"/>
              <a:t> </a:t>
            </a:r>
            <a:r>
              <a:rPr dirty="0" err="1"/>
              <a:t>entrar</a:t>
            </a:r>
            <a:r>
              <a:rPr dirty="0"/>
              <a:t> no Europass e </a:t>
            </a:r>
            <a:r>
              <a:rPr dirty="0" err="1"/>
              <a:t>noutros</a:t>
            </a:r>
            <a:r>
              <a:rPr dirty="0"/>
              <a:t> </a:t>
            </a:r>
            <a:r>
              <a:rPr dirty="0" err="1"/>
              <a:t>serviços</a:t>
            </a:r>
            <a:r>
              <a:rPr dirty="0"/>
              <a:t> da UE. Para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informações</a:t>
            </a:r>
            <a:r>
              <a:rPr dirty="0"/>
              <a:t>, </a:t>
            </a:r>
            <a:r>
              <a:rPr dirty="0" err="1"/>
              <a:t>consulte</a:t>
            </a:r>
            <a:r>
              <a:rPr dirty="0"/>
              <a:t> </a:t>
            </a:r>
            <a:r>
              <a:rPr dirty="0" err="1">
                <a:hlinkClick r:id="rId4"/>
              </a:rPr>
              <a:t>aqui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91998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* Se já tiver uma conta Europass e/ou uma conta EU Login, pode ir diretamente para a etapa 2</a:t>
            </a:r>
            <a:endParaRPr b="1"/>
          </a:p>
          <a:p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Criar a sua conta EU Login</a:t>
            </a:r>
            <a:endParaRPr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643554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1783" y="5040396"/>
            <a:ext cx="1652954" cy="1172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Crie</a:t>
            </a:r>
            <a:r>
              <a:rPr dirty="0"/>
              <a:t> 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conta</a:t>
            </a:r>
            <a:r>
              <a:rPr dirty="0"/>
              <a:t> EU Login</a:t>
            </a:r>
            <a:r>
              <a:rPr b="1" dirty="0"/>
              <a:t>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/>
              <a:t>Se </a:t>
            </a:r>
            <a:r>
              <a:rPr dirty="0" err="1"/>
              <a:t>já</a:t>
            </a:r>
            <a:r>
              <a:rPr dirty="0"/>
              <a:t> </a:t>
            </a:r>
            <a:r>
              <a:rPr dirty="0" err="1"/>
              <a:t>tiver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conta</a:t>
            </a:r>
            <a:r>
              <a:rPr dirty="0"/>
              <a:t> Europass e/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conta</a:t>
            </a:r>
            <a:r>
              <a:rPr dirty="0"/>
              <a:t> EU Login, </a:t>
            </a:r>
            <a:r>
              <a:rPr dirty="0" err="1"/>
              <a:t>pode</a:t>
            </a:r>
            <a:r>
              <a:rPr dirty="0"/>
              <a:t> </a:t>
            </a:r>
            <a:r>
              <a:rPr dirty="0" err="1"/>
              <a:t>aceder</a:t>
            </a:r>
            <a:r>
              <a:rPr dirty="0"/>
              <a:t> </a:t>
            </a:r>
            <a:r>
              <a:rPr dirty="0" err="1"/>
              <a:t>diretamente</a:t>
            </a:r>
            <a:r>
              <a:rPr dirty="0"/>
              <a:t> à </a:t>
            </a:r>
            <a:r>
              <a:rPr dirty="0" err="1"/>
              <a:t>etapa</a:t>
            </a:r>
            <a:r>
              <a:rPr dirty="0"/>
              <a:t> 2)</a:t>
            </a:r>
          </a:p>
          <a:p>
            <a:pPr lvl="1" indent="0">
              <a:buNone/>
            </a:pPr>
            <a:endParaRPr sz="1800" b="1" dirty="0"/>
          </a:p>
          <a:p>
            <a:pPr lvl="1" indent="0"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Adicion</a:t>
            </a:r>
            <a:r>
              <a:rPr lang="pt-PT" dirty="0"/>
              <a:t>e</a:t>
            </a:r>
            <a:r>
              <a:rPr dirty="0"/>
              <a:t> um </a:t>
            </a:r>
            <a:r>
              <a:rPr dirty="0" err="1"/>
              <a:t>método</a:t>
            </a:r>
            <a:r>
              <a:rPr dirty="0"/>
              <a:t> de </a:t>
            </a:r>
            <a:r>
              <a:rPr dirty="0" err="1"/>
              <a:t>autenticação</a:t>
            </a:r>
            <a:r>
              <a:rPr dirty="0"/>
              <a:t> de </a:t>
            </a:r>
            <a:r>
              <a:rPr dirty="0" err="1"/>
              <a:t>dois</a:t>
            </a:r>
            <a:r>
              <a:rPr dirty="0"/>
              <a:t> </a:t>
            </a:r>
            <a:r>
              <a:rPr dirty="0" err="1"/>
              <a:t>fatores</a:t>
            </a:r>
            <a:r>
              <a:rPr dirty="0"/>
              <a:t> (2FA)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358463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t>O que fazer?</a:t>
            </a:r>
            <a:endParaRPr sz="4400" b="1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Etapa 1</a:t>
            </a:r>
            <a:endParaRPr sz="360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Etapa 2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t>Criar a sua conta EU Login para aceder ao Europass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defRPr sz="2000"/>
            </a:pPr>
            <a:r>
              <a:rPr dirty="0" err="1"/>
              <a:t>Pode</a:t>
            </a:r>
            <a:r>
              <a:rPr dirty="0"/>
              <a:t> </a:t>
            </a:r>
            <a:r>
              <a:rPr dirty="0" err="1"/>
              <a:t>aceder</a:t>
            </a:r>
            <a:r>
              <a:rPr dirty="0"/>
              <a:t> à </a:t>
            </a:r>
            <a:r>
              <a:rPr dirty="0" err="1"/>
              <a:t>página</a:t>
            </a:r>
            <a:r>
              <a:rPr dirty="0"/>
              <a:t> de </a:t>
            </a:r>
            <a:r>
              <a:rPr dirty="0" err="1"/>
              <a:t>criação</a:t>
            </a:r>
            <a:r>
              <a:rPr dirty="0"/>
              <a:t> da </a:t>
            </a:r>
            <a:r>
              <a:rPr b="1" dirty="0" err="1"/>
              <a:t>conta</a:t>
            </a:r>
            <a:r>
              <a:rPr b="1" dirty="0"/>
              <a:t> EU Login </a:t>
            </a:r>
            <a:r>
              <a:rPr dirty="0"/>
              <a:t>a </a:t>
            </a:r>
            <a:r>
              <a:rPr dirty="0" err="1"/>
              <a:t>partir</a:t>
            </a:r>
            <a:r>
              <a:rPr dirty="0"/>
              <a:t> da </a:t>
            </a:r>
            <a:r>
              <a:rPr dirty="0" err="1"/>
              <a:t>página</a:t>
            </a:r>
            <a:r>
              <a:rPr dirty="0"/>
              <a:t> </a:t>
            </a:r>
            <a:r>
              <a:rPr dirty="0" err="1"/>
              <a:t>inicial</a:t>
            </a:r>
            <a:r>
              <a:rPr dirty="0"/>
              <a:t> do Europass («Login to Europass»)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clicando</a:t>
            </a:r>
            <a:r>
              <a:rPr dirty="0"/>
              <a:t> em «</a:t>
            </a:r>
            <a:r>
              <a:rPr b="1" dirty="0" err="1"/>
              <a:t>Registar</a:t>
            </a:r>
            <a:r>
              <a:rPr dirty="0"/>
              <a:t>» ao </a:t>
            </a:r>
            <a:r>
              <a:rPr dirty="0" err="1"/>
              <a:t>criar</a:t>
            </a:r>
            <a:r>
              <a:rPr dirty="0"/>
              <a:t> um </a:t>
            </a:r>
            <a:r>
              <a:rPr dirty="0" err="1"/>
              <a:t>perfil</a:t>
            </a:r>
            <a:r>
              <a:rPr dirty="0"/>
              <a:t>, CV </a:t>
            </a:r>
            <a:r>
              <a:rPr dirty="0" err="1"/>
              <a:t>ou</a:t>
            </a:r>
            <a:r>
              <a:rPr dirty="0"/>
              <a:t> carta de </a:t>
            </a:r>
            <a:r>
              <a:rPr dirty="0" err="1"/>
              <a:t>apresentação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chegar</a:t>
            </a:r>
            <a:r>
              <a:rPr dirty="0"/>
              <a:t> à </a:t>
            </a:r>
            <a:r>
              <a:rPr dirty="0" err="1"/>
              <a:t>página</a:t>
            </a:r>
            <a:r>
              <a:rPr dirty="0"/>
              <a:t> EU Login, clique em «</a:t>
            </a:r>
            <a:r>
              <a:rPr b="1" dirty="0" err="1"/>
              <a:t>Criar</a:t>
            </a:r>
            <a:r>
              <a:rPr b="1" dirty="0"/>
              <a:t> </a:t>
            </a:r>
            <a:r>
              <a:rPr b="1" dirty="0" err="1"/>
              <a:t>uma</a:t>
            </a:r>
            <a:r>
              <a:rPr b="1" dirty="0"/>
              <a:t> </a:t>
            </a:r>
            <a:r>
              <a:rPr b="1" dirty="0" err="1"/>
              <a:t>conta</a:t>
            </a:r>
            <a:r>
              <a:rPr dirty="0"/>
              <a:t>».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pode</a:t>
            </a:r>
            <a:r>
              <a:rPr dirty="0"/>
              <a:t> </a:t>
            </a:r>
            <a:r>
              <a:rPr dirty="0" err="1"/>
              <a:t>criar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conta</a:t>
            </a:r>
            <a:r>
              <a:rPr dirty="0"/>
              <a:t> EU Login </a:t>
            </a:r>
            <a:r>
              <a:rPr dirty="0" err="1"/>
              <a:t>diretamente</a:t>
            </a:r>
            <a:r>
              <a:rPr dirty="0"/>
              <a:t>, </a:t>
            </a:r>
            <a:r>
              <a:rPr dirty="0" err="1"/>
              <a:t>ligando</a:t>
            </a:r>
            <a:r>
              <a:rPr dirty="0"/>
              <a:t>-se a: </a:t>
            </a:r>
            <a:r>
              <a:rPr lang="en-GB" sz="2000" u="sng" dirty="0">
                <a:hlinkClick r:id="rId3"/>
              </a:rPr>
              <a:t>https://webgate.ec.europa.eu/cas</a:t>
            </a:r>
            <a:r>
              <a:rPr lang="en-GB" sz="2000" u="sng" dirty="0" smtClean="0">
                <a:hlinkClick r:id="rId3"/>
              </a:rPr>
              <a:t>/</a:t>
            </a:r>
            <a:r>
              <a:rPr lang="en-GB" sz="2000"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Criar a sua conta EU Login</a:t>
            </a:r>
            <a:endParaRPr sz="3600"/>
          </a:p>
        </p:txBody>
      </p:sp>
      <p:sp>
        <p:nvSpPr>
          <p:cNvPr id="8" name="Rectangle 7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Etapa</a:t>
            </a:r>
            <a:r>
              <a:rPr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95200" y="2586447"/>
            <a:ext cx="7212777" cy="329228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85750" indent="-285750">
              <a:defRPr sz="2600"/>
            </a:pPr>
            <a:r>
              <a:rPr dirty="0" err="1"/>
              <a:t>Preench</a:t>
            </a:r>
            <a:r>
              <a:rPr lang="pt-PT" dirty="0"/>
              <a:t>a</a:t>
            </a:r>
            <a:r>
              <a:rPr dirty="0"/>
              <a:t> o </a:t>
            </a:r>
            <a:r>
              <a:rPr dirty="0" err="1"/>
              <a:t>formulário</a:t>
            </a:r>
            <a:r>
              <a:rPr dirty="0"/>
              <a:t> </a:t>
            </a:r>
            <a:r>
              <a:rPr lang="pt-PT" dirty="0"/>
              <a:t>disponibilizado</a:t>
            </a:r>
            <a:r>
              <a:rPr dirty="0"/>
              <a:t> com as </a:t>
            </a:r>
            <a:r>
              <a:rPr dirty="0" err="1"/>
              <a:t>informações</a:t>
            </a:r>
            <a:r>
              <a:rPr dirty="0"/>
              <a:t> </a:t>
            </a:r>
            <a:r>
              <a:rPr dirty="0" err="1"/>
              <a:t>exigidas</a:t>
            </a:r>
            <a:endParaRPr dirty="0"/>
          </a:p>
          <a:p>
            <a:pPr marL="742950" lvl="1" indent="-285750">
              <a:defRPr sz="2600"/>
            </a:pPr>
            <a:r>
              <a:rPr dirty="0"/>
              <a:t>Nome </a:t>
            </a:r>
            <a:r>
              <a:rPr dirty="0" err="1"/>
              <a:t>próprio</a:t>
            </a:r>
            <a:r>
              <a:rPr dirty="0"/>
              <a:t> e </a:t>
            </a:r>
            <a:r>
              <a:rPr dirty="0" err="1"/>
              <a:t>apelido</a:t>
            </a:r>
            <a:endParaRPr dirty="0"/>
          </a:p>
          <a:p>
            <a:pPr marL="742950" lvl="1" indent="-285750">
              <a:defRPr sz="2600"/>
            </a:pPr>
            <a:r>
              <a:rPr dirty="0"/>
              <a:t>O </a:t>
            </a:r>
            <a:r>
              <a:rPr dirty="0" err="1"/>
              <a:t>endereço</a:t>
            </a:r>
            <a:r>
              <a:rPr dirty="0"/>
              <a:t> de </a:t>
            </a:r>
            <a:r>
              <a:rPr dirty="0" err="1"/>
              <a:t>correio</a:t>
            </a:r>
            <a:r>
              <a:rPr dirty="0"/>
              <a:t> </a:t>
            </a:r>
            <a:r>
              <a:rPr dirty="0" err="1"/>
              <a:t>eletrónico</a:t>
            </a:r>
            <a:r>
              <a:rPr dirty="0"/>
              <a:t> e </a:t>
            </a:r>
            <a:r>
              <a:rPr dirty="0" err="1"/>
              <a:t>confirmar</a:t>
            </a:r>
            <a:r>
              <a:rPr dirty="0"/>
              <a:t> o </a:t>
            </a:r>
            <a:r>
              <a:rPr dirty="0" err="1"/>
              <a:t>mesmo</a:t>
            </a:r>
            <a:r>
              <a:rPr dirty="0"/>
              <a:t> </a:t>
            </a:r>
            <a:r>
              <a:rPr dirty="0" err="1"/>
              <a:t>endereço</a:t>
            </a:r>
            <a:r>
              <a:rPr dirty="0"/>
              <a:t> de </a:t>
            </a:r>
            <a:r>
              <a:rPr dirty="0" err="1"/>
              <a:t>correio</a:t>
            </a:r>
            <a:r>
              <a:rPr dirty="0"/>
              <a:t> </a:t>
            </a:r>
            <a:r>
              <a:rPr dirty="0" err="1"/>
              <a:t>eletrónico</a:t>
            </a:r>
            <a:endParaRPr dirty="0"/>
          </a:p>
          <a:p>
            <a:pPr marL="742950" lvl="1" indent="-285750">
              <a:defRPr sz="2600"/>
            </a:pPr>
            <a:r>
              <a:rPr dirty="0"/>
              <a:t>A </a:t>
            </a:r>
            <a:r>
              <a:rPr dirty="0" err="1"/>
              <a:t>língua</a:t>
            </a:r>
            <a:r>
              <a:rPr dirty="0"/>
              <a:t> em que </a:t>
            </a:r>
            <a:r>
              <a:rPr dirty="0" err="1"/>
              <a:t>pretende</a:t>
            </a:r>
            <a:r>
              <a:rPr dirty="0"/>
              <a:t> </a:t>
            </a:r>
            <a:r>
              <a:rPr dirty="0" err="1"/>
              <a:t>receber</a:t>
            </a:r>
            <a:r>
              <a:rPr dirty="0"/>
              <a:t> a </a:t>
            </a:r>
            <a:r>
              <a:rPr dirty="0" err="1"/>
              <a:t>mensagem</a:t>
            </a:r>
            <a:r>
              <a:rPr dirty="0"/>
              <a:t> de </a:t>
            </a:r>
            <a:r>
              <a:rPr dirty="0" err="1"/>
              <a:t>correio</a:t>
            </a:r>
            <a:r>
              <a:rPr dirty="0"/>
              <a:t> </a:t>
            </a:r>
            <a:r>
              <a:rPr dirty="0" err="1"/>
              <a:t>eletrónico</a:t>
            </a:r>
            <a:r>
              <a:rPr dirty="0"/>
              <a:t> </a:t>
            </a:r>
            <a:endParaRPr sz="2600" dirty="0"/>
          </a:p>
          <a:p>
            <a:pPr marL="742950" lvl="1" indent="-285750">
              <a:defRPr sz="2600"/>
            </a:pPr>
            <a:r>
              <a:rPr dirty="0"/>
              <a:t>Se </a:t>
            </a:r>
            <a:r>
              <a:rPr dirty="0" err="1"/>
              <a:t>solicitado</a:t>
            </a:r>
            <a:r>
              <a:rPr dirty="0"/>
              <a:t>, </a:t>
            </a:r>
            <a:r>
              <a:rPr dirty="0" err="1"/>
              <a:t>introduza</a:t>
            </a:r>
            <a:r>
              <a:rPr dirty="0"/>
              <a:t> o </a:t>
            </a:r>
            <a:r>
              <a:rPr dirty="0" err="1"/>
              <a:t>código</a:t>
            </a:r>
            <a:r>
              <a:rPr dirty="0"/>
              <a:t> de </a:t>
            </a:r>
            <a:r>
              <a:rPr dirty="0" err="1"/>
              <a:t>letras</a:t>
            </a:r>
            <a:r>
              <a:rPr dirty="0"/>
              <a:t> e </a:t>
            </a:r>
            <a:r>
              <a:rPr dirty="0" err="1"/>
              <a:t>números</a:t>
            </a:r>
            <a:r>
              <a:rPr dirty="0"/>
              <a:t> que </a:t>
            </a:r>
            <a:r>
              <a:rPr dirty="0" err="1"/>
              <a:t>pode</a:t>
            </a:r>
            <a:r>
              <a:rPr dirty="0"/>
              <a:t> </a:t>
            </a:r>
            <a:r>
              <a:rPr dirty="0" err="1"/>
              <a:t>ver</a:t>
            </a:r>
            <a:r>
              <a:rPr dirty="0"/>
              <a:t> na </a:t>
            </a:r>
            <a:r>
              <a:rPr dirty="0" err="1"/>
              <a:t>imagem</a:t>
            </a:r>
            <a:r>
              <a:rPr dirty="0"/>
              <a:t> (se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conseguir</a:t>
            </a:r>
            <a:r>
              <a:rPr dirty="0"/>
              <a:t> </a:t>
            </a:r>
            <a:r>
              <a:rPr dirty="0" err="1"/>
              <a:t>ler</a:t>
            </a:r>
            <a:r>
              <a:rPr dirty="0"/>
              <a:t> o </a:t>
            </a:r>
            <a:r>
              <a:rPr dirty="0" err="1"/>
              <a:t>código</a:t>
            </a:r>
            <a:r>
              <a:rPr dirty="0"/>
              <a:t>, </a:t>
            </a:r>
            <a:r>
              <a:rPr dirty="0" err="1"/>
              <a:t>pode</a:t>
            </a:r>
            <a:r>
              <a:rPr dirty="0"/>
              <a:t> </a:t>
            </a:r>
            <a:r>
              <a:rPr dirty="0" err="1"/>
              <a:t>clicar</a:t>
            </a:r>
            <a:r>
              <a:rPr dirty="0"/>
              <a:t> no </a:t>
            </a:r>
            <a:r>
              <a:rPr dirty="0" err="1"/>
              <a:t>botão</a:t>
            </a:r>
            <a:r>
              <a:rPr dirty="0"/>
              <a:t> com </a:t>
            </a:r>
            <a:r>
              <a:rPr dirty="0" err="1"/>
              <a:t>duas</a:t>
            </a:r>
            <a:r>
              <a:rPr dirty="0"/>
              <a:t> </a:t>
            </a:r>
            <a:r>
              <a:rPr dirty="0" err="1"/>
              <a:t>setas</a:t>
            </a:r>
            <a:r>
              <a:rPr dirty="0"/>
              <a:t> para </a:t>
            </a:r>
            <a:r>
              <a:rPr dirty="0" err="1"/>
              <a:t>gerar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nova).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dirty="0"/>
              <a:t>A </a:t>
            </a:r>
            <a:r>
              <a:rPr dirty="0" err="1"/>
              <a:t>confirmação</a:t>
            </a:r>
            <a:r>
              <a:rPr dirty="0"/>
              <a:t> da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inscrição</a:t>
            </a:r>
            <a:r>
              <a:rPr dirty="0"/>
              <a:t> </a:t>
            </a:r>
            <a:r>
              <a:rPr dirty="0" err="1"/>
              <a:t>será</a:t>
            </a:r>
            <a:r>
              <a:rPr dirty="0"/>
              <a:t> </a:t>
            </a:r>
            <a:r>
              <a:rPr dirty="0" err="1"/>
              <a:t>enviada</a:t>
            </a:r>
            <a:r>
              <a:rPr dirty="0"/>
              <a:t> para o </a:t>
            </a:r>
            <a:r>
              <a:rPr dirty="0" err="1"/>
              <a:t>endereço</a:t>
            </a:r>
            <a:r>
              <a:rPr dirty="0"/>
              <a:t> </a:t>
            </a:r>
            <a:r>
              <a:rPr dirty="0" err="1"/>
              <a:t>eletrónico</a:t>
            </a:r>
            <a:r>
              <a:rPr dirty="0"/>
              <a:t> </a:t>
            </a:r>
            <a:r>
              <a:rPr dirty="0" err="1"/>
              <a:t>indicado</a:t>
            </a:r>
            <a:r>
              <a:rPr dirty="0"/>
              <a:t> </a:t>
            </a:r>
            <a:r>
              <a:rPr dirty="0" err="1"/>
              <a:t>aqui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Verifique</a:t>
            </a:r>
            <a:r>
              <a:rPr dirty="0"/>
              <a:t> a </a:t>
            </a:r>
            <a:r>
              <a:rPr dirty="0" err="1"/>
              <a:t>declaração</a:t>
            </a:r>
            <a:r>
              <a:rPr dirty="0"/>
              <a:t> de </a:t>
            </a:r>
            <a:r>
              <a:rPr dirty="0" err="1"/>
              <a:t>confidencialidade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/>
              <a:t>Clique em «</a:t>
            </a:r>
            <a:r>
              <a:rPr b="1" dirty="0" err="1"/>
              <a:t>Criar</a:t>
            </a:r>
            <a:r>
              <a:rPr b="1" dirty="0"/>
              <a:t> </a:t>
            </a:r>
            <a:r>
              <a:rPr b="1" dirty="0" err="1"/>
              <a:t>uma</a:t>
            </a:r>
            <a:r>
              <a:rPr b="1" dirty="0"/>
              <a:t> </a:t>
            </a:r>
            <a:r>
              <a:rPr b="1" dirty="0" err="1"/>
              <a:t>conta</a:t>
            </a:r>
            <a:r>
              <a:rPr dirty="0"/>
              <a:t>».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Criar a sua conta EU Login</a:t>
            </a:r>
            <a:endParaRPr sz="360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969472" y="2483318"/>
            <a:ext cx="1098396" cy="3577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70945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834964" y="2982072"/>
            <a:ext cx="1232904" cy="36752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69472" y="3536941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834964" y="4158114"/>
            <a:ext cx="1279298" cy="126754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5553777" y="5043638"/>
            <a:ext cx="3560485" cy="835093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379495" y="5342021"/>
            <a:ext cx="4734767" cy="1097453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49840" y="4562829"/>
            <a:ext cx="664422" cy="144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Receberá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mensagem</a:t>
            </a:r>
            <a:r>
              <a:rPr dirty="0"/>
              <a:t> de </a:t>
            </a:r>
            <a:r>
              <a:rPr dirty="0" err="1"/>
              <a:t>correio</a:t>
            </a:r>
            <a:r>
              <a:rPr dirty="0"/>
              <a:t> </a:t>
            </a:r>
            <a:r>
              <a:rPr dirty="0" err="1"/>
              <a:t>eletrónico</a:t>
            </a:r>
            <a:r>
              <a:rPr dirty="0"/>
              <a:t> para </a:t>
            </a:r>
            <a:r>
              <a:rPr dirty="0" err="1"/>
              <a:t>verificar</a:t>
            </a:r>
            <a:r>
              <a:rPr dirty="0"/>
              <a:t> se </a:t>
            </a:r>
            <a:r>
              <a:rPr dirty="0" err="1"/>
              <a:t>tem</a:t>
            </a:r>
            <a:r>
              <a:rPr dirty="0"/>
              <a:t> </a:t>
            </a:r>
            <a:r>
              <a:rPr dirty="0" err="1"/>
              <a:t>acesso</a:t>
            </a:r>
            <a:r>
              <a:rPr dirty="0"/>
              <a:t> a </a:t>
            </a:r>
            <a:r>
              <a:rPr dirty="0" err="1"/>
              <a:t>essa</a:t>
            </a:r>
            <a:r>
              <a:rPr dirty="0"/>
              <a:t> </a:t>
            </a:r>
            <a:r>
              <a:rPr dirty="0" err="1"/>
              <a:t>conta</a:t>
            </a:r>
            <a:r>
              <a:rPr dirty="0"/>
              <a:t> de </a:t>
            </a:r>
            <a:r>
              <a:rPr dirty="0" err="1"/>
              <a:t>correio</a:t>
            </a:r>
            <a:r>
              <a:rPr dirty="0"/>
              <a:t> </a:t>
            </a:r>
            <a:r>
              <a:rPr dirty="0" err="1"/>
              <a:t>eletrónico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verifi</a:t>
            </a:r>
            <a:r>
              <a:rPr lang="pt-PT" dirty="0">
                <a:solidFill>
                  <a:schemeClr val="tx1"/>
                </a:solidFill>
              </a:rPr>
              <a:t>que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sua</a:t>
            </a:r>
            <a:r>
              <a:rPr dirty="0">
                <a:solidFill>
                  <a:schemeClr val="tx1"/>
                </a:solidFill>
              </a:rPr>
              <a:t> pasta «spam» </a:t>
            </a:r>
            <a:r>
              <a:rPr dirty="0" err="1">
                <a:solidFill>
                  <a:schemeClr val="tx1"/>
                </a:solidFill>
              </a:rPr>
              <a:t>ou</a:t>
            </a:r>
            <a:r>
              <a:rPr dirty="0">
                <a:solidFill>
                  <a:schemeClr val="tx1"/>
                </a:solidFill>
              </a:rPr>
              <a:t> «junk» se </a:t>
            </a:r>
            <a:r>
              <a:rPr dirty="0" err="1">
                <a:solidFill>
                  <a:schemeClr val="tx1"/>
                </a:solidFill>
              </a:rPr>
              <a:t>não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receber a mensagem na sua </a:t>
            </a:r>
            <a:r>
              <a:rPr dirty="0" err="1">
                <a:solidFill>
                  <a:schemeClr val="tx1"/>
                </a:solidFill>
              </a:rPr>
              <a:t>conta</a:t>
            </a:r>
            <a:r>
              <a:rPr lang="pt-PT" dirty="0">
                <a:solidFill>
                  <a:schemeClr val="tx1"/>
                </a:solidFill>
              </a:rPr>
              <a:t>,</a:t>
            </a:r>
            <a:r>
              <a:rPr dirty="0">
                <a:solidFill>
                  <a:schemeClr val="tx1"/>
                </a:solidFill>
              </a:rPr>
              <a:t> num </a:t>
            </a:r>
            <a:r>
              <a:rPr dirty="0" err="1">
                <a:solidFill>
                  <a:schemeClr val="tx1"/>
                </a:solidFill>
              </a:rPr>
              <a:t>prazo</a:t>
            </a:r>
            <a:r>
              <a:rPr dirty="0">
                <a:solidFill>
                  <a:schemeClr val="tx1"/>
                </a:solidFill>
              </a:rPr>
              <a:t> de 10 a 15 </a:t>
            </a:r>
            <a:r>
              <a:rPr dirty="0" err="1">
                <a:solidFill>
                  <a:schemeClr val="tx1"/>
                </a:solidFill>
              </a:rPr>
              <a:t>minutos</a:t>
            </a:r>
            <a:r>
              <a:rPr dirty="0">
                <a:solidFill>
                  <a:schemeClr val="tx1"/>
                </a:solidFill>
              </a:rPr>
              <a:t>)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>
                <a:solidFill>
                  <a:srgbClr val="C65094"/>
                </a:solidFill>
              </a:rPr>
              <a:t>Se </a:t>
            </a:r>
            <a:r>
              <a:rPr dirty="0" err="1">
                <a:solidFill>
                  <a:srgbClr val="C65094"/>
                </a:solidFill>
              </a:rPr>
              <a:t>não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recebeu</a:t>
            </a:r>
            <a:r>
              <a:rPr dirty="0">
                <a:solidFill>
                  <a:srgbClr val="C65094"/>
                </a:solidFill>
              </a:rPr>
              <a:t> a </a:t>
            </a:r>
            <a:r>
              <a:rPr dirty="0" err="1">
                <a:solidFill>
                  <a:srgbClr val="C65094"/>
                </a:solidFill>
              </a:rPr>
              <a:t>mensagem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após</a:t>
            </a:r>
            <a:r>
              <a:rPr dirty="0">
                <a:solidFill>
                  <a:srgbClr val="C65094"/>
                </a:solidFill>
              </a:rPr>
              <a:t> 10 </a:t>
            </a:r>
            <a:r>
              <a:rPr dirty="0" err="1">
                <a:solidFill>
                  <a:srgbClr val="C65094"/>
                </a:solidFill>
              </a:rPr>
              <a:t>minutos</a:t>
            </a:r>
            <a:r>
              <a:rPr dirty="0">
                <a:solidFill>
                  <a:srgbClr val="C65094"/>
                </a:solidFill>
              </a:rPr>
              <a:t>, </a:t>
            </a:r>
            <a:r>
              <a:rPr dirty="0" err="1">
                <a:hlinkClick r:id="rId3"/>
              </a:rPr>
              <a:t>contacte</a:t>
            </a:r>
            <a:r>
              <a:rPr dirty="0">
                <a:hlinkClick r:id="rId3"/>
              </a:rPr>
              <a:t> o </a:t>
            </a:r>
            <a:r>
              <a:rPr dirty="0" err="1">
                <a:hlinkClick r:id="rId3"/>
              </a:rPr>
              <a:t>apoio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externo</a:t>
            </a:r>
            <a:r>
              <a:rPr dirty="0">
                <a:hlinkClick r:id="rId3"/>
              </a:rPr>
              <a:t> EU Login </a:t>
            </a:r>
            <a:endParaRPr sz="2100" dirty="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dirty="0"/>
              <a:t>Chama-se a </a:t>
            </a:r>
            <a:r>
              <a:rPr dirty="0" err="1"/>
              <a:t>atenção</a:t>
            </a:r>
            <a:r>
              <a:rPr dirty="0"/>
              <a:t> para o facto de </a:t>
            </a:r>
            <a:r>
              <a:rPr dirty="0" err="1"/>
              <a:t>poder</a:t>
            </a:r>
            <a:r>
              <a:rPr dirty="0"/>
              <a:t> </a:t>
            </a:r>
            <a:r>
              <a:rPr dirty="0" err="1"/>
              <a:t>demorar</a:t>
            </a:r>
            <a:r>
              <a:rPr dirty="0"/>
              <a:t> entre 2 e 10 </a:t>
            </a:r>
            <a:r>
              <a:rPr dirty="0" err="1"/>
              <a:t>minutos</a:t>
            </a:r>
            <a:r>
              <a:rPr dirty="0"/>
              <a:t> para </a:t>
            </a:r>
            <a:r>
              <a:rPr dirty="0" err="1"/>
              <a:t>obter</a:t>
            </a:r>
            <a:r>
              <a:rPr dirty="0"/>
              <a:t> a </a:t>
            </a:r>
            <a:r>
              <a:rPr dirty="0" err="1"/>
              <a:t>mensagem</a:t>
            </a:r>
            <a:r>
              <a:rPr dirty="0"/>
              <a:t> de </a:t>
            </a:r>
            <a:r>
              <a:rPr dirty="0" err="1"/>
              <a:t>correio</a:t>
            </a:r>
            <a:r>
              <a:rPr dirty="0"/>
              <a:t> </a:t>
            </a:r>
            <a:r>
              <a:rPr dirty="0" err="1"/>
              <a:t>eletrónico</a:t>
            </a:r>
            <a:r>
              <a:rPr b="1" dirty="0"/>
              <a:t>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/>
              <a:t>Siga as </a:t>
            </a:r>
            <a:r>
              <a:rPr dirty="0" err="1"/>
              <a:t>instruções</a:t>
            </a:r>
            <a:r>
              <a:rPr dirty="0"/>
              <a:t> </a:t>
            </a:r>
            <a:r>
              <a:rPr dirty="0" err="1"/>
              <a:t>constantes</a:t>
            </a:r>
            <a:r>
              <a:rPr dirty="0"/>
              <a:t> da </a:t>
            </a:r>
            <a:r>
              <a:rPr dirty="0" err="1"/>
              <a:t>mensagem</a:t>
            </a:r>
            <a:r>
              <a:rPr dirty="0"/>
              <a:t> de </a:t>
            </a:r>
            <a:r>
              <a:rPr dirty="0" err="1"/>
              <a:t>correio</a:t>
            </a:r>
            <a:r>
              <a:rPr dirty="0"/>
              <a:t> </a:t>
            </a:r>
            <a:r>
              <a:rPr dirty="0" err="1"/>
              <a:t>eletrónico</a:t>
            </a:r>
            <a:r>
              <a:rPr dirty="0"/>
              <a:t> e clique na </a:t>
            </a:r>
            <a:r>
              <a:rPr dirty="0" err="1"/>
              <a:t>ligação</a:t>
            </a:r>
            <a:r>
              <a:rPr dirty="0"/>
              <a:t> que </a:t>
            </a:r>
            <a:r>
              <a:rPr dirty="0" err="1"/>
              <a:t>recebeu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004457" y="2690949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Criar a sua conta EU Login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dirty="0"/>
              <a:t>É </a:t>
            </a:r>
            <a:r>
              <a:rPr dirty="0" err="1"/>
              <a:t>convidado</a:t>
            </a:r>
            <a:r>
              <a:rPr dirty="0"/>
              <a:t> a </a:t>
            </a:r>
            <a:r>
              <a:rPr dirty="0" err="1"/>
              <a:t>selecionar</a:t>
            </a:r>
            <a:r>
              <a:rPr b="1" dirty="0"/>
              <a:t> </a:t>
            </a:r>
            <a:r>
              <a:rPr b="1" dirty="0" err="1"/>
              <a:t>uma</a:t>
            </a:r>
            <a:r>
              <a:rPr b="1" dirty="0"/>
              <a:t> </a:t>
            </a:r>
            <a:r>
              <a:rPr b="1" dirty="0" err="1"/>
              <a:t>senha</a:t>
            </a:r>
            <a:r>
              <a:rPr b="1" dirty="0"/>
              <a:t> </a:t>
            </a:r>
            <a:r>
              <a:rPr dirty="0"/>
              <a:t>e a </a:t>
            </a:r>
            <a:r>
              <a:rPr b="1" dirty="0" err="1"/>
              <a:t>confirmá</a:t>
            </a:r>
            <a:r>
              <a:rPr b="1" dirty="0"/>
              <a:t>-la</a:t>
            </a:r>
            <a:r>
              <a:rPr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Insira</a:t>
            </a:r>
            <a:r>
              <a:rPr dirty="0"/>
              <a:t> a </a:t>
            </a:r>
            <a:r>
              <a:rPr dirty="0" err="1"/>
              <a:t>senha</a:t>
            </a:r>
            <a:r>
              <a:rPr dirty="0"/>
              <a:t> que </a:t>
            </a:r>
            <a:r>
              <a:rPr dirty="0" err="1"/>
              <a:t>pretende</a:t>
            </a:r>
            <a:r>
              <a:rPr dirty="0"/>
              <a:t> </a:t>
            </a:r>
            <a:r>
              <a:rPr dirty="0" err="1"/>
              <a:t>utilizar</a:t>
            </a:r>
            <a:r>
              <a:rPr dirty="0"/>
              <a:t> no campo «Nova </a:t>
            </a:r>
            <a:r>
              <a:rPr lang="pt-PT" dirty="0"/>
              <a:t>palavra-passe</a:t>
            </a:r>
            <a:r>
              <a:rPr dirty="0"/>
              <a:t>» </a:t>
            </a:r>
            <a:r>
              <a:rPr dirty="0" err="1"/>
              <a:t>seguindo</a:t>
            </a:r>
            <a:r>
              <a:rPr dirty="0"/>
              <a:t> as </a:t>
            </a:r>
            <a:r>
              <a:rPr dirty="0" err="1"/>
              <a:t>instruções</a:t>
            </a:r>
            <a:r>
              <a:rPr dirty="0"/>
              <a:t> da </a:t>
            </a:r>
            <a:r>
              <a:rPr dirty="0" err="1"/>
              <a:t>página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Insira</a:t>
            </a:r>
            <a:r>
              <a:rPr dirty="0"/>
              <a:t> </a:t>
            </a:r>
            <a:r>
              <a:rPr dirty="0" err="1"/>
              <a:t>novamente</a:t>
            </a:r>
            <a:r>
              <a:rPr dirty="0"/>
              <a:t> a </a:t>
            </a:r>
            <a:r>
              <a:rPr dirty="0" err="1"/>
              <a:t>sua</a:t>
            </a:r>
            <a:r>
              <a:rPr dirty="0"/>
              <a:t> </a:t>
            </a:r>
            <a:r>
              <a:rPr lang="pt-PT" dirty="0"/>
              <a:t>palavra-passe</a:t>
            </a:r>
            <a:r>
              <a:rPr dirty="0"/>
              <a:t> em «</a:t>
            </a:r>
            <a:r>
              <a:rPr dirty="0" err="1"/>
              <a:t>Confirmar</a:t>
            </a:r>
            <a:r>
              <a:rPr dirty="0"/>
              <a:t> nova </a:t>
            </a:r>
            <a:r>
              <a:rPr lang="pt-PT" dirty="0"/>
              <a:t>palavra-passe</a:t>
            </a:r>
            <a:r>
              <a:rPr dirty="0"/>
              <a:t>» e clique em «</a:t>
            </a:r>
            <a:r>
              <a:rPr dirty="0" err="1"/>
              <a:t>Enviar</a:t>
            </a:r>
            <a:r>
              <a:rPr dirty="0"/>
              <a:t>».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Criar a sua conta EU Login</a:t>
            </a:r>
            <a:endParaRPr sz="3600"/>
          </a:p>
        </p:txBody>
      </p:sp>
      <p:cxnSp>
        <p:nvCxnSpPr>
          <p:cNvPr id="4" name="Elbow Connector 3"/>
          <p:cNvCxnSpPr/>
          <p:nvPr/>
        </p:nvCxnSpPr>
        <p:spPr>
          <a:xfrm>
            <a:off x="6554804" y="3426594"/>
            <a:ext cx="1821533" cy="90213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6814686" y="3805646"/>
            <a:ext cx="1467165" cy="28509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5813659" y="4360244"/>
            <a:ext cx="2468192" cy="9854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Pode então clicar em «Proceed» ou «Login»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Se, no início da etapa 1, se tiver registado no Europass (em vez de utilizar a ligação direta EU Login), pode ler a mensagem «» Nenhum dispositivo móvel encontrado. Para registar um dispositivo móvel, consulte a minha conta». Isto é normal, não pânico.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Pode fechar esta página e avançar para a etapa 2. 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Criar a sua conta EU Login</a:t>
            </a:r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4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t>A aplicação móvel EU Login pode ser instalada através de: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t>Google Play Store (Android), </a:t>
            </a:r>
            <a:endParaRPr sz="200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t>o armazém de aplicações (iOS), ou </a:t>
            </a:r>
            <a:endParaRPr sz="200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t>o Windows Store (Windows Phone).</a:t>
            </a:r>
          </a:p>
          <a:p>
            <a:pPr marL="457200" lvl="1" indent="0">
              <a:buNone/>
            </a:pPr>
            <a:endParaRPr sz="2000">
              <a:solidFill>
                <a:srgbClr val="C65094"/>
              </a:solidFill>
            </a:endParaRPr>
          </a:p>
          <a:p>
            <a:pPr>
              <a:defRPr sz="2000"/>
            </a:pPr>
            <a:r>
              <a:t>Para que a aplicação funcione corretamente, precisa de </a:t>
            </a:r>
            <a:endParaRPr sz="200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t>um computador/computador portátil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t>o seu dispositivo móvel</a:t>
            </a:r>
          </a:p>
          <a:p>
            <a:pPr lvl="1"/>
            <a:endParaRPr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7905989" y="2590440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Descarregue a aplicação móvel Login no seu telefone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Adicionar uma autenticação de dois fatores</a:t>
            </a:r>
            <a:endParaRPr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3366" y="4934867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32" y="4638355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30" y="4571381"/>
            <a:ext cx="1103311" cy="11033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Etapa</a:t>
            </a:r>
            <a:r>
              <a:rPr dirty="0"/>
              <a:t> </a:t>
            </a:r>
            <a:r>
              <a:rPr lang="en-GB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5801E1-2D49-4781-BDD7-D80FA9F6BFA4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a230dd3-5426-44e9-972e-c86e457e3d31"/>
    <ds:schemaRef ds:uri="http://schemas.microsoft.com/office/2006/documentManagement/types"/>
    <ds:schemaRef ds:uri="http://schemas.microsoft.com/office/2006/metadata/properties"/>
    <ds:schemaRef ds:uri="0c869d80-d99c-4dac-b26b-cbbc56b0e91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1513</Words>
  <Application>Microsoft Office PowerPoint</Application>
  <PresentationFormat>Widescreen</PresentationFormat>
  <Paragraphs>151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Criar a sua conta EU Login para aceder ao Europass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Informações adicionais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2022-04-25T03:41:52Z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