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Klikk for å redigere Master tekststiler</a:t>
            </a:r>
          </a:p>
          <a:p>
            <a:pPr lvl="1"/>
            <a:r>
              <a:t>Andre nivå</a:t>
            </a:r>
          </a:p>
          <a:p>
            <a:pPr lvl="2"/>
            <a:r>
              <a:t>Tredje nivå</a:t>
            </a:r>
          </a:p>
          <a:p>
            <a:pPr lvl="3"/>
            <a:r>
              <a:t>Fjerde nivå</a:t>
            </a:r>
          </a:p>
          <a:p>
            <a:pPr lvl="4"/>
            <a:r>
              <a:t>Femte nivå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If you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If you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Titteltekst stedholder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Tilleggstekst her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Thank You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Spørsmål og svar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3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Hva er det som skal til for å løse problemet?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{{{{||||||||||||||||||||||||||||||||||||||||||||||||||||||||||||||||||||||||||||||||||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{{{{||||||||||||||||||||||||||||||||||||||||||||||||||||||||||||||||||||||||||||||||||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{{{{||||||||||||||||||||||||||||||||||||||||||||||||||||||||||||||||||||||||||||||||||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4558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236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5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076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913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4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Klikk for å redigere Master tittel stil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Kuler eller avsnitt tekst å gå her og 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Kuler eller avsnitt tekst å gå her og 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Kuler eller avsnitt tekst å gå her og her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Klikk for å redigere mestertittel stil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Hva er det som skal til for å løse problemet?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9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dirty="0"/>
              <a:t>Europass </a:t>
            </a:r>
            <a:r>
              <a:rPr lang="nb-NO" dirty="0"/>
              <a:t>Totrinnsinnlogging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 </a:t>
            </a:r>
            <a:r>
              <a:rPr dirty="0" err="1"/>
              <a:t>Etter</a:t>
            </a:r>
            <a:r>
              <a:rPr dirty="0"/>
              <a:t> å ha </a:t>
            </a:r>
            <a:r>
              <a:rPr dirty="0" err="1"/>
              <a:t>installert</a:t>
            </a:r>
            <a:r>
              <a:rPr dirty="0"/>
              <a:t> EU Login Mobile App, </a:t>
            </a:r>
            <a:r>
              <a:rPr dirty="0" err="1"/>
              <a:t>åpne</a:t>
            </a:r>
            <a:r>
              <a:rPr dirty="0"/>
              <a:t> den </a:t>
            </a:r>
            <a:r>
              <a:rPr dirty="0" err="1"/>
              <a:t>og</a:t>
            </a:r>
            <a:r>
              <a:rPr dirty="0"/>
              <a:t> </a:t>
            </a:r>
            <a:r>
              <a:rPr b="1" dirty="0" err="1"/>
              <a:t>trykk</a:t>
            </a:r>
            <a:r>
              <a:rPr b="1" dirty="0"/>
              <a:t> </a:t>
            </a:r>
            <a:r>
              <a:rPr b="1" dirty="0" err="1"/>
              <a:t>på</a:t>
            </a:r>
            <a:r>
              <a:rPr b="1" dirty="0"/>
              <a:t> </a:t>
            </a:r>
            <a:r>
              <a:rPr b="1" dirty="0" err="1"/>
              <a:t>alternativet</a:t>
            </a:r>
            <a:r>
              <a:rPr b="1" dirty="0"/>
              <a:t> "</a:t>
            </a:r>
            <a:r>
              <a:rPr b="1" dirty="0" err="1"/>
              <a:t>Initialise</a:t>
            </a:r>
            <a:r>
              <a:rPr b="1" dirty="0"/>
              <a:t>"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 err="1"/>
              <a:t>Følg</a:t>
            </a:r>
            <a:r>
              <a:rPr dirty="0"/>
              <a:t> </a:t>
            </a:r>
            <a:r>
              <a:rPr dirty="0" err="1"/>
              <a:t>instruksjonene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skjermen</a:t>
            </a:r>
            <a:r>
              <a:rPr b="1" dirty="0"/>
              <a:t>*</a:t>
            </a:r>
            <a:r>
              <a:rPr dirty="0"/>
              <a:t>. I </a:t>
            </a:r>
            <a:r>
              <a:rPr dirty="0" err="1"/>
              <a:t>nettleseren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PC-en din </a:t>
            </a:r>
            <a:r>
              <a:rPr b="1" dirty="0" err="1"/>
              <a:t>gå</a:t>
            </a:r>
            <a:r>
              <a:rPr b="1" dirty="0"/>
              <a:t> </a:t>
            </a:r>
            <a:r>
              <a:rPr b="1" dirty="0" err="1"/>
              <a:t>til</a:t>
            </a:r>
            <a:r>
              <a:rPr b="1" dirty="0"/>
              <a:t> </a:t>
            </a:r>
            <a:r>
              <a:rPr b="1" dirty="0" err="1"/>
              <a:t>følgende</a:t>
            </a:r>
            <a:r>
              <a:rPr b="1" dirty="0"/>
              <a:t> URL</a:t>
            </a:r>
            <a:r>
              <a:rPr dirty="0"/>
              <a:t>: </a:t>
            </a:r>
            <a:r>
              <a:rPr dirty="0">
                <a:hlinkClick r:id="rId3"/>
              </a:rPr>
              <a:t>https://webgate.ec.europa.eu/cas/mobile</a:t>
            </a:r>
            <a:r>
              <a:rPr dirty="0" smtClean="0"/>
              <a:t>.</a:t>
            </a:r>
            <a:endParaRPr sz="2000" dirty="0"/>
          </a:p>
          <a:p>
            <a:pPr>
              <a:defRPr sz="2000"/>
            </a:pPr>
            <a:r>
              <a:rPr dirty="0" err="1"/>
              <a:t>Hvis</a:t>
            </a:r>
            <a:r>
              <a:rPr dirty="0"/>
              <a:t> </a:t>
            </a:r>
            <a:r>
              <a:rPr dirty="0" err="1"/>
              <a:t>nødvendig</a:t>
            </a:r>
            <a:r>
              <a:rPr dirty="0"/>
              <a:t>, </a:t>
            </a:r>
            <a:r>
              <a:rPr dirty="0" err="1"/>
              <a:t>autentiser</a:t>
            </a:r>
            <a:r>
              <a:rPr dirty="0"/>
              <a:t> </a:t>
            </a:r>
            <a:r>
              <a:rPr dirty="0" err="1"/>
              <a:t>igjen</a:t>
            </a:r>
            <a:r>
              <a:rPr dirty="0"/>
              <a:t> med </a:t>
            </a:r>
            <a:r>
              <a:rPr dirty="0" err="1"/>
              <a:t>brukernavn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passord</a:t>
            </a:r>
            <a:r>
              <a:rPr dirty="0"/>
              <a:t>)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t>*Hvis du allerede initialiserte EU Login Mobile App på en annen enhet, blir du bedt om å autentisere ved hjelp av den allerede registrerte enheten. Vær oppmerksom på at en mobilapp for EU-pålogging kun kan registrere én enkelt konto, og en konto kan kun registreres med én enkelt mobilapp.</a:t>
            </a:r>
            <a:endParaRPr sz="1400" b="1"/>
          </a:p>
          <a:p>
            <a:endParaRPr sz="140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På begge enhetene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Legge til en tofaktor autentisering</a:t>
            </a:r>
            <a:endParaRPr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5014762" y="3628724"/>
            <a:ext cx="2082724" cy="19433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Klikk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"</a:t>
            </a:r>
            <a:r>
              <a:rPr b="1" dirty="0"/>
              <a:t>Legg </a:t>
            </a:r>
            <a:r>
              <a:rPr b="1" dirty="0" err="1"/>
              <a:t>til</a:t>
            </a:r>
            <a:r>
              <a:rPr b="1" dirty="0"/>
              <a:t> </a:t>
            </a:r>
            <a:r>
              <a:rPr b="1" dirty="0" err="1"/>
              <a:t>mobil</a:t>
            </a:r>
            <a:r>
              <a:rPr b="1" dirty="0"/>
              <a:t> </a:t>
            </a:r>
            <a:r>
              <a:rPr b="1" dirty="0" err="1"/>
              <a:t>enhet</a:t>
            </a:r>
            <a:r>
              <a:rPr dirty="0"/>
              <a:t>" </a:t>
            </a:r>
            <a:endParaRPr sz="2000" dirty="0"/>
          </a:p>
          <a:p>
            <a:pPr>
              <a:defRPr sz="2000"/>
            </a:pPr>
            <a:r>
              <a:rPr dirty="0"/>
              <a:t>I </a:t>
            </a:r>
            <a:r>
              <a:rPr dirty="0" err="1"/>
              <a:t>feltet</a:t>
            </a:r>
            <a:r>
              <a:rPr dirty="0"/>
              <a:t> "</a:t>
            </a:r>
            <a:r>
              <a:rPr lang="nb-NO" dirty="0"/>
              <a:t>legg til mobil</a:t>
            </a:r>
            <a:r>
              <a:rPr dirty="0"/>
              <a:t>" </a:t>
            </a:r>
            <a:r>
              <a:rPr b="1" dirty="0" err="1"/>
              <a:t>gir</a:t>
            </a:r>
            <a:r>
              <a:rPr b="1" dirty="0"/>
              <a:t> du et </a:t>
            </a:r>
            <a:r>
              <a:rPr b="1" dirty="0" err="1"/>
              <a:t>navn</a:t>
            </a:r>
            <a:r>
              <a:rPr b="1" dirty="0"/>
              <a:t> </a:t>
            </a:r>
            <a:r>
              <a:rPr dirty="0" err="1"/>
              <a:t>som</a:t>
            </a:r>
            <a:r>
              <a:rPr dirty="0"/>
              <a:t> lar deg </a:t>
            </a:r>
            <a:r>
              <a:rPr dirty="0" err="1"/>
              <a:t>huske</a:t>
            </a:r>
            <a:r>
              <a:rPr dirty="0"/>
              <a:t> </a:t>
            </a:r>
            <a:r>
              <a:rPr dirty="0" err="1"/>
              <a:t>hvilken</a:t>
            </a:r>
            <a:r>
              <a:rPr dirty="0"/>
              <a:t> </a:t>
            </a:r>
            <a:r>
              <a:rPr dirty="0" err="1"/>
              <a:t>enhet</a:t>
            </a:r>
            <a:r>
              <a:rPr dirty="0"/>
              <a:t> det </a:t>
            </a:r>
            <a:r>
              <a:rPr dirty="0" err="1"/>
              <a:t>refererer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(for </a:t>
            </a:r>
            <a:r>
              <a:rPr dirty="0" err="1"/>
              <a:t>eksempel</a:t>
            </a:r>
            <a:r>
              <a:rPr dirty="0"/>
              <a:t> Min Android-</a:t>
            </a:r>
            <a:r>
              <a:rPr dirty="0" err="1"/>
              <a:t>telefon</a:t>
            </a:r>
            <a:r>
              <a:rPr dirty="0"/>
              <a:t>).</a:t>
            </a:r>
            <a:endParaRPr sz="2000" dirty="0"/>
          </a:p>
          <a:p>
            <a:r>
              <a:rPr sz="2000" b="1" dirty="0" err="1"/>
              <a:t>Skriv</a:t>
            </a:r>
            <a:r>
              <a:rPr sz="2000" b="1" dirty="0"/>
              <a:t> inn </a:t>
            </a:r>
            <a:r>
              <a:rPr sz="2000" b="1" dirty="0" err="1"/>
              <a:t>en</a:t>
            </a:r>
            <a:r>
              <a:rPr sz="2000" b="1" dirty="0"/>
              <a:t> PIN-</a:t>
            </a:r>
            <a:r>
              <a:rPr sz="2000" b="1" dirty="0" err="1"/>
              <a:t>kode</a:t>
            </a:r>
            <a:r>
              <a:rPr sz="2000" b="1" dirty="0"/>
              <a:t> </a:t>
            </a:r>
            <a:r>
              <a:rPr sz="2000" dirty="0"/>
              <a:t>med 4 </a:t>
            </a:r>
            <a:r>
              <a:rPr sz="2000" dirty="0" err="1"/>
              <a:t>sifre</a:t>
            </a:r>
            <a:r>
              <a:rPr sz="2000" dirty="0"/>
              <a:t> </a:t>
            </a:r>
            <a:r>
              <a:rPr sz="2000" dirty="0" err="1"/>
              <a:t>og</a:t>
            </a:r>
            <a:r>
              <a:rPr sz="2000" dirty="0"/>
              <a:t> </a:t>
            </a:r>
            <a:r>
              <a:rPr sz="2000" dirty="0" err="1"/>
              <a:t>skriv</a:t>
            </a:r>
            <a:r>
              <a:rPr sz="2000" dirty="0"/>
              <a:t> den inn </a:t>
            </a:r>
            <a:r>
              <a:rPr sz="2000" dirty="0" err="1"/>
              <a:t>i</a:t>
            </a:r>
            <a:r>
              <a:rPr sz="2000" dirty="0"/>
              <a:t> PIN-</a:t>
            </a:r>
            <a:r>
              <a:rPr sz="2000" dirty="0" err="1"/>
              <a:t>kodefeltet</a:t>
            </a:r>
            <a:r>
              <a:rPr sz="2000"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Velg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PIN-</a:t>
            </a:r>
            <a:r>
              <a:rPr dirty="0" err="1">
                <a:solidFill>
                  <a:schemeClr val="tx1"/>
                </a:solidFill>
              </a:rPr>
              <a:t>kode</a:t>
            </a:r>
            <a:r>
              <a:rPr dirty="0">
                <a:solidFill>
                  <a:schemeClr val="tx1"/>
                </a:solidFill>
              </a:rPr>
              <a:t> du </a:t>
            </a:r>
            <a:r>
              <a:rPr dirty="0" err="1">
                <a:solidFill>
                  <a:schemeClr val="tx1"/>
                </a:solidFill>
              </a:rPr>
              <a:t>enkelt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huske</a:t>
            </a:r>
            <a:r>
              <a:rPr dirty="0">
                <a:solidFill>
                  <a:schemeClr val="tx1"/>
                </a:solidFill>
              </a:rPr>
              <a:t>, men </a:t>
            </a:r>
            <a:r>
              <a:rPr dirty="0" err="1">
                <a:solidFill>
                  <a:schemeClr val="tx1"/>
                </a:solidFill>
              </a:rPr>
              <a:t>ikke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lett</a:t>
            </a:r>
            <a:r>
              <a:rPr dirty="0">
                <a:solidFill>
                  <a:schemeClr val="tx1"/>
                </a:solidFill>
              </a:rPr>
              <a:t> å </a:t>
            </a:r>
            <a:r>
              <a:rPr dirty="0" err="1">
                <a:solidFill>
                  <a:schemeClr val="tx1"/>
                </a:solidFill>
              </a:rPr>
              <a:t>gjette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>
              <a:defRPr sz="2000"/>
            </a:pPr>
            <a:r>
              <a:rPr dirty="0" err="1"/>
              <a:t>Skriv</a:t>
            </a:r>
            <a:r>
              <a:rPr dirty="0"/>
              <a:t> inn de </a:t>
            </a:r>
            <a:r>
              <a:rPr dirty="0" err="1"/>
              <a:t>samme</a:t>
            </a:r>
            <a:r>
              <a:rPr dirty="0"/>
              <a:t> fire </a:t>
            </a:r>
            <a:r>
              <a:rPr dirty="0" err="1"/>
              <a:t>sifrene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bekreftelsesfeltet</a:t>
            </a:r>
            <a:endParaRPr sz="2000" dirty="0"/>
          </a:p>
          <a:p>
            <a:pPr>
              <a:defRPr sz="2000"/>
            </a:pPr>
            <a:r>
              <a:rPr dirty="0" err="1"/>
              <a:t>Når</a:t>
            </a:r>
            <a:r>
              <a:rPr dirty="0"/>
              <a:t> du er </a:t>
            </a:r>
            <a:r>
              <a:rPr dirty="0" err="1"/>
              <a:t>ferdig</a:t>
            </a:r>
            <a:r>
              <a:rPr dirty="0"/>
              <a:t>, </a:t>
            </a:r>
            <a:r>
              <a:rPr dirty="0" err="1"/>
              <a:t>klikk</a:t>
            </a:r>
            <a:r>
              <a:rPr dirty="0"/>
              <a:t> "Send inn</a:t>
            </a:r>
            <a:r>
              <a:rPr b="1" dirty="0"/>
              <a:t>"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På den bærbare datamaskinen/skrivebordet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Legge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tofaktor</a:t>
            </a:r>
            <a:r>
              <a:rPr dirty="0"/>
              <a:t> </a:t>
            </a:r>
            <a:r>
              <a:rPr dirty="0" err="1"/>
              <a:t>autentisering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4" y="2324239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6785810" y="4641669"/>
            <a:ext cx="2227561" cy="14045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583680" y="5424025"/>
            <a:ext cx="2429691" cy="16687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578875" y="5711109"/>
            <a:ext cx="4652211" cy="381683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Klikk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"</a:t>
            </a:r>
            <a:r>
              <a:rPr b="1" dirty="0"/>
              <a:t>Neste</a:t>
            </a:r>
            <a:r>
              <a:rPr dirty="0"/>
              <a:t>" </a:t>
            </a:r>
            <a:r>
              <a:rPr dirty="0" err="1"/>
              <a:t>på</a:t>
            </a:r>
            <a:r>
              <a:rPr dirty="0"/>
              <a:t> </a:t>
            </a:r>
            <a:r>
              <a:rPr lang="nb-NO" dirty="0"/>
              <a:t>mobilen din</a:t>
            </a:r>
            <a:endParaRPr dirty="0"/>
          </a:p>
          <a:p>
            <a:pPr>
              <a:defRPr sz="2000"/>
            </a:pPr>
            <a:r>
              <a:rPr dirty="0"/>
              <a:t>QR-</a:t>
            </a:r>
            <a:r>
              <a:rPr dirty="0" err="1"/>
              <a:t>kodeskanneren</a:t>
            </a:r>
            <a:r>
              <a:rPr dirty="0"/>
              <a:t> starter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mobilenheten</a:t>
            </a:r>
            <a:r>
              <a:rPr dirty="0"/>
              <a:t> din,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QR-</a:t>
            </a:r>
            <a:r>
              <a:rPr dirty="0" err="1"/>
              <a:t>kode</a:t>
            </a:r>
            <a:r>
              <a:rPr dirty="0"/>
              <a:t> vises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skjermen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PC-</a:t>
            </a:r>
            <a:r>
              <a:rPr dirty="0" err="1"/>
              <a:t>en</a:t>
            </a:r>
            <a:r>
              <a:rPr dirty="0"/>
              <a:t> din. </a:t>
            </a:r>
            <a:r>
              <a:rPr b="1" dirty="0"/>
              <a:t>Pek </a:t>
            </a:r>
            <a:r>
              <a:rPr b="1" dirty="0" err="1"/>
              <a:t>kameraet</a:t>
            </a:r>
            <a:r>
              <a:rPr b="1" dirty="0"/>
              <a:t> </a:t>
            </a:r>
            <a:r>
              <a:rPr b="1" dirty="0" err="1"/>
              <a:t>på</a:t>
            </a:r>
            <a:r>
              <a:rPr b="1" dirty="0"/>
              <a:t> </a:t>
            </a:r>
            <a:r>
              <a:rPr dirty="0" err="1"/>
              <a:t>mobiltelefonen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PC-</a:t>
            </a:r>
            <a:r>
              <a:rPr dirty="0" err="1"/>
              <a:t>skjermen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QR-</a:t>
            </a:r>
            <a:r>
              <a:rPr dirty="0" err="1"/>
              <a:t>koden</a:t>
            </a:r>
            <a:r>
              <a:rPr dirty="0"/>
              <a:t> er </a:t>
            </a:r>
            <a:r>
              <a:rPr dirty="0" err="1"/>
              <a:t>gjenkjent</a:t>
            </a:r>
            <a:endParaRPr sz="2000" dirty="0"/>
          </a:p>
          <a:p>
            <a:pPr>
              <a:defRPr sz="2000"/>
            </a:pPr>
            <a:r>
              <a:rPr b="1" dirty="0" err="1"/>
              <a:t>Skriv</a:t>
            </a:r>
            <a:r>
              <a:rPr b="1" dirty="0"/>
              <a:t> inn PIN-</a:t>
            </a:r>
            <a:r>
              <a:rPr b="1" dirty="0" err="1"/>
              <a:t>koden</a:t>
            </a:r>
            <a:r>
              <a:rPr b="1" dirty="0"/>
              <a:t> </a:t>
            </a:r>
            <a:r>
              <a:rPr dirty="0"/>
              <a:t>du </a:t>
            </a:r>
            <a:r>
              <a:rPr dirty="0" err="1"/>
              <a:t>nettopp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valgt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din mobile </a:t>
            </a:r>
            <a:r>
              <a:rPr dirty="0" err="1"/>
              <a:t>enhet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trykk</a:t>
            </a:r>
            <a:r>
              <a:rPr dirty="0"/>
              <a:t> "</a:t>
            </a:r>
            <a:r>
              <a:rPr b="1" dirty="0" err="1"/>
              <a:t>Autentiser</a:t>
            </a:r>
            <a:r>
              <a:rPr dirty="0"/>
              <a:t>".</a:t>
            </a:r>
          </a:p>
          <a:p>
            <a:pPr>
              <a:defRPr sz="2000"/>
            </a:pPr>
            <a:r>
              <a:rPr dirty="0"/>
              <a:t>Din EU Login Mobile App er </a:t>
            </a:r>
            <a:r>
              <a:rPr dirty="0" err="1"/>
              <a:t>vellykket</a:t>
            </a:r>
            <a:r>
              <a:rPr dirty="0"/>
              <a:t> </a:t>
            </a:r>
            <a:r>
              <a:rPr dirty="0" err="1"/>
              <a:t>initialisert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På din mobilapp for EU-innlogging</a:t>
            </a:r>
            <a:endParaRPr sz="280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13" y="1767172"/>
            <a:ext cx="740651" cy="7406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Legge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tofaktor</a:t>
            </a:r>
            <a:r>
              <a:rPr dirty="0"/>
              <a:t> </a:t>
            </a:r>
            <a:r>
              <a:rPr dirty="0" err="1"/>
              <a:t>autentisering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opprettet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EU Login-</a:t>
            </a:r>
            <a:r>
              <a:rPr dirty="0" err="1"/>
              <a:t>konto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opprettet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tofaktorautentiseringsmetode</a:t>
            </a:r>
            <a:r>
              <a:rPr dirty="0"/>
              <a:t>,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logge</a:t>
            </a:r>
            <a:r>
              <a:rPr dirty="0"/>
              <a:t> inn </a:t>
            </a:r>
            <a:r>
              <a:rPr dirty="0" err="1"/>
              <a:t>på</a:t>
            </a:r>
            <a:r>
              <a:rPr dirty="0"/>
              <a:t> Europass.</a:t>
            </a:r>
            <a:endParaRPr sz="2000" dirty="0"/>
          </a:p>
          <a:p>
            <a:pPr>
              <a:defRPr sz="2000"/>
            </a:pPr>
            <a:r>
              <a:rPr dirty="0" err="1"/>
              <a:t>Velg</a:t>
            </a:r>
            <a:r>
              <a:rPr dirty="0"/>
              <a:t> </a:t>
            </a:r>
            <a:r>
              <a:rPr lang="nb-NO" dirty="0"/>
              <a:t>den </a:t>
            </a:r>
            <a:r>
              <a:rPr dirty="0" err="1"/>
              <a:t>første</a:t>
            </a:r>
            <a:r>
              <a:rPr dirty="0"/>
              <a:t> </a:t>
            </a:r>
            <a:r>
              <a:rPr dirty="0" err="1"/>
              <a:t>bekreftelsesmetodene</a:t>
            </a:r>
            <a:r>
              <a:rPr dirty="0"/>
              <a:t> for å </a:t>
            </a:r>
            <a:r>
              <a:rPr dirty="0" err="1"/>
              <a:t>logge</a:t>
            </a:r>
            <a:r>
              <a:rPr dirty="0"/>
              <a:t> inn via din EU Login Mobile App.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EU-pålogging Mobilapp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Logg inn på Europass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b="1" dirty="0" err="1"/>
              <a:t>Velg</a:t>
            </a:r>
            <a:r>
              <a:rPr b="1" dirty="0"/>
              <a:t> "EU Login Mobile App PIN-</a:t>
            </a:r>
            <a:r>
              <a:rPr b="1" dirty="0" err="1"/>
              <a:t>kode</a:t>
            </a:r>
            <a:r>
              <a:rPr b="1" dirty="0"/>
              <a:t>"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bekreftelsesmetode</a:t>
            </a:r>
            <a:r>
              <a:rPr dirty="0"/>
              <a:t>, </a:t>
            </a:r>
            <a:r>
              <a:rPr b="1" dirty="0" err="1"/>
              <a:t>skriv</a:t>
            </a:r>
            <a:r>
              <a:rPr b="1" dirty="0"/>
              <a:t> inn </a:t>
            </a:r>
            <a:r>
              <a:rPr b="1" dirty="0" err="1"/>
              <a:t>passordet</a:t>
            </a:r>
            <a:r>
              <a:rPr b="1" dirty="0"/>
              <a:t> </a:t>
            </a:r>
            <a:r>
              <a:rPr b="1" dirty="0" err="1"/>
              <a:t>ditt</a:t>
            </a:r>
            <a:r>
              <a:rPr b="1" dirty="0"/>
              <a:t> </a:t>
            </a:r>
            <a:r>
              <a:rPr dirty="0" err="1"/>
              <a:t>i</a:t>
            </a:r>
            <a:r>
              <a:rPr dirty="0"/>
              <a:t> "Password" -</a:t>
            </a:r>
            <a:r>
              <a:rPr dirty="0" err="1"/>
              <a:t>feltet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klikk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"</a:t>
            </a:r>
            <a:r>
              <a:rPr b="1" dirty="0" err="1"/>
              <a:t>Logg</a:t>
            </a:r>
            <a:r>
              <a:rPr lang="nb-NO" b="1" dirty="0"/>
              <a:t> </a:t>
            </a:r>
            <a:r>
              <a:rPr dirty="0" err="1"/>
              <a:t>på</a:t>
            </a:r>
            <a:r>
              <a:rPr dirty="0"/>
              <a:t> ".*</a:t>
            </a:r>
          </a:p>
          <a:p>
            <a:pPr>
              <a:defRPr sz="2000"/>
            </a:pPr>
            <a:r>
              <a:rPr dirty="0"/>
              <a:t>EU Login sender et </a:t>
            </a:r>
            <a:r>
              <a:rPr b="1" dirty="0" err="1"/>
              <a:t>varsel</a:t>
            </a:r>
            <a:r>
              <a:rPr b="1" dirty="0"/>
              <a:t> </a:t>
            </a:r>
            <a:r>
              <a:rPr dirty="0" err="1"/>
              <a:t>til</a:t>
            </a:r>
            <a:r>
              <a:rPr dirty="0"/>
              <a:t> din </a:t>
            </a:r>
            <a:r>
              <a:rPr dirty="0" err="1"/>
              <a:t>mobil</a:t>
            </a:r>
            <a:r>
              <a:rPr dirty="0"/>
              <a:t>. </a:t>
            </a:r>
            <a:r>
              <a:rPr dirty="0" err="1"/>
              <a:t>Trykk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den for å </a:t>
            </a:r>
            <a:r>
              <a:rPr dirty="0" err="1"/>
              <a:t>starte</a:t>
            </a:r>
            <a:r>
              <a:rPr dirty="0"/>
              <a:t> </a:t>
            </a:r>
            <a:r>
              <a:rPr dirty="0" err="1"/>
              <a:t>appen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EU-</a:t>
            </a:r>
            <a:r>
              <a:rPr dirty="0" err="1"/>
              <a:t>påloggingsappen</a:t>
            </a:r>
            <a:r>
              <a:rPr dirty="0"/>
              <a:t> </a:t>
            </a:r>
            <a:r>
              <a:rPr dirty="0" err="1"/>
              <a:t>ber</a:t>
            </a:r>
            <a:r>
              <a:rPr dirty="0"/>
              <a:t> deg om å </a:t>
            </a:r>
            <a:r>
              <a:rPr dirty="0" err="1"/>
              <a:t>skrive</a:t>
            </a:r>
            <a:r>
              <a:rPr dirty="0"/>
              <a:t> inn PIN-</a:t>
            </a:r>
            <a:r>
              <a:rPr dirty="0" err="1"/>
              <a:t>koden</a:t>
            </a:r>
            <a:r>
              <a:rPr dirty="0"/>
              <a:t> din. </a:t>
            </a:r>
            <a:r>
              <a:rPr b="1" dirty="0" err="1"/>
              <a:t>Skriv</a:t>
            </a:r>
            <a:r>
              <a:rPr b="1" dirty="0"/>
              <a:t> inn PIN-</a:t>
            </a:r>
            <a:r>
              <a:rPr b="1" dirty="0" err="1"/>
              <a:t>koden</a:t>
            </a:r>
            <a:r>
              <a:rPr b="1" dirty="0"/>
              <a:t> din </a:t>
            </a:r>
            <a:r>
              <a:rPr b="1" dirty="0" err="1"/>
              <a:t>eller</a:t>
            </a:r>
            <a:r>
              <a:rPr b="1" dirty="0"/>
              <a:t> bruk </a:t>
            </a:r>
            <a:r>
              <a:rPr b="1" dirty="0" err="1"/>
              <a:t>biometrisk</a:t>
            </a:r>
            <a:r>
              <a:rPr b="1" dirty="0"/>
              <a:t> </a:t>
            </a:r>
            <a:r>
              <a:rPr b="1" dirty="0" err="1"/>
              <a:t>gjenkjennelse</a:t>
            </a:r>
            <a:r>
              <a:rPr b="1"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trykk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"</a:t>
            </a:r>
            <a:r>
              <a:rPr b="1" dirty="0" err="1"/>
              <a:t>Autentiser</a:t>
            </a:r>
            <a:r>
              <a:rPr dirty="0"/>
              <a:t>".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EU Logg inn Mobile App PIN-kode</a:t>
            </a:r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181143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t>*Hvis du har mer enn én enhet med en initialisert EU Login Mobile App, vil du bli bedt om å velge den du ønsker å bruke</a:t>
            </a:r>
            <a:endParaRPr sz="1600" b="1"/>
          </a:p>
          <a:p>
            <a:endParaRPr sz="16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975" y="3680384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Logg inn på Europass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26" y="3819875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0" y="4472706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89" y="5398653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 err="1"/>
              <a:t>Hvis</a:t>
            </a:r>
            <a:r>
              <a:rPr dirty="0"/>
              <a:t> du </a:t>
            </a:r>
            <a:r>
              <a:rPr dirty="0" err="1"/>
              <a:t>vil</a:t>
            </a:r>
            <a:r>
              <a:rPr dirty="0"/>
              <a:t>,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aktivere</a:t>
            </a:r>
            <a:r>
              <a:rPr dirty="0"/>
              <a:t> </a:t>
            </a:r>
            <a:r>
              <a:rPr dirty="0" err="1"/>
              <a:t>fingeravtrykkgjenkjenning</a:t>
            </a:r>
            <a:r>
              <a:rPr dirty="0"/>
              <a:t> (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annen</a:t>
            </a:r>
            <a:r>
              <a:rPr dirty="0"/>
              <a:t> </a:t>
            </a:r>
            <a:r>
              <a:rPr dirty="0" err="1"/>
              <a:t>biometrisk</a:t>
            </a:r>
            <a:r>
              <a:rPr dirty="0"/>
              <a:t> </a:t>
            </a:r>
            <a:r>
              <a:rPr dirty="0" err="1"/>
              <a:t>autentisering</a:t>
            </a:r>
            <a:r>
              <a:rPr dirty="0"/>
              <a:t>) </a:t>
            </a:r>
            <a:r>
              <a:rPr dirty="0" err="1"/>
              <a:t>hvis</a:t>
            </a:r>
            <a:r>
              <a:rPr dirty="0"/>
              <a:t> </a:t>
            </a:r>
            <a:r>
              <a:rPr dirty="0" err="1"/>
              <a:t>mobilenheten</a:t>
            </a:r>
            <a:r>
              <a:rPr dirty="0"/>
              <a:t> din er </a:t>
            </a:r>
            <a:r>
              <a:rPr dirty="0" err="1"/>
              <a:t>utstyrt</a:t>
            </a:r>
            <a:r>
              <a:rPr dirty="0"/>
              <a:t> med den: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automatisk</a:t>
            </a:r>
            <a:r>
              <a:rPr dirty="0"/>
              <a:t> pop-up vises for å </a:t>
            </a:r>
            <a:r>
              <a:rPr dirty="0" err="1"/>
              <a:t>aktivere</a:t>
            </a:r>
            <a:r>
              <a:rPr dirty="0"/>
              <a:t> den. </a:t>
            </a:r>
            <a:r>
              <a:rPr dirty="0" err="1"/>
              <a:t>Klikk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Ja </a:t>
            </a:r>
            <a:r>
              <a:rPr dirty="0" err="1"/>
              <a:t>hvis</a:t>
            </a:r>
            <a:r>
              <a:rPr dirty="0"/>
              <a:t> du </a:t>
            </a:r>
            <a:r>
              <a:rPr dirty="0" err="1"/>
              <a:t>ønsker</a:t>
            </a:r>
            <a:r>
              <a:rPr dirty="0"/>
              <a:t> å </a:t>
            </a:r>
            <a:r>
              <a:rPr dirty="0" err="1"/>
              <a:t>aktivere</a:t>
            </a:r>
            <a:r>
              <a:rPr dirty="0"/>
              <a:t> den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Skriv</a:t>
            </a:r>
            <a:r>
              <a:rPr b="1" dirty="0"/>
              <a:t> inn PIN-</a:t>
            </a:r>
            <a:r>
              <a:rPr b="1" dirty="0" err="1"/>
              <a:t>koden</a:t>
            </a:r>
            <a:r>
              <a:rPr b="1" dirty="0"/>
              <a:t> din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klikk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pilen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Bekreft</a:t>
            </a:r>
            <a:r>
              <a:rPr dirty="0"/>
              <a:t> </a:t>
            </a:r>
            <a:r>
              <a:rPr dirty="0" err="1"/>
              <a:t>ved</a:t>
            </a:r>
            <a:r>
              <a:rPr dirty="0"/>
              <a:t> </a:t>
            </a:r>
            <a:r>
              <a:rPr b="1" dirty="0"/>
              <a:t>å </a:t>
            </a:r>
            <a:r>
              <a:rPr b="1" dirty="0" err="1"/>
              <a:t>autentisere</a:t>
            </a:r>
            <a:r>
              <a:rPr b="1" dirty="0"/>
              <a:t> med </a:t>
            </a:r>
            <a:r>
              <a:rPr b="1" dirty="0" err="1"/>
              <a:t>fingeravtrykkene</a:t>
            </a:r>
            <a:r>
              <a:rPr b="1" dirty="0"/>
              <a:t> dine</a:t>
            </a:r>
            <a:r>
              <a:rPr dirty="0"/>
              <a:t>. Du </a:t>
            </a:r>
            <a:r>
              <a:rPr dirty="0" err="1"/>
              <a:t>blir</a:t>
            </a:r>
            <a:r>
              <a:rPr dirty="0"/>
              <a:t> </a:t>
            </a:r>
            <a:r>
              <a:rPr dirty="0" err="1"/>
              <a:t>automatisk</a:t>
            </a:r>
            <a:r>
              <a:rPr dirty="0"/>
              <a:t> </a:t>
            </a:r>
            <a:r>
              <a:rPr dirty="0" err="1"/>
              <a:t>omdirigert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velkomstsiden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EU-pålogging Mobilapp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Fingeravtrykkgjenkjenning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b="1"/>
              <a:t>Velg "EU Login Mobile App QR Code" </a:t>
            </a:r>
            <a:r>
              <a:t>som verifiseringsmetode.</a:t>
            </a:r>
          </a:p>
          <a:p>
            <a:pPr>
              <a:defRPr sz="2000"/>
            </a:pPr>
            <a:r>
              <a:rPr b="1"/>
              <a:t>Skriv inn passordet ditt </a:t>
            </a:r>
            <a:r>
              <a:t>i feltet "Password" og klikk på "</a:t>
            </a:r>
            <a:r>
              <a:rPr b="1"/>
              <a:t>Logg inn</a:t>
            </a:r>
            <a:r>
              <a:t>": En QR-kode vises på skjermen:</a:t>
            </a:r>
            <a:endParaRPr sz="2000"/>
          </a:p>
          <a:p>
            <a:pPr>
              <a:defRPr sz="2000"/>
            </a:pPr>
            <a:r>
              <a:t>(1) Trykk</a:t>
            </a:r>
            <a:r>
              <a:rPr b="1"/>
              <a:t> </a:t>
            </a:r>
            <a:r>
              <a:t>på "</a:t>
            </a:r>
            <a:r>
              <a:rPr b="1"/>
              <a:t>Skann QR-koden</a:t>
            </a:r>
            <a:r>
              <a:t>"i appen og pek kameraet på skjermen til koden er gjenkjent</a:t>
            </a:r>
            <a:endParaRPr sz="2000"/>
          </a:p>
          <a:p>
            <a:pPr>
              <a:defRPr sz="2000"/>
            </a:pPr>
            <a:r>
              <a:t>(2) EU-påloggingsappen viser et </a:t>
            </a:r>
            <a:r>
              <a:rPr b="1"/>
              <a:t>engangspassord. </a:t>
            </a:r>
            <a:r>
              <a:t>(3) </a:t>
            </a:r>
            <a:r>
              <a:rPr b="1"/>
              <a:t>Skriv det </a:t>
            </a:r>
            <a:r>
              <a:t>inn i feltet "kode generert av appen din" og klikk "</a:t>
            </a:r>
            <a:r>
              <a:rPr b="1"/>
              <a:t>Logg inn</a:t>
            </a:r>
            <a:r>
              <a:t>"for å fortsette.</a:t>
            </a:r>
            <a:endParaRPr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EU Logg inn Mobile App QR-kode</a:t>
            </a:r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QR-kode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rPr lang="nb-NO" dirty="0"/>
              <a:t>Mer informasjon</a:t>
            </a:r>
            <a:endParaRPr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Du </a:t>
            </a:r>
            <a:r>
              <a:rPr dirty="0" err="1"/>
              <a:t>finner</a:t>
            </a:r>
            <a:r>
              <a:rPr dirty="0"/>
              <a:t> </a:t>
            </a:r>
            <a:r>
              <a:rPr dirty="0" err="1"/>
              <a:t>mer</a:t>
            </a:r>
            <a:r>
              <a:rPr dirty="0"/>
              <a:t> </a:t>
            </a:r>
            <a:r>
              <a:rPr dirty="0" err="1"/>
              <a:t>informasjon</a:t>
            </a:r>
            <a:r>
              <a:rPr dirty="0"/>
              <a:t> om </a:t>
            </a:r>
            <a:r>
              <a:rPr dirty="0" err="1"/>
              <a:t>hvordan</a:t>
            </a:r>
            <a:r>
              <a:rPr dirty="0"/>
              <a:t> du </a:t>
            </a:r>
            <a:r>
              <a:rPr dirty="0" err="1"/>
              <a:t>oppretter</a:t>
            </a:r>
            <a:r>
              <a:rPr dirty="0"/>
              <a:t> din EU-</a:t>
            </a:r>
            <a:r>
              <a:rPr dirty="0" err="1"/>
              <a:t>påloggingskonto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konfigurerer</a:t>
            </a:r>
            <a:r>
              <a:rPr dirty="0"/>
              <a:t> </a:t>
            </a:r>
            <a:r>
              <a:rPr lang="nb-NO" dirty="0"/>
              <a:t>totrinnspålogging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>
                <a:hlinkClick r:id="rId3"/>
              </a:rPr>
              <a:t>EU-</a:t>
            </a:r>
            <a:r>
              <a:rPr dirty="0" err="1">
                <a:hlinkClick r:id="rId3"/>
              </a:rPr>
              <a:t>påloggingshåndboken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Vennligst</a:t>
            </a:r>
            <a:r>
              <a:rPr dirty="0"/>
              <a:t> se </a:t>
            </a:r>
            <a:r>
              <a:rPr dirty="0" err="1"/>
              <a:t>veiledningen</a:t>
            </a:r>
            <a:r>
              <a:rPr dirty="0"/>
              <a:t> </a:t>
            </a:r>
            <a:r>
              <a:rPr dirty="0" err="1"/>
              <a:t>ovenfor</a:t>
            </a:r>
            <a:r>
              <a:rPr dirty="0"/>
              <a:t> </a:t>
            </a:r>
            <a:r>
              <a:rPr dirty="0" err="1"/>
              <a:t>hvis</a:t>
            </a:r>
            <a:r>
              <a:rPr lang="nb-NO" dirty="0"/>
              <a:t> </a:t>
            </a:r>
            <a:r>
              <a:rPr dirty="0"/>
              <a:t>du </a:t>
            </a:r>
            <a:r>
              <a:rPr dirty="0" err="1"/>
              <a:t>ønsker</a:t>
            </a:r>
            <a:r>
              <a:rPr dirty="0"/>
              <a:t> å </a:t>
            </a:r>
            <a:r>
              <a:rPr dirty="0" err="1"/>
              <a:t>sette</a:t>
            </a:r>
            <a:r>
              <a:rPr dirty="0"/>
              <a:t> </a:t>
            </a:r>
            <a:r>
              <a:rPr dirty="0" err="1"/>
              <a:t>opp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Securiy</a:t>
            </a:r>
            <a:r>
              <a:rPr dirty="0"/>
              <a:t> Key (SK) </a:t>
            </a:r>
            <a:r>
              <a:rPr dirty="0" err="1"/>
              <a:t>og</a:t>
            </a:r>
            <a:r>
              <a:rPr dirty="0"/>
              <a:t>/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klarerte</a:t>
            </a:r>
            <a:r>
              <a:rPr dirty="0"/>
              <a:t> </a:t>
            </a:r>
            <a:r>
              <a:rPr dirty="0" err="1"/>
              <a:t>plattformer</a:t>
            </a:r>
            <a:r>
              <a:rPr dirty="0"/>
              <a:t> (TP) </a:t>
            </a:r>
            <a:r>
              <a:rPr dirty="0" err="1"/>
              <a:t>autentiseringsmetode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/>
              <a:t>Du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også</a:t>
            </a:r>
            <a:r>
              <a:rPr dirty="0"/>
              <a:t> ta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titt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>
                <a:hlinkClick r:id="rId4"/>
              </a:rPr>
              <a:t>opplæringen</a:t>
            </a:r>
            <a:r>
              <a:rPr dirty="0">
                <a:hlinkClick r:id="rId4"/>
              </a:rPr>
              <a:t> video</a:t>
            </a:r>
            <a:r>
              <a:rPr dirty="0"/>
              <a:t>.</a:t>
            </a:r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 err="1"/>
              <a:t>Hvis</a:t>
            </a:r>
            <a:r>
              <a:rPr dirty="0"/>
              <a:t> du </a:t>
            </a:r>
            <a:r>
              <a:rPr dirty="0" err="1"/>
              <a:t>fulgte</a:t>
            </a:r>
            <a:r>
              <a:rPr dirty="0"/>
              <a:t> alle </a:t>
            </a:r>
            <a:r>
              <a:rPr dirty="0" err="1"/>
              <a:t>trinnene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klarte</a:t>
            </a:r>
            <a:r>
              <a:rPr dirty="0"/>
              <a:t> å </a:t>
            </a:r>
            <a:r>
              <a:rPr dirty="0" err="1"/>
              <a:t>sette</a:t>
            </a:r>
            <a:r>
              <a:rPr dirty="0"/>
              <a:t> </a:t>
            </a:r>
            <a:r>
              <a:rPr dirty="0" err="1"/>
              <a:t>opp</a:t>
            </a:r>
            <a:r>
              <a:rPr dirty="0"/>
              <a:t> </a:t>
            </a:r>
            <a:r>
              <a:rPr dirty="0" err="1"/>
              <a:t>tofaktorautentisering</a:t>
            </a:r>
            <a:r>
              <a:rPr dirty="0"/>
              <a:t>, </a:t>
            </a:r>
            <a:r>
              <a:rPr dirty="0" err="1"/>
              <a:t>vennligst</a:t>
            </a:r>
            <a:r>
              <a:rPr dirty="0"/>
              <a:t> </a:t>
            </a:r>
            <a:r>
              <a:rPr dirty="0" err="1">
                <a:hlinkClick r:id="rId5"/>
              </a:rPr>
              <a:t>kontakt</a:t>
            </a:r>
            <a:r>
              <a:rPr dirty="0">
                <a:hlinkClick r:id="rId5"/>
              </a:rPr>
              <a:t> </a:t>
            </a:r>
            <a:r>
              <a:rPr dirty="0"/>
              <a:t>EU Login External Support </a:t>
            </a:r>
          </a:p>
          <a:p>
            <a:pPr>
              <a:defRPr sz="1400" b="1"/>
            </a:pPr>
            <a:r>
              <a:rPr dirty="0"/>
              <a:t>(EF-</a:t>
            </a:r>
            <a:r>
              <a:rPr dirty="0" err="1"/>
              <a:t>arbeidstid</a:t>
            </a:r>
            <a:r>
              <a:rPr dirty="0"/>
              <a:t>: 8:00 — 19:00 CET)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/>
              <a:t>Takk for at du bruker Europass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nb-NO" dirty="0"/>
              <a:t>Først, en kort forklaring på hva som er forskjell mellom</a:t>
            </a:r>
          </a:p>
          <a:p>
            <a:pPr marL="0" indent="0">
              <a:buNone/>
              <a:defRPr sz="2000"/>
            </a:pPr>
            <a:r>
              <a:rPr b="1" dirty="0"/>
              <a:t>Europass</a:t>
            </a:r>
            <a:r>
              <a:rPr dirty="0"/>
              <a:t> and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/>
              <a:t>Europass </a:t>
            </a:r>
            <a:r>
              <a:rPr lang="en-US" dirty="0"/>
              <a:t>er </a:t>
            </a:r>
            <a:r>
              <a:rPr lang="en-US" dirty="0" err="1"/>
              <a:t>nettportalen</a:t>
            </a:r>
            <a:r>
              <a:rPr lang="en-US" dirty="0"/>
              <a:t> der du </a:t>
            </a:r>
            <a:r>
              <a:rPr lang="en-US" dirty="0" err="1"/>
              <a:t>har</a:t>
            </a:r>
            <a:r>
              <a:rPr lang="en-US" dirty="0"/>
              <a:t> din </a:t>
            </a:r>
            <a:r>
              <a:rPr lang="en-US" dirty="0" err="1"/>
              <a:t>karriereprofil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søke</a:t>
            </a:r>
            <a:r>
              <a:rPr lang="en-US" dirty="0"/>
              <a:t> jobber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utdanning</a:t>
            </a:r>
            <a:r>
              <a:rPr dirty="0"/>
              <a:t>. Les </a:t>
            </a:r>
            <a:r>
              <a:rPr dirty="0" err="1"/>
              <a:t>mer</a:t>
            </a:r>
            <a:r>
              <a:rPr dirty="0"/>
              <a:t> om Europass via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>
                <a:hlinkClick r:id="rId3"/>
              </a:rPr>
              <a:t>lenken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EU login*</a:t>
            </a:r>
            <a:r>
              <a:rPr lang="nb-NO" b="1" dirty="0"/>
              <a:t> er EU sin innloggingsfunksjon til sine systemer</a:t>
            </a:r>
            <a:r>
              <a:rPr dirty="0"/>
              <a:t>. Du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finne</a:t>
            </a:r>
            <a:r>
              <a:rPr dirty="0"/>
              <a:t>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mer</a:t>
            </a:r>
            <a:r>
              <a:rPr dirty="0"/>
              <a:t> om det </a:t>
            </a:r>
            <a:r>
              <a:rPr dirty="0">
                <a:hlinkClick r:id="rId4"/>
              </a:rPr>
              <a:t>her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199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*Hvis du allerede har en Europass-konto og/eller EU Login-konto, kan du gå direkte til trinn 2</a:t>
            </a:r>
            <a:endParaRPr b="1"/>
          </a:p>
          <a:p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Opprett</a:t>
            </a:r>
            <a:r>
              <a:rPr dirty="0"/>
              <a:t> din EU-</a:t>
            </a:r>
            <a:r>
              <a:rPr lang="nb-NO" dirty="0" err="1"/>
              <a:t>login</a:t>
            </a:r>
            <a:endParaRPr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70922" y="4529741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Opprett</a:t>
            </a:r>
            <a:r>
              <a:rPr dirty="0"/>
              <a:t> din EU-</a:t>
            </a:r>
            <a:r>
              <a:rPr lang="nb-NO" dirty="0" err="1"/>
              <a:t>loggin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/>
              <a:t>Hvis</a:t>
            </a:r>
            <a:r>
              <a:rPr dirty="0"/>
              <a:t> du </a:t>
            </a:r>
            <a:r>
              <a:rPr dirty="0" err="1"/>
              <a:t>allerede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Europass-</a:t>
            </a:r>
            <a:r>
              <a:rPr dirty="0" err="1"/>
              <a:t>konto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/</a:t>
            </a:r>
            <a:r>
              <a:rPr dirty="0" err="1"/>
              <a:t>eller</a:t>
            </a:r>
            <a:r>
              <a:rPr dirty="0"/>
              <a:t> EU-</a:t>
            </a:r>
            <a:r>
              <a:rPr dirty="0" err="1"/>
              <a:t>påloggingskonto</a:t>
            </a:r>
            <a:r>
              <a:rPr dirty="0"/>
              <a:t>,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gå</a:t>
            </a:r>
            <a:r>
              <a:rPr dirty="0"/>
              <a:t> </a:t>
            </a:r>
            <a:r>
              <a:rPr dirty="0" err="1"/>
              <a:t>direkte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trinn</a:t>
            </a:r>
            <a:r>
              <a:rPr dirty="0"/>
              <a:t> 2)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Legg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to</a:t>
            </a:r>
            <a:r>
              <a:rPr lang="nb-NO" dirty="0" err="1"/>
              <a:t>trinnsinnlogging</a:t>
            </a:r>
            <a:r>
              <a:rPr lang="nb-NO" dirty="0"/>
              <a:t> </a:t>
            </a:r>
            <a:r>
              <a:rPr dirty="0"/>
              <a:t>(2FA)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t>Hva skal jeg gjøre?</a:t>
            </a:r>
            <a:endParaRPr sz="4400" b="1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Trinn 1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Trinn 2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rPr dirty="0" err="1"/>
              <a:t>Opprett</a:t>
            </a:r>
            <a:r>
              <a:rPr dirty="0"/>
              <a:t> din EU-</a:t>
            </a:r>
            <a:r>
              <a:rPr dirty="0" err="1"/>
              <a:t>påloggingskonto</a:t>
            </a:r>
            <a:r>
              <a:rPr dirty="0"/>
              <a:t> for å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tilgang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Europass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rPr dirty="0"/>
              <a:t>Du </a:t>
            </a:r>
            <a:r>
              <a:rPr lang="nb-NO" dirty="0"/>
              <a:t>har mulighet til å opprette din</a:t>
            </a:r>
            <a:r>
              <a:rPr b="1" dirty="0"/>
              <a:t> EU-</a:t>
            </a:r>
            <a:r>
              <a:rPr b="1" dirty="0" err="1"/>
              <a:t>påloggingskonto</a:t>
            </a:r>
            <a:r>
              <a:rPr b="1" dirty="0"/>
              <a:t> </a:t>
            </a:r>
            <a:r>
              <a:rPr dirty="0" err="1"/>
              <a:t>fra</a:t>
            </a:r>
            <a:r>
              <a:rPr dirty="0"/>
              <a:t> Europass-</a:t>
            </a:r>
            <a:r>
              <a:rPr dirty="0" err="1"/>
              <a:t>siden</a:t>
            </a:r>
            <a:r>
              <a:rPr dirty="0"/>
              <a:t> ("</a:t>
            </a:r>
            <a:r>
              <a:rPr dirty="0" err="1"/>
              <a:t>Logg</a:t>
            </a:r>
            <a:r>
              <a:rPr dirty="0"/>
              <a:t> inn </a:t>
            </a:r>
            <a:r>
              <a:rPr dirty="0" err="1"/>
              <a:t>på</a:t>
            </a:r>
            <a:r>
              <a:rPr dirty="0"/>
              <a:t> Europass"),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ved</a:t>
            </a:r>
            <a:r>
              <a:rPr dirty="0"/>
              <a:t> å </a:t>
            </a:r>
            <a:r>
              <a:rPr dirty="0" err="1"/>
              <a:t>klikke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"</a:t>
            </a:r>
            <a:r>
              <a:rPr lang="nb-NO" b="1" dirty="0"/>
              <a:t>lag ny profil</a:t>
            </a:r>
            <a:r>
              <a:rPr dirty="0"/>
              <a:t>" </a:t>
            </a: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oppretter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profil</a:t>
            </a:r>
            <a:r>
              <a:rPr dirty="0"/>
              <a:t>, CV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følgebrev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Når</a:t>
            </a:r>
            <a:r>
              <a:rPr dirty="0"/>
              <a:t> du </a:t>
            </a: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EU Login-</a:t>
            </a:r>
            <a:r>
              <a:rPr dirty="0" err="1"/>
              <a:t>siden</a:t>
            </a:r>
            <a:r>
              <a:rPr dirty="0"/>
              <a:t>, </a:t>
            </a:r>
            <a:r>
              <a:rPr dirty="0" err="1"/>
              <a:t>klikker</a:t>
            </a:r>
            <a:r>
              <a:rPr dirty="0"/>
              <a:t> du </a:t>
            </a:r>
            <a:r>
              <a:rPr dirty="0" err="1"/>
              <a:t>på</a:t>
            </a:r>
            <a:r>
              <a:rPr dirty="0"/>
              <a:t> "</a:t>
            </a:r>
            <a:r>
              <a:rPr b="1" dirty="0" err="1"/>
              <a:t>Opprett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konto</a:t>
            </a:r>
            <a:r>
              <a:rPr dirty="0"/>
              <a:t>".</a:t>
            </a:r>
            <a:endParaRPr sz="2000" dirty="0"/>
          </a:p>
          <a:p>
            <a:pPr marL="285750" indent="-285750">
              <a:defRPr sz="2000"/>
            </a:pPr>
            <a:r>
              <a:rPr dirty="0"/>
              <a:t>Du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også</a:t>
            </a:r>
            <a:r>
              <a:rPr dirty="0"/>
              <a:t> </a:t>
            </a:r>
            <a:r>
              <a:rPr dirty="0" err="1"/>
              <a:t>opprette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EU-</a:t>
            </a:r>
            <a:r>
              <a:rPr dirty="0" err="1"/>
              <a:t>påloggingskonto</a:t>
            </a:r>
            <a:r>
              <a:rPr dirty="0"/>
              <a:t> </a:t>
            </a:r>
            <a:r>
              <a:rPr dirty="0" err="1"/>
              <a:t>direkte</a:t>
            </a:r>
            <a:r>
              <a:rPr dirty="0"/>
              <a:t>, </a:t>
            </a:r>
            <a:r>
              <a:rPr dirty="0" err="1"/>
              <a:t>ved</a:t>
            </a:r>
            <a:r>
              <a:rPr dirty="0"/>
              <a:t> å </a:t>
            </a:r>
            <a:r>
              <a:rPr lang="nb-NO" dirty="0"/>
              <a:t>gå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: </a:t>
            </a:r>
            <a:r>
              <a:rPr lang="en-GB" sz="2000" u="sng" dirty="0">
                <a:hlinkClick r:id="rId3"/>
              </a:rPr>
              <a:t>https://webgate.ec.europa.eu/cas</a:t>
            </a:r>
            <a:r>
              <a:rPr lang="en-GB" sz="2000" u="sng" dirty="0" smtClean="0">
                <a:hlinkClick r:id="rId3"/>
              </a:rPr>
              <a:t>/</a:t>
            </a:r>
            <a:r>
              <a:rPr lang="en-GB" sz="2000"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Opprette din EU-påloggingskonto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Trinn</a:t>
            </a:r>
            <a:r>
              <a:rPr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844544" y="2621894"/>
            <a:ext cx="7212777" cy="32922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defRPr sz="2600"/>
            </a:pPr>
            <a:r>
              <a:rPr dirty="0" err="1"/>
              <a:t>Fyll</a:t>
            </a:r>
            <a:r>
              <a:rPr dirty="0"/>
              <a:t>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skjemaet</a:t>
            </a:r>
            <a:r>
              <a:rPr dirty="0"/>
              <a:t> med </a:t>
            </a:r>
            <a:r>
              <a:rPr dirty="0" err="1"/>
              <a:t>nødvendig</a:t>
            </a:r>
            <a:r>
              <a:rPr dirty="0"/>
              <a:t> </a:t>
            </a:r>
            <a:r>
              <a:rPr dirty="0" err="1"/>
              <a:t>informasjon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Ditt</a:t>
            </a:r>
            <a:r>
              <a:rPr dirty="0"/>
              <a:t> </a:t>
            </a:r>
            <a:r>
              <a:rPr dirty="0" err="1"/>
              <a:t>fornavn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etternavn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E-</a:t>
            </a:r>
            <a:r>
              <a:rPr dirty="0" err="1"/>
              <a:t>postadressen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bekreft</a:t>
            </a:r>
            <a:r>
              <a:rPr dirty="0"/>
              <a:t> </a:t>
            </a:r>
            <a:r>
              <a:rPr dirty="0" err="1"/>
              <a:t>samme</a:t>
            </a:r>
            <a:r>
              <a:rPr dirty="0"/>
              <a:t> e-</a:t>
            </a:r>
            <a:r>
              <a:rPr dirty="0" err="1"/>
              <a:t>postadresse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Språket</a:t>
            </a:r>
            <a:r>
              <a:rPr dirty="0"/>
              <a:t> du </a:t>
            </a:r>
            <a:r>
              <a:rPr dirty="0" err="1"/>
              <a:t>ønsker</a:t>
            </a:r>
            <a:r>
              <a:rPr dirty="0"/>
              <a:t> å </a:t>
            </a:r>
            <a:r>
              <a:rPr dirty="0" err="1"/>
              <a:t>motta</a:t>
            </a:r>
            <a:r>
              <a:rPr dirty="0"/>
              <a:t> e-</a:t>
            </a:r>
            <a:r>
              <a:rPr dirty="0" err="1"/>
              <a:t>posten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endParaRPr sz="2600" dirty="0"/>
          </a:p>
          <a:p>
            <a:pPr marL="742950" lvl="1" indent="-285750">
              <a:defRPr sz="2600"/>
            </a:pPr>
            <a:r>
              <a:rPr dirty="0" err="1"/>
              <a:t>Hvis</a:t>
            </a:r>
            <a:r>
              <a:rPr dirty="0"/>
              <a:t> du </a:t>
            </a:r>
            <a:r>
              <a:rPr dirty="0" err="1"/>
              <a:t>ønsker</a:t>
            </a:r>
            <a:r>
              <a:rPr dirty="0"/>
              <a:t> det, </a:t>
            </a:r>
            <a:r>
              <a:rPr dirty="0" err="1"/>
              <a:t>skriv</a:t>
            </a:r>
            <a:r>
              <a:rPr dirty="0"/>
              <a:t> inn </a:t>
            </a:r>
            <a:r>
              <a:rPr dirty="0" err="1"/>
              <a:t>koden</a:t>
            </a:r>
            <a:r>
              <a:rPr dirty="0"/>
              <a:t> for </a:t>
            </a:r>
            <a:r>
              <a:rPr dirty="0" err="1"/>
              <a:t>bokstaver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tall du </a:t>
            </a:r>
            <a:r>
              <a:rPr dirty="0" err="1"/>
              <a:t>kan</a:t>
            </a:r>
            <a:r>
              <a:rPr dirty="0"/>
              <a:t> se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bildet</a:t>
            </a:r>
            <a:r>
              <a:rPr dirty="0"/>
              <a:t> (</a:t>
            </a:r>
            <a:r>
              <a:rPr dirty="0" err="1"/>
              <a:t>hvis</a:t>
            </a:r>
            <a:r>
              <a:rPr dirty="0"/>
              <a:t> du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lese </a:t>
            </a:r>
            <a:r>
              <a:rPr dirty="0" err="1"/>
              <a:t>koden</a:t>
            </a:r>
            <a:r>
              <a:rPr dirty="0"/>
              <a:t>, </a:t>
            </a:r>
            <a:r>
              <a:rPr dirty="0" err="1"/>
              <a:t>kan</a:t>
            </a:r>
            <a:r>
              <a:rPr dirty="0"/>
              <a:t> du </a:t>
            </a:r>
            <a:r>
              <a:rPr dirty="0" err="1"/>
              <a:t>klikke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knappen</a:t>
            </a:r>
            <a:r>
              <a:rPr dirty="0"/>
              <a:t> med to piler for å </a:t>
            </a:r>
            <a:r>
              <a:rPr dirty="0" err="1"/>
              <a:t>generere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ny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 err="1"/>
              <a:t>Bekreftelsen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din </a:t>
            </a:r>
            <a:r>
              <a:rPr dirty="0" err="1"/>
              <a:t>registrering</a:t>
            </a:r>
            <a:r>
              <a:rPr dirty="0"/>
              <a:t> </a:t>
            </a:r>
            <a:r>
              <a:rPr dirty="0" err="1"/>
              <a:t>vil</a:t>
            </a:r>
            <a:r>
              <a:rPr dirty="0"/>
              <a:t> </a:t>
            </a:r>
            <a:r>
              <a:rPr dirty="0" err="1"/>
              <a:t>bli</a:t>
            </a:r>
            <a:r>
              <a:rPr dirty="0"/>
              <a:t> </a:t>
            </a:r>
            <a:r>
              <a:rPr dirty="0" err="1"/>
              <a:t>sendt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e-</a:t>
            </a:r>
            <a:r>
              <a:rPr dirty="0" err="1"/>
              <a:t>postadressen</a:t>
            </a:r>
            <a:r>
              <a:rPr dirty="0"/>
              <a:t> du </a:t>
            </a:r>
            <a:r>
              <a:rPr dirty="0" err="1"/>
              <a:t>oppga</a:t>
            </a:r>
            <a:r>
              <a:rPr dirty="0"/>
              <a:t> </a:t>
            </a:r>
            <a:endParaRPr lang="nn-NO" sz="2600" dirty="0"/>
          </a:p>
          <a:p>
            <a:pPr marL="285750" indent="-285750">
              <a:defRPr sz="2600"/>
            </a:pPr>
            <a:r>
              <a:rPr lang="nn-NO" dirty="0"/>
              <a:t>Huk av på </a:t>
            </a:r>
            <a:r>
              <a:rPr lang="nn-NO" dirty="0" err="1"/>
              <a:t>personvernerklæringen</a:t>
            </a:r>
            <a:r>
              <a:rPr lang="nn-NO" dirty="0"/>
              <a:t>.</a:t>
            </a:r>
            <a:endParaRPr lang="nn-NO" sz="2600" dirty="0"/>
          </a:p>
          <a:p>
            <a:pPr marL="285750" indent="-285750">
              <a:defRPr sz="2600"/>
            </a:pPr>
            <a:r>
              <a:rPr dirty="0" err="1"/>
              <a:t>Klikk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"</a:t>
            </a:r>
            <a:r>
              <a:rPr b="1" dirty="0" err="1"/>
              <a:t>Opprett</a:t>
            </a:r>
            <a:r>
              <a:rPr b="1" dirty="0"/>
              <a:t> </a:t>
            </a:r>
            <a:r>
              <a:rPr b="1" dirty="0" err="1"/>
              <a:t>en</a:t>
            </a:r>
            <a:r>
              <a:rPr b="1" dirty="0"/>
              <a:t> </a:t>
            </a:r>
            <a:r>
              <a:rPr b="1" dirty="0" err="1"/>
              <a:t>konto</a:t>
            </a:r>
            <a:r>
              <a:rPr dirty="0"/>
              <a:t>".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Opprett</a:t>
            </a:r>
            <a:r>
              <a:rPr dirty="0"/>
              <a:t> din EU-</a:t>
            </a:r>
            <a:r>
              <a:rPr dirty="0" err="1"/>
              <a:t>påloggingskonto</a:t>
            </a:r>
            <a:endParaRPr sz="36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0331" y="2486894"/>
            <a:ext cx="1517537" cy="13489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029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59337" y="4306195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885509" y="5138057"/>
            <a:ext cx="4228753" cy="74067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576502" y="5765634"/>
            <a:ext cx="4537760" cy="67384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36799" y="4518261"/>
            <a:ext cx="813947" cy="214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/>
              <a:t>Du </a:t>
            </a:r>
            <a:r>
              <a:rPr dirty="0" err="1"/>
              <a:t>vil</a:t>
            </a:r>
            <a:r>
              <a:rPr dirty="0"/>
              <a:t> </a:t>
            </a:r>
            <a:r>
              <a:rPr dirty="0" err="1"/>
              <a:t>motta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e-post for å </a:t>
            </a:r>
            <a:r>
              <a:rPr dirty="0" err="1"/>
              <a:t>bekrefte</a:t>
            </a:r>
            <a:r>
              <a:rPr dirty="0"/>
              <a:t> at du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tilgang</a:t>
            </a:r>
            <a:r>
              <a:rPr dirty="0"/>
              <a:t> </a:t>
            </a:r>
            <a:endParaRPr lang="nb-NO" dirty="0"/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sjekk</a:t>
            </a:r>
            <a:r>
              <a:rPr dirty="0">
                <a:solidFill>
                  <a:schemeClr val="tx1"/>
                </a:solidFill>
              </a:rPr>
              <a:t> spam </a:t>
            </a:r>
            <a:r>
              <a:rPr dirty="0" err="1">
                <a:solidFill>
                  <a:schemeClr val="tx1"/>
                </a:solidFill>
              </a:rPr>
              <a:t>eller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søppelpostmappen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hvis</a:t>
            </a:r>
            <a:r>
              <a:rPr dirty="0">
                <a:solidFill>
                  <a:schemeClr val="tx1"/>
                </a:solidFill>
              </a:rPr>
              <a:t> du </a:t>
            </a:r>
            <a:r>
              <a:rPr dirty="0" err="1">
                <a:solidFill>
                  <a:schemeClr val="tx1"/>
                </a:solidFill>
              </a:rPr>
              <a:t>ikke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får svar </a:t>
            </a:r>
            <a:r>
              <a:rPr dirty="0" err="1">
                <a:solidFill>
                  <a:schemeClr val="tx1"/>
                </a:solidFill>
              </a:rPr>
              <a:t>innen</a:t>
            </a:r>
            <a:r>
              <a:rPr dirty="0">
                <a:solidFill>
                  <a:schemeClr val="tx1"/>
                </a:solidFill>
              </a:rPr>
              <a:t> 10-15 </a:t>
            </a:r>
            <a:r>
              <a:rPr dirty="0" err="1">
                <a:solidFill>
                  <a:schemeClr val="tx1"/>
                </a:solidFill>
              </a:rPr>
              <a:t>minutter</a:t>
            </a:r>
            <a:r>
              <a:rPr dirty="0">
                <a:solidFill>
                  <a:schemeClr val="tx1"/>
                </a:solidFill>
              </a:rPr>
              <a:t>)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 err="1">
                <a:solidFill>
                  <a:srgbClr val="C65094"/>
                </a:solidFill>
              </a:rPr>
              <a:t>Hvis</a:t>
            </a:r>
            <a:r>
              <a:rPr dirty="0">
                <a:solidFill>
                  <a:srgbClr val="C65094"/>
                </a:solidFill>
              </a:rPr>
              <a:t> du </a:t>
            </a:r>
            <a:r>
              <a:rPr dirty="0" err="1">
                <a:solidFill>
                  <a:srgbClr val="C65094"/>
                </a:solidFill>
              </a:rPr>
              <a:t>ikke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mottok</a:t>
            </a:r>
            <a:r>
              <a:rPr dirty="0">
                <a:solidFill>
                  <a:srgbClr val="C65094"/>
                </a:solidFill>
              </a:rPr>
              <a:t> e-</a:t>
            </a:r>
            <a:r>
              <a:rPr dirty="0" err="1">
                <a:solidFill>
                  <a:srgbClr val="C65094"/>
                </a:solidFill>
              </a:rPr>
              <a:t>posten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etter</a:t>
            </a:r>
            <a:r>
              <a:rPr dirty="0">
                <a:solidFill>
                  <a:srgbClr val="C65094"/>
                </a:solidFill>
              </a:rPr>
              <a:t> 10 </a:t>
            </a:r>
            <a:r>
              <a:rPr dirty="0" err="1">
                <a:solidFill>
                  <a:srgbClr val="C65094"/>
                </a:solidFill>
              </a:rPr>
              <a:t>minutter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solidFill>
                  <a:srgbClr val="C65094"/>
                </a:solidFill>
              </a:rPr>
              <a:t>vennligst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hlinkClick r:id="rId3"/>
              </a:rPr>
              <a:t>kontakt</a:t>
            </a:r>
            <a:r>
              <a:rPr dirty="0">
                <a:hlinkClick r:id="rId3"/>
              </a:rPr>
              <a:t> EU Login External Support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 err="1"/>
              <a:t>Vær</a:t>
            </a:r>
            <a:r>
              <a:rPr dirty="0"/>
              <a:t> </a:t>
            </a:r>
            <a:r>
              <a:rPr dirty="0" err="1"/>
              <a:t>oppmerksom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at det </a:t>
            </a:r>
            <a:r>
              <a:rPr dirty="0" err="1"/>
              <a:t>kan</a:t>
            </a:r>
            <a:r>
              <a:rPr dirty="0"/>
              <a:t> ta </a:t>
            </a:r>
            <a:r>
              <a:rPr dirty="0" err="1"/>
              <a:t>mellom</a:t>
            </a:r>
            <a:r>
              <a:rPr dirty="0"/>
              <a:t> 2 </a:t>
            </a:r>
            <a:r>
              <a:rPr dirty="0" err="1"/>
              <a:t>og</a:t>
            </a:r>
            <a:r>
              <a:rPr dirty="0"/>
              <a:t> 10 </a:t>
            </a:r>
            <a:r>
              <a:rPr dirty="0" err="1"/>
              <a:t>minutter</a:t>
            </a:r>
            <a:r>
              <a:rPr dirty="0"/>
              <a:t> å </a:t>
            </a:r>
            <a:r>
              <a:rPr dirty="0" err="1"/>
              <a:t>få</a:t>
            </a:r>
            <a:r>
              <a:rPr dirty="0"/>
              <a:t> e-</a:t>
            </a:r>
            <a:r>
              <a:rPr dirty="0" err="1"/>
              <a:t>posten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Følg</a:t>
            </a:r>
            <a:r>
              <a:rPr dirty="0"/>
              <a:t> </a:t>
            </a:r>
            <a:r>
              <a:rPr dirty="0" err="1"/>
              <a:t>instruksjonene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e-</a:t>
            </a:r>
            <a:r>
              <a:rPr dirty="0" err="1"/>
              <a:t>posten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klikk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linken</a:t>
            </a:r>
            <a:r>
              <a:rPr dirty="0"/>
              <a:t> du </a:t>
            </a:r>
            <a:r>
              <a:rPr dirty="0" err="1"/>
              <a:t>mottok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Opprette din EU-påloggingskonto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170670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/>
              <a:t>Du </a:t>
            </a:r>
            <a:r>
              <a:rPr lang="nb-NO" dirty="0"/>
              <a:t>blir</a:t>
            </a:r>
            <a:r>
              <a:rPr dirty="0"/>
              <a:t> </a:t>
            </a:r>
            <a:r>
              <a:rPr dirty="0" err="1"/>
              <a:t>invitert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å </a:t>
            </a:r>
            <a:r>
              <a:rPr dirty="0" err="1"/>
              <a:t>velge</a:t>
            </a:r>
            <a:r>
              <a:rPr b="1" dirty="0"/>
              <a:t> et </a:t>
            </a:r>
            <a:r>
              <a:rPr b="1" dirty="0" err="1"/>
              <a:t>passord</a:t>
            </a:r>
            <a:r>
              <a:rPr b="1" dirty="0"/>
              <a:t> </a:t>
            </a:r>
            <a:r>
              <a:rPr lang="nb-NO" dirty="0"/>
              <a:t>som du må </a:t>
            </a:r>
            <a:r>
              <a:rPr dirty="0"/>
              <a:t> </a:t>
            </a:r>
            <a:r>
              <a:rPr b="1" dirty="0" err="1"/>
              <a:t>bekrefte</a:t>
            </a:r>
            <a:r>
              <a:rPr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Skriv</a:t>
            </a:r>
            <a:r>
              <a:rPr dirty="0"/>
              <a:t> inn </a:t>
            </a:r>
            <a:r>
              <a:rPr dirty="0" err="1"/>
              <a:t>passordet</a:t>
            </a:r>
            <a:r>
              <a:rPr dirty="0"/>
              <a:t> du </a:t>
            </a:r>
            <a:r>
              <a:rPr dirty="0" err="1"/>
              <a:t>vil</a:t>
            </a:r>
            <a:r>
              <a:rPr dirty="0"/>
              <a:t> </a:t>
            </a:r>
            <a:r>
              <a:rPr dirty="0" err="1"/>
              <a:t>bruke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feltet</a:t>
            </a:r>
            <a:r>
              <a:rPr dirty="0"/>
              <a:t> "</a:t>
            </a:r>
            <a:r>
              <a:rPr dirty="0" err="1"/>
              <a:t>Nytt</a:t>
            </a:r>
            <a:r>
              <a:rPr dirty="0"/>
              <a:t> </a:t>
            </a:r>
            <a:r>
              <a:rPr dirty="0" err="1"/>
              <a:t>passord</a:t>
            </a:r>
            <a:r>
              <a:rPr dirty="0"/>
              <a:t>" </a:t>
            </a:r>
            <a:r>
              <a:rPr dirty="0" err="1"/>
              <a:t>ved</a:t>
            </a:r>
            <a:r>
              <a:rPr dirty="0"/>
              <a:t> å </a:t>
            </a:r>
            <a:r>
              <a:rPr dirty="0" err="1"/>
              <a:t>følge</a:t>
            </a:r>
            <a:r>
              <a:rPr dirty="0"/>
              <a:t> </a:t>
            </a:r>
            <a:r>
              <a:rPr dirty="0" err="1"/>
              <a:t>instruksjonene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siden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Skriv</a:t>
            </a:r>
            <a:r>
              <a:rPr dirty="0"/>
              <a:t> inn </a:t>
            </a:r>
            <a:r>
              <a:rPr dirty="0" err="1"/>
              <a:t>passordet</a:t>
            </a:r>
            <a:r>
              <a:rPr dirty="0"/>
              <a:t> </a:t>
            </a:r>
            <a:r>
              <a:rPr dirty="0" err="1"/>
              <a:t>ditt</a:t>
            </a:r>
            <a:r>
              <a:rPr dirty="0"/>
              <a:t> </a:t>
            </a:r>
            <a:r>
              <a:rPr dirty="0" err="1"/>
              <a:t>igjen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"</a:t>
            </a:r>
            <a:r>
              <a:rPr dirty="0" err="1"/>
              <a:t>Bekreft</a:t>
            </a:r>
            <a:r>
              <a:rPr dirty="0"/>
              <a:t> </a:t>
            </a:r>
            <a:r>
              <a:rPr dirty="0" err="1"/>
              <a:t>nytt</a:t>
            </a:r>
            <a:r>
              <a:rPr dirty="0"/>
              <a:t> </a:t>
            </a:r>
            <a:r>
              <a:rPr dirty="0" err="1"/>
              <a:t>passord</a:t>
            </a:r>
            <a:r>
              <a:rPr dirty="0"/>
              <a:t>"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klikk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"Send inn".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Opprette din EU-påloggingskonto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7084194" y="3248298"/>
            <a:ext cx="1197657" cy="2552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7007192" y="3805646"/>
            <a:ext cx="1274659" cy="41984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3667225" y="4458789"/>
            <a:ext cx="4614626" cy="3620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Du kan deretter klikke på "Proceed" eller "Logg inn"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Hvis du i begynnelsen av trinn 1 har registrert deg fra Europass (i stedet for å bruke den direkte EU-påloggingslenken), kan du lese en melding ""Ingen mobil enhet funnet. For å registrere en mobil enhet, gå til Min konto". Dette er normalt, ikke panikk.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Du kan lukke denne siden og gå videre til trinn 2.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Opprett din EU-påloggingskonto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EU-</a:t>
            </a:r>
            <a:r>
              <a:rPr dirty="0" err="1"/>
              <a:t>påloggingsappen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installeres</a:t>
            </a:r>
            <a:r>
              <a:rPr dirty="0"/>
              <a:t> via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Google Play-</a:t>
            </a:r>
            <a:r>
              <a:rPr dirty="0" err="1"/>
              <a:t>butikken</a:t>
            </a:r>
            <a:r>
              <a:rPr dirty="0"/>
              <a:t>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App Store (iOS), </a:t>
            </a:r>
            <a:r>
              <a:rPr dirty="0" err="1"/>
              <a:t>eller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the Windows Store (</a:t>
            </a:r>
            <a:r>
              <a:rPr dirty="0" err="1"/>
              <a:t>engelsk</a:t>
            </a:r>
            <a:r>
              <a:rPr dirty="0"/>
              <a:t>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/>
              <a:t>For å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appen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å </a:t>
            </a:r>
            <a:r>
              <a:rPr dirty="0" err="1"/>
              <a:t>fungere</a:t>
            </a:r>
            <a:r>
              <a:rPr dirty="0"/>
              <a:t> </a:t>
            </a:r>
            <a:r>
              <a:rPr dirty="0" err="1"/>
              <a:t>riktig</a:t>
            </a:r>
            <a:r>
              <a:rPr dirty="0"/>
              <a:t> </a:t>
            </a:r>
            <a:r>
              <a:rPr dirty="0" err="1"/>
              <a:t>trenger</a:t>
            </a:r>
            <a:r>
              <a:rPr dirty="0"/>
              <a:t> du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datamaskin</a:t>
            </a:r>
            <a:r>
              <a:rPr dirty="0"/>
              <a:t>/</a:t>
            </a:r>
            <a:r>
              <a:rPr dirty="0" err="1"/>
              <a:t>bærbar</a:t>
            </a:r>
            <a:r>
              <a:rPr dirty="0"/>
              <a:t> PC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din mobile </a:t>
            </a:r>
            <a:r>
              <a:rPr dirty="0" err="1"/>
              <a:t>enhet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795200" y="2615127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Last </a:t>
            </a:r>
            <a:r>
              <a:rPr dirty="0" err="1"/>
              <a:t>ned</a:t>
            </a:r>
            <a:r>
              <a:rPr dirty="0"/>
              <a:t> </a:t>
            </a:r>
            <a:r>
              <a:rPr dirty="0" err="1"/>
              <a:t>Mobilappen</a:t>
            </a:r>
            <a:r>
              <a:rPr dirty="0"/>
              <a:t> </a:t>
            </a:r>
            <a:r>
              <a:rPr lang="nb-NO" dirty="0"/>
              <a:t>EU </a:t>
            </a:r>
            <a:r>
              <a:rPr lang="nb-NO" dirty="0" err="1"/>
              <a:t>loggin</a:t>
            </a:r>
            <a:r>
              <a:rPr lang="nb-NO"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telefonen</a:t>
            </a:r>
            <a:r>
              <a:rPr dirty="0"/>
              <a:t> din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Legge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to</a:t>
            </a:r>
            <a:r>
              <a:rPr lang="nb-NO" dirty="0" err="1"/>
              <a:t>trinnsinnlogging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030" y="505329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8" y="4689813"/>
            <a:ext cx="1103311" cy="1103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Trinn</a:t>
            </a:r>
            <a:r>
              <a:rPr dirty="0"/>
              <a:t> </a:t>
            </a:r>
            <a:r>
              <a:rPr lang="en-GB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5801E1-2D49-4781-BDD7-D80FA9F6BFA4}">
  <ds:schemaRefs>
    <ds:schemaRef ds:uri="0c869d80-d99c-4dac-b26b-cbbc56b0e91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a230dd3-5426-44e9-972e-c86e457e3d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Widescreen</PresentationFormat>
  <Paragraphs>152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Opprett din EU-påloggingskonto for å få tilgang til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 informasjon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  <property fmtid="{D5CDD505-2E9C-101B-9397-08002B2CF9AE}" pid="3" name="MSIP_Label_4012811f-b717-4099-a412-3cacd3519ab9_Enabled">
    <vt:lpwstr>true</vt:lpwstr>
  </property>
  <property fmtid="{D5CDD505-2E9C-101B-9397-08002B2CF9AE}" pid="4" name="MSIP_Label_4012811f-b717-4099-a412-3cacd3519ab9_SetDate">
    <vt:lpwstr>2022-02-03T15:08:59Z</vt:lpwstr>
  </property>
  <property fmtid="{D5CDD505-2E9C-101B-9397-08002B2CF9AE}" pid="5" name="MSIP_Label_4012811f-b717-4099-a412-3cacd3519ab9_Method">
    <vt:lpwstr>Privileged</vt:lpwstr>
  </property>
  <property fmtid="{D5CDD505-2E9C-101B-9397-08002B2CF9AE}" pid="6" name="MSIP_Label_4012811f-b717-4099-a412-3cacd3519ab9_Name">
    <vt:lpwstr>Åpen</vt:lpwstr>
  </property>
  <property fmtid="{D5CDD505-2E9C-101B-9397-08002B2CF9AE}" pid="7" name="MSIP_Label_4012811f-b717-4099-a412-3cacd3519ab9_SiteId">
    <vt:lpwstr>1ec46890-73f8-4a2a-9b2c-9a6611f1c922</vt:lpwstr>
  </property>
  <property fmtid="{D5CDD505-2E9C-101B-9397-08002B2CF9AE}" pid="8" name="MSIP_Label_4012811f-b717-4099-a412-3cacd3519ab9_ActionId">
    <vt:lpwstr>a4a93fd7-17fa-42df-8a4c-de908c6f3c89</vt:lpwstr>
  </property>
  <property fmtid="{D5CDD505-2E9C-101B-9397-08002B2CF9AE}" pid="9" name="MSIP_Label_4012811f-b717-4099-a412-3cacd3519ab9_ContentBits">
    <vt:lpwstr>0</vt:lpwstr>
  </property>
</Properties>
</file>