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72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Noklikšķiniet, lai rediģētu teksta stilus</a:t>
            </a:r>
          </a:p>
          <a:p>
            <a:pPr lvl="1"/>
            <a:r>
              <a:t>Otrais līmenis</a:t>
            </a:r>
          </a:p>
          <a:p>
            <a:pPr lvl="2"/>
            <a:r>
              <a:t>Trešais līmenis</a:t>
            </a:r>
          </a:p>
          <a:p>
            <a:pPr lvl="3"/>
            <a:r>
              <a:t>Ceturtais līmenis</a:t>
            </a:r>
          </a:p>
          <a:p>
            <a:pPr lvl="4"/>
            <a:r>
              <a:t>Piektais līmenis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Ja jūs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Ja jūs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Nosaukuma teksta vietturis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Papildu teksts šeit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Pateicamies Jums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Jautājumi un atbildes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3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6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Ðракнете за редактиране на основното заглавие основното заглавие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КφрсивНт или текствт на φараграза φе отиде тНк и тНка Ке отиде тНк и тзк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КφрсивНт или текствт на φараграза φе отиде тНк и тНка Ке отиде тНк и тзк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КφрсивНт или текствт на φараграза φе отиде тНк и тНка Ке отиде тНк и тзк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187180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8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6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778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31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5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Noklikšķiniet, lai rediģētu “Master title” stilu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Lodes vai rindkopu teksts šeit un šeit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Lodes vai rindkopu teksts šeit un šeit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Lodes vai rindkopu teksts šeit un šeit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Noklikšķiniet, lai rediģētu galvenā nosaukuma stilu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Φракнете, за да редактирате стила на главното заглавие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t>Europass pieteikšanās un divfaktoru autentifikācija</a:t>
            </a:r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Pēc</a:t>
            </a:r>
            <a:r>
              <a:rPr dirty="0"/>
              <a:t> EU Login </a:t>
            </a:r>
            <a:r>
              <a:rPr dirty="0" err="1"/>
              <a:t>mobilās</a:t>
            </a:r>
            <a:r>
              <a:rPr dirty="0"/>
              <a:t> </a:t>
            </a:r>
            <a:r>
              <a:rPr dirty="0" err="1"/>
              <a:t>lietotnes</a:t>
            </a:r>
            <a:r>
              <a:rPr dirty="0"/>
              <a:t> </a:t>
            </a:r>
            <a:r>
              <a:rPr dirty="0" err="1"/>
              <a:t>uzstādīšanas</a:t>
            </a:r>
            <a:r>
              <a:rPr dirty="0"/>
              <a:t> to </a:t>
            </a:r>
            <a:r>
              <a:rPr dirty="0" err="1"/>
              <a:t>atver</a:t>
            </a:r>
            <a:r>
              <a:rPr lang="lv-LV" dirty="0"/>
              <a:t>iet</a:t>
            </a:r>
            <a:r>
              <a:rPr dirty="0"/>
              <a:t> </a:t>
            </a:r>
            <a:r>
              <a:rPr b="1" dirty="0"/>
              <a:t>un </a:t>
            </a:r>
            <a:r>
              <a:rPr b="1" dirty="0" err="1"/>
              <a:t>izmanto</a:t>
            </a:r>
            <a:r>
              <a:rPr lang="lv-LV" b="1" dirty="0" err="1"/>
              <a:t>jiet</a:t>
            </a:r>
            <a:r>
              <a:rPr b="1" dirty="0"/>
              <a:t> </a:t>
            </a:r>
            <a:r>
              <a:rPr b="1" dirty="0" err="1"/>
              <a:t>opciju</a:t>
            </a:r>
            <a:r>
              <a:rPr b="1" dirty="0"/>
              <a:t> </a:t>
            </a:r>
            <a:r>
              <a:rPr dirty="0"/>
              <a:t>“</a:t>
            </a:r>
            <a:r>
              <a:rPr b="1" dirty="0" err="1"/>
              <a:t>Ini</a:t>
            </a:r>
            <a:r>
              <a:rPr lang="lv-LV" b="1" dirty="0" err="1"/>
              <a:t>cializēt</a:t>
            </a:r>
            <a:r>
              <a:rPr dirty="0"/>
              <a:t>”. </a:t>
            </a:r>
            <a:endParaRPr sz="2000" dirty="0"/>
          </a:p>
          <a:p>
            <a:pPr>
              <a:defRPr sz="2000"/>
            </a:pPr>
            <a:r>
              <a:rPr dirty="0" err="1"/>
              <a:t>Sekojiet</a:t>
            </a:r>
            <a:r>
              <a:rPr dirty="0"/>
              <a:t> </a:t>
            </a:r>
            <a:r>
              <a:rPr dirty="0" err="1"/>
              <a:t>norādījumiem</a:t>
            </a:r>
            <a:r>
              <a:rPr dirty="0"/>
              <a:t> </a:t>
            </a:r>
            <a:r>
              <a:rPr dirty="0" err="1"/>
              <a:t>ekrānā</a:t>
            </a:r>
            <a:r>
              <a:rPr b="1" dirty="0"/>
              <a:t>*</a:t>
            </a:r>
            <a:r>
              <a:rPr dirty="0"/>
              <a:t>. </a:t>
            </a:r>
            <a:r>
              <a:rPr dirty="0" err="1"/>
              <a:t>Jūsu</a:t>
            </a:r>
            <a:r>
              <a:rPr dirty="0"/>
              <a:t> </a:t>
            </a:r>
            <a:r>
              <a:rPr dirty="0" err="1"/>
              <a:t>datora</a:t>
            </a:r>
            <a:r>
              <a:rPr dirty="0"/>
              <a:t> </a:t>
            </a:r>
            <a:r>
              <a:rPr dirty="0" err="1"/>
              <a:t>pārlūkprogrammā</a:t>
            </a:r>
            <a:r>
              <a:rPr dirty="0"/>
              <a:t> </a:t>
            </a:r>
            <a:r>
              <a:rPr b="1" dirty="0" err="1"/>
              <a:t>dodieties</a:t>
            </a:r>
            <a:r>
              <a:rPr b="1" dirty="0"/>
              <a:t> </a:t>
            </a:r>
            <a:r>
              <a:rPr b="1" dirty="0" err="1"/>
              <a:t>uz</a:t>
            </a:r>
            <a:r>
              <a:rPr b="1" dirty="0"/>
              <a:t> </a:t>
            </a:r>
            <a:r>
              <a:rPr b="1" dirty="0" err="1"/>
              <a:t>šādu</a:t>
            </a:r>
            <a:r>
              <a:rPr b="1" dirty="0"/>
              <a:t> URL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/>
              <a:t>. (</a:t>
            </a:r>
            <a:r>
              <a:rPr dirty="0" err="1"/>
              <a:t>iepriekšējais</a:t>
            </a:r>
            <a:r>
              <a:rPr dirty="0"/>
              <a:t> </a:t>
            </a:r>
            <a:r>
              <a:rPr lang="lv-LV" dirty="0"/>
              <a:t>slaids</a:t>
            </a:r>
            <a:r>
              <a:rPr dirty="0"/>
              <a:t>)</a:t>
            </a:r>
            <a:endParaRPr sz="2000" dirty="0"/>
          </a:p>
          <a:p>
            <a:pPr>
              <a:defRPr sz="2000"/>
            </a:pPr>
            <a:r>
              <a:rPr dirty="0" err="1"/>
              <a:t>Vajadzības</a:t>
            </a:r>
            <a:r>
              <a:rPr dirty="0"/>
              <a:t> </a:t>
            </a:r>
            <a:r>
              <a:rPr dirty="0" err="1"/>
              <a:t>gadījumā</a:t>
            </a:r>
            <a:r>
              <a:rPr dirty="0"/>
              <a:t> </a:t>
            </a:r>
            <a:r>
              <a:rPr dirty="0" err="1"/>
              <a:t>autentificējieties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</a:t>
            </a:r>
            <a:r>
              <a:rPr dirty="0" err="1"/>
              <a:t>savu</a:t>
            </a:r>
            <a:r>
              <a:rPr dirty="0"/>
              <a:t> </a:t>
            </a:r>
            <a:r>
              <a:rPr dirty="0" err="1"/>
              <a:t>lietotājvārdu</a:t>
            </a:r>
            <a:r>
              <a:rPr dirty="0"/>
              <a:t> un </a:t>
            </a:r>
            <a:r>
              <a:rPr dirty="0" err="1"/>
              <a:t>paroli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*Ja </a:t>
            </a:r>
            <a:r>
              <a:rPr dirty="0" err="1"/>
              <a:t>jau</a:t>
            </a:r>
            <a:r>
              <a:rPr dirty="0"/>
              <a:t> </a:t>
            </a:r>
            <a:r>
              <a:rPr dirty="0" err="1"/>
              <a:t>inicializējāt</a:t>
            </a:r>
            <a:r>
              <a:rPr dirty="0"/>
              <a:t> EU Login </a:t>
            </a:r>
            <a:r>
              <a:rPr dirty="0" err="1"/>
              <a:t>mobilo</a:t>
            </a:r>
            <a:r>
              <a:rPr dirty="0"/>
              <a:t> </a:t>
            </a:r>
            <a:r>
              <a:rPr dirty="0" err="1"/>
              <a:t>lietotni</a:t>
            </a:r>
            <a:r>
              <a:rPr dirty="0"/>
              <a:t> </a:t>
            </a:r>
            <a:r>
              <a:rPr dirty="0" err="1"/>
              <a:t>citā</a:t>
            </a:r>
            <a:r>
              <a:rPr dirty="0"/>
              <a:t> </a:t>
            </a:r>
            <a:r>
              <a:rPr dirty="0" err="1"/>
              <a:t>ierīcē</a:t>
            </a:r>
            <a:r>
              <a:rPr dirty="0"/>
              <a:t>, </a:t>
            </a:r>
            <a:r>
              <a:rPr lang="lv-LV" dirty="0"/>
              <a:t>J</a:t>
            </a:r>
            <a:r>
              <a:rPr dirty="0"/>
              <a:t>ums </a:t>
            </a:r>
            <a:r>
              <a:rPr dirty="0" err="1"/>
              <a:t>ti</a:t>
            </a:r>
            <a:r>
              <a:rPr lang="lv-LV" dirty="0" err="1"/>
              <a:t>ks</a:t>
            </a:r>
            <a:r>
              <a:rPr dirty="0"/>
              <a:t> </a:t>
            </a:r>
            <a:r>
              <a:rPr dirty="0" err="1"/>
              <a:t>lūgts</a:t>
            </a:r>
            <a:r>
              <a:rPr dirty="0"/>
              <a:t> </a:t>
            </a:r>
            <a:r>
              <a:rPr dirty="0" err="1"/>
              <a:t>autentificēties</a:t>
            </a:r>
            <a:r>
              <a:rPr dirty="0"/>
              <a:t>, </a:t>
            </a:r>
            <a:r>
              <a:rPr dirty="0" err="1"/>
              <a:t>izmantojot</a:t>
            </a:r>
            <a:r>
              <a:rPr dirty="0"/>
              <a:t> </a:t>
            </a:r>
            <a:r>
              <a:rPr dirty="0" err="1"/>
              <a:t>jau</a:t>
            </a:r>
            <a:r>
              <a:rPr dirty="0"/>
              <a:t> </a:t>
            </a:r>
            <a:r>
              <a:rPr dirty="0" err="1"/>
              <a:t>reģistrēto</a:t>
            </a:r>
            <a:r>
              <a:rPr dirty="0"/>
              <a:t> </a:t>
            </a:r>
            <a:r>
              <a:rPr dirty="0" err="1"/>
              <a:t>ierīci</a:t>
            </a:r>
            <a:r>
              <a:rPr dirty="0"/>
              <a:t>. </a:t>
            </a:r>
            <a:r>
              <a:rPr dirty="0" err="1"/>
              <a:t>Ņemiet</a:t>
            </a:r>
            <a:r>
              <a:rPr dirty="0"/>
              <a:t> </a:t>
            </a:r>
            <a:r>
              <a:rPr dirty="0" err="1"/>
              <a:t>vērā</a:t>
            </a:r>
            <a:r>
              <a:rPr dirty="0"/>
              <a:t>, ka EU Login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lietotne</a:t>
            </a:r>
            <a:r>
              <a:rPr dirty="0"/>
              <a:t> var </a:t>
            </a:r>
            <a:r>
              <a:rPr dirty="0" err="1"/>
              <a:t>reģistrēt</a:t>
            </a:r>
            <a:r>
              <a:rPr dirty="0"/>
              <a:t> </a:t>
            </a:r>
            <a:r>
              <a:rPr dirty="0" err="1"/>
              <a:t>tikai</a:t>
            </a:r>
            <a:r>
              <a:rPr dirty="0"/>
              <a:t> </a:t>
            </a:r>
            <a:r>
              <a:rPr dirty="0" err="1"/>
              <a:t>vienu</a:t>
            </a:r>
            <a:r>
              <a:rPr dirty="0"/>
              <a:t> </a:t>
            </a:r>
            <a:r>
              <a:rPr dirty="0" err="1"/>
              <a:t>kontu</a:t>
            </a:r>
            <a:r>
              <a:rPr dirty="0"/>
              <a:t> un </a:t>
            </a:r>
            <a:r>
              <a:rPr dirty="0" err="1"/>
              <a:t>kontu</a:t>
            </a:r>
            <a:r>
              <a:rPr dirty="0"/>
              <a:t> var </a:t>
            </a:r>
            <a:r>
              <a:rPr dirty="0" err="1"/>
              <a:t>reģistrēt</a:t>
            </a:r>
            <a:r>
              <a:rPr dirty="0"/>
              <a:t> </a:t>
            </a:r>
            <a:r>
              <a:rPr dirty="0" err="1"/>
              <a:t>tikai</a:t>
            </a:r>
            <a:r>
              <a:rPr dirty="0"/>
              <a:t> </a:t>
            </a:r>
            <a:r>
              <a:rPr dirty="0" err="1"/>
              <a:t>vienā</a:t>
            </a:r>
            <a:r>
              <a:rPr dirty="0"/>
              <a:t> </a:t>
            </a:r>
            <a:r>
              <a:rPr dirty="0" err="1"/>
              <a:t>mobilajā</a:t>
            </a:r>
            <a:r>
              <a:rPr dirty="0"/>
              <a:t> </a:t>
            </a:r>
            <a:r>
              <a:rPr dirty="0" err="1"/>
              <a:t>lietotnē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Uz abām ierīcēm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Pievieno</a:t>
            </a:r>
            <a:r>
              <a:rPr lang="lv-LV" dirty="0" err="1"/>
              <a:t>jiet</a:t>
            </a:r>
            <a:r>
              <a:rPr dirty="0"/>
              <a:t> </a:t>
            </a:r>
            <a:r>
              <a:rPr dirty="0" err="1"/>
              <a:t>divfaktoru</a:t>
            </a:r>
            <a:r>
              <a:rPr dirty="0"/>
              <a:t> </a:t>
            </a:r>
            <a:r>
              <a:rPr dirty="0" err="1"/>
              <a:t>autentifikāciju</a:t>
            </a:r>
            <a:endParaRPr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4720046" y="3570514"/>
            <a:ext cx="2377440" cy="2525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b="1" dirty="0" err="1"/>
              <a:t>Pievienot</a:t>
            </a:r>
            <a:r>
              <a:rPr b="1" dirty="0"/>
              <a:t> </a:t>
            </a:r>
            <a:r>
              <a:rPr b="1" dirty="0" err="1"/>
              <a:t>mobilo</a:t>
            </a:r>
            <a:r>
              <a:rPr b="1" dirty="0"/>
              <a:t> </a:t>
            </a:r>
            <a:r>
              <a:rPr b="1" dirty="0" err="1"/>
              <a:t>ierīci</a:t>
            </a:r>
            <a:r>
              <a:rPr dirty="0"/>
              <a:t>”. </a:t>
            </a:r>
            <a:endParaRPr sz="2000" dirty="0"/>
          </a:p>
          <a:p>
            <a:pPr>
              <a:defRPr sz="2000"/>
            </a:pPr>
            <a:r>
              <a:rPr dirty="0" err="1"/>
              <a:t>Laukā</a:t>
            </a:r>
            <a:r>
              <a:rPr dirty="0"/>
              <a:t> “</a:t>
            </a:r>
            <a:r>
              <a:rPr dirty="0" err="1"/>
              <a:t>Jūsu</a:t>
            </a:r>
            <a:r>
              <a:rPr dirty="0"/>
              <a:t> </a:t>
            </a:r>
            <a:r>
              <a:rPr dirty="0" err="1"/>
              <a:t>ierīces</a:t>
            </a:r>
            <a:r>
              <a:rPr dirty="0"/>
              <a:t> </a:t>
            </a:r>
            <a:r>
              <a:rPr dirty="0" err="1"/>
              <a:t>nosaukums</a:t>
            </a:r>
            <a:r>
              <a:rPr dirty="0"/>
              <a:t>” </a:t>
            </a:r>
            <a:r>
              <a:rPr dirty="0" err="1"/>
              <a:t>norādiet</a:t>
            </a:r>
            <a:r>
              <a:rPr dirty="0"/>
              <a:t> </a:t>
            </a:r>
            <a:r>
              <a:rPr b="1" dirty="0" err="1"/>
              <a:t>nosaukumu</a:t>
            </a:r>
            <a:r>
              <a:rPr b="1" dirty="0"/>
              <a:t>, kas </a:t>
            </a:r>
            <a:r>
              <a:rPr dirty="0" err="1"/>
              <a:t>ļaus</a:t>
            </a:r>
            <a:r>
              <a:rPr dirty="0"/>
              <a:t> </a:t>
            </a:r>
            <a:r>
              <a:rPr dirty="0" err="1"/>
              <a:t>atcerēties</a:t>
            </a:r>
            <a:r>
              <a:rPr dirty="0"/>
              <a:t>, </a:t>
            </a:r>
            <a:r>
              <a:rPr dirty="0" err="1"/>
              <a:t>uz</a:t>
            </a:r>
            <a:r>
              <a:rPr dirty="0"/>
              <a:t> kuru </a:t>
            </a:r>
            <a:r>
              <a:rPr dirty="0" err="1"/>
              <a:t>ierīci</a:t>
            </a:r>
            <a:r>
              <a:rPr dirty="0"/>
              <a:t> </a:t>
            </a:r>
            <a:r>
              <a:rPr dirty="0" err="1"/>
              <a:t>tas</a:t>
            </a:r>
            <a:r>
              <a:rPr dirty="0"/>
              <a:t> </a:t>
            </a:r>
            <a:r>
              <a:rPr dirty="0" err="1"/>
              <a:t>attiecas</a:t>
            </a:r>
            <a:r>
              <a:rPr dirty="0"/>
              <a:t> (</a:t>
            </a:r>
            <a:r>
              <a:rPr dirty="0" err="1"/>
              <a:t>piemēram</a:t>
            </a:r>
            <a:r>
              <a:rPr dirty="0"/>
              <a:t>, </a:t>
            </a:r>
            <a:r>
              <a:rPr lang="lv-LV" dirty="0"/>
              <a:t>Mans</a:t>
            </a:r>
            <a:r>
              <a:rPr dirty="0"/>
              <a:t> Android </a:t>
            </a:r>
            <a:r>
              <a:rPr dirty="0" err="1"/>
              <a:t>tālrunis</a:t>
            </a:r>
            <a:r>
              <a:rPr dirty="0"/>
              <a:t>).</a:t>
            </a:r>
            <a:endParaRPr sz="2000" dirty="0"/>
          </a:p>
          <a:p>
            <a:r>
              <a:rPr lang="lv-LV" sz="2000" b="1" dirty="0" err="1"/>
              <a:t>Izvēlētieties</a:t>
            </a:r>
            <a:r>
              <a:rPr sz="2000" b="1" dirty="0"/>
              <a:t> PIN </a:t>
            </a:r>
            <a:r>
              <a:rPr sz="2000" b="1" dirty="0" err="1"/>
              <a:t>kodu</a:t>
            </a:r>
            <a:r>
              <a:rPr sz="2000" b="1" dirty="0"/>
              <a:t> </a:t>
            </a:r>
            <a:r>
              <a:rPr sz="2000" dirty="0" err="1"/>
              <a:t>ar</a:t>
            </a:r>
            <a:r>
              <a:rPr sz="2000" dirty="0"/>
              <a:t> 4 </a:t>
            </a:r>
            <a:r>
              <a:rPr sz="2000" dirty="0" err="1"/>
              <a:t>cipariem</a:t>
            </a:r>
            <a:r>
              <a:rPr sz="2000" dirty="0"/>
              <a:t> un </a:t>
            </a:r>
            <a:r>
              <a:rPr sz="2000" dirty="0" err="1"/>
              <a:t>ievadiet</a:t>
            </a:r>
            <a:r>
              <a:rPr sz="2000" dirty="0"/>
              <a:t> to PIN </a:t>
            </a:r>
            <a:r>
              <a:rPr sz="2000" dirty="0" err="1"/>
              <a:t>koda</a:t>
            </a:r>
            <a:r>
              <a:rPr sz="2000" dirty="0"/>
              <a:t> </a:t>
            </a:r>
            <a:r>
              <a:rPr sz="2000" dirty="0" err="1"/>
              <a:t>laukā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Izvēlieties</a:t>
            </a:r>
            <a:r>
              <a:rPr dirty="0">
                <a:solidFill>
                  <a:schemeClr val="tx1"/>
                </a:solidFill>
              </a:rPr>
              <a:t> PIN </a:t>
            </a:r>
            <a:r>
              <a:rPr dirty="0" err="1">
                <a:solidFill>
                  <a:schemeClr val="tx1"/>
                </a:solidFill>
              </a:rPr>
              <a:t>kodu</a:t>
            </a:r>
            <a:r>
              <a:rPr dirty="0">
                <a:solidFill>
                  <a:schemeClr val="tx1"/>
                </a:solidFill>
              </a:rPr>
              <a:t>, ko </a:t>
            </a:r>
            <a:r>
              <a:rPr dirty="0" err="1">
                <a:solidFill>
                  <a:schemeClr val="tx1"/>
                </a:solidFill>
              </a:rPr>
              <a:t>varat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viegli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atcerēties</a:t>
            </a:r>
            <a:r>
              <a:rPr dirty="0">
                <a:solidFill>
                  <a:schemeClr val="tx1"/>
                </a:solidFill>
              </a:rPr>
              <a:t>, bet ne</a:t>
            </a:r>
            <a:r>
              <a:rPr lang="lv-LV" dirty="0">
                <a:solidFill>
                  <a:schemeClr val="tx1"/>
                </a:solidFill>
              </a:rPr>
              <a:t> tādu, kuru var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viegli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uzminēt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 err="1"/>
              <a:t>Ievadiet</a:t>
            </a:r>
            <a:r>
              <a:rPr dirty="0"/>
              <a:t> </a:t>
            </a:r>
            <a:r>
              <a:rPr dirty="0" err="1"/>
              <a:t>tos</a:t>
            </a:r>
            <a:r>
              <a:rPr dirty="0"/>
              <a:t> </a:t>
            </a:r>
            <a:r>
              <a:rPr dirty="0" err="1"/>
              <a:t>pašus</a:t>
            </a:r>
            <a:r>
              <a:rPr dirty="0"/>
              <a:t> 4 </a:t>
            </a:r>
            <a:r>
              <a:rPr dirty="0" err="1"/>
              <a:t>ciparus</a:t>
            </a:r>
            <a:r>
              <a:rPr dirty="0"/>
              <a:t> </a:t>
            </a:r>
            <a:r>
              <a:rPr dirty="0" err="1"/>
              <a:t>apstiprinājuma</a:t>
            </a:r>
            <a:r>
              <a:rPr dirty="0"/>
              <a:t> </a:t>
            </a:r>
            <a:r>
              <a:rPr dirty="0" err="1"/>
              <a:t>laukā</a:t>
            </a:r>
            <a:endParaRPr sz="2000" dirty="0"/>
          </a:p>
          <a:p>
            <a:pPr>
              <a:defRPr sz="2000"/>
            </a:pPr>
            <a:r>
              <a:rPr lang="lv-LV" dirty="0"/>
              <a:t>Pēc lauku aizpildīšanas</a:t>
            </a:r>
            <a:r>
              <a:rPr dirty="0"/>
              <a:t>,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b="1" dirty="0" err="1"/>
              <a:t>Iesniegt</a:t>
            </a:r>
            <a:r>
              <a:rPr dirty="0"/>
              <a:t>”.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Uz</a:t>
            </a:r>
            <a:r>
              <a:rPr dirty="0"/>
              <a:t> </a:t>
            </a:r>
            <a:r>
              <a:rPr lang="lv-LV" dirty="0"/>
              <a:t>datora/</a:t>
            </a:r>
            <a:r>
              <a:rPr dirty="0" err="1"/>
              <a:t>klēpjdatora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Pievieno</a:t>
            </a:r>
            <a:r>
              <a:rPr lang="lv-LV" dirty="0" err="1"/>
              <a:t>jiet</a:t>
            </a:r>
            <a:r>
              <a:rPr dirty="0"/>
              <a:t> </a:t>
            </a:r>
            <a:r>
              <a:rPr dirty="0" err="1"/>
              <a:t>divfaktoru</a:t>
            </a:r>
            <a:r>
              <a:rPr dirty="0"/>
              <a:t> </a:t>
            </a:r>
            <a:r>
              <a:rPr dirty="0" err="1"/>
              <a:t>autentifikāciju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29" y="1752947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383383" y="5390147"/>
            <a:ext cx="2629988" cy="20075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6593305" y="5707781"/>
            <a:ext cx="2637781" cy="38501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Uzklikšķiniet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b="1" dirty="0" err="1"/>
              <a:t>Tālāk</a:t>
            </a:r>
            <a:r>
              <a:rPr dirty="0"/>
              <a:t>”</a:t>
            </a:r>
            <a:r>
              <a:rPr lang="lv-LV" dirty="0"/>
              <a:t> </a:t>
            </a:r>
            <a:r>
              <a:rPr dirty="0" err="1"/>
              <a:t>savā</a:t>
            </a:r>
            <a:r>
              <a:rPr dirty="0"/>
              <a:t> </a:t>
            </a:r>
            <a:r>
              <a:rPr dirty="0" err="1"/>
              <a:t>mobilajā</a:t>
            </a:r>
            <a:r>
              <a:rPr dirty="0"/>
              <a:t> </a:t>
            </a:r>
            <a:r>
              <a:rPr dirty="0" err="1"/>
              <a:t>ierīcē</a:t>
            </a:r>
            <a:endParaRPr dirty="0"/>
          </a:p>
          <a:p>
            <a:pPr>
              <a:defRPr sz="2000"/>
            </a:pPr>
            <a:r>
              <a:rPr dirty="0" err="1"/>
              <a:t>Jūsu</a:t>
            </a:r>
            <a:r>
              <a:rPr dirty="0"/>
              <a:t> </a:t>
            </a:r>
            <a:r>
              <a:rPr dirty="0" err="1"/>
              <a:t>mobilajā</a:t>
            </a:r>
            <a:r>
              <a:rPr dirty="0"/>
              <a:t> </a:t>
            </a:r>
            <a:r>
              <a:rPr dirty="0" err="1"/>
              <a:t>ierīcē</a:t>
            </a:r>
            <a:r>
              <a:rPr dirty="0"/>
              <a:t> </a:t>
            </a:r>
            <a:r>
              <a:rPr lang="lv-LV" dirty="0"/>
              <a:t>atvērsies</a:t>
            </a:r>
            <a:r>
              <a:rPr dirty="0"/>
              <a:t> </a:t>
            </a:r>
            <a:r>
              <a:rPr lang="lv-LV" dirty="0" err="1"/>
              <a:t>kvadrāt</a:t>
            </a:r>
            <a:r>
              <a:rPr dirty="0" err="1"/>
              <a:t>koda</a:t>
            </a:r>
            <a:r>
              <a:rPr dirty="0"/>
              <a:t> </a:t>
            </a:r>
            <a:r>
              <a:rPr dirty="0" err="1"/>
              <a:t>skeneris</a:t>
            </a:r>
            <a:r>
              <a:rPr dirty="0"/>
              <a:t>, un </a:t>
            </a:r>
            <a:r>
              <a:rPr lang="lv-LV" dirty="0"/>
              <a:t>J</a:t>
            </a:r>
            <a:r>
              <a:rPr dirty="0" err="1"/>
              <a:t>ūsu</a:t>
            </a:r>
            <a:r>
              <a:rPr dirty="0"/>
              <a:t> </a:t>
            </a:r>
            <a:r>
              <a:rPr dirty="0" err="1"/>
              <a:t>datora</a:t>
            </a:r>
            <a:r>
              <a:rPr dirty="0"/>
              <a:t> </a:t>
            </a:r>
            <a:r>
              <a:rPr dirty="0" err="1"/>
              <a:t>ekrānā</a:t>
            </a:r>
            <a:r>
              <a:rPr dirty="0"/>
              <a:t> </a:t>
            </a:r>
            <a:r>
              <a:rPr dirty="0" err="1"/>
              <a:t>parād</a:t>
            </a:r>
            <a:r>
              <a:rPr lang="lv-LV" dirty="0" err="1"/>
              <a:t>īsies</a:t>
            </a:r>
            <a:r>
              <a:rPr dirty="0"/>
              <a:t> </a:t>
            </a:r>
            <a:r>
              <a:rPr lang="lv-LV" dirty="0" err="1"/>
              <a:t>kvadrāt</a:t>
            </a:r>
            <a:r>
              <a:rPr dirty="0" err="1"/>
              <a:t>kods</a:t>
            </a:r>
            <a:r>
              <a:rPr dirty="0"/>
              <a:t>. </a:t>
            </a:r>
            <a:r>
              <a:rPr lang="lv-LV" b="1" dirty="0"/>
              <a:t>Vērsiet</a:t>
            </a:r>
            <a:r>
              <a:rPr b="1" dirty="0"/>
              <a:t> </a:t>
            </a:r>
            <a:r>
              <a:rPr b="1" dirty="0" err="1"/>
              <a:t>mobilā</a:t>
            </a:r>
            <a:r>
              <a:rPr b="1" dirty="0"/>
              <a:t> </a:t>
            </a:r>
            <a:r>
              <a:rPr b="1" dirty="0" err="1"/>
              <a:t>tālruņa</a:t>
            </a:r>
            <a:r>
              <a:rPr b="1" dirty="0"/>
              <a:t> </a:t>
            </a:r>
            <a:r>
              <a:rPr b="1" dirty="0" err="1"/>
              <a:t>kameru</a:t>
            </a:r>
            <a:r>
              <a:rPr b="1" dirty="0"/>
              <a:t> </a:t>
            </a:r>
            <a:r>
              <a:rPr lang="lv-LV" dirty="0"/>
              <a:t>pret</a:t>
            </a:r>
            <a:r>
              <a:rPr dirty="0"/>
              <a:t> </a:t>
            </a:r>
            <a:r>
              <a:rPr dirty="0" err="1"/>
              <a:t>datora</a:t>
            </a:r>
            <a:r>
              <a:rPr dirty="0"/>
              <a:t> </a:t>
            </a:r>
            <a:r>
              <a:rPr dirty="0" err="1"/>
              <a:t>ekrānu</a:t>
            </a:r>
            <a:r>
              <a:rPr dirty="0"/>
              <a:t> </a:t>
            </a:r>
            <a:r>
              <a:rPr dirty="0" err="1"/>
              <a:t>līdz</a:t>
            </a:r>
            <a:r>
              <a:rPr dirty="0"/>
              <a:t> </a:t>
            </a:r>
            <a:r>
              <a:rPr dirty="0" err="1"/>
              <a:t>brīdim</a:t>
            </a:r>
            <a:r>
              <a:rPr dirty="0"/>
              <a:t>, </a:t>
            </a:r>
            <a:r>
              <a:rPr dirty="0" err="1"/>
              <a:t>kad</a:t>
            </a:r>
            <a:r>
              <a:rPr dirty="0"/>
              <a:t> </a:t>
            </a:r>
            <a:r>
              <a:rPr dirty="0" err="1"/>
              <a:t>tiks</a:t>
            </a:r>
            <a:r>
              <a:rPr dirty="0"/>
              <a:t> </a:t>
            </a:r>
            <a:r>
              <a:rPr dirty="0" err="1"/>
              <a:t>atpazīts</a:t>
            </a:r>
            <a:r>
              <a:rPr dirty="0"/>
              <a:t> </a:t>
            </a:r>
            <a:r>
              <a:rPr lang="lv-LV" dirty="0" err="1"/>
              <a:t>kvadrāt</a:t>
            </a:r>
            <a:r>
              <a:rPr dirty="0" err="1"/>
              <a:t>kods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b="1" dirty="0" err="1"/>
              <a:t>Ievadiet</a:t>
            </a:r>
            <a:r>
              <a:rPr b="1" dirty="0"/>
              <a:t> PIN </a:t>
            </a:r>
            <a:r>
              <a:rPr b="1" dirty="0" err="1"/>
              <a:t>kodu</a:t>
            </a:r>
            <a:r>
              <a:rPr dirty="0"/>
              <a:t>, ko </a:t>
            </a:r>
            <a:r>
              <a:rPr dirty="0" err="1"/>
              <a:t>tikko</a:t>
            </a:r>
            <a:r>
              <a:rPr dirty="0"/>
              <a:t> </a:t>
            </a:r>
            <a:r>
              <a:rPr dirty="0" err="1"/>
              <a:t>izvēlējāties</a:t>
            </a:r>
            <a:r>
              <a:rPr dirty="0"/>
              <a:t> </a:t>
            </a:r>
            <a:r>
              <a:rPr dirty="0" err="1"/>
              <a:t>savā</a:t>
            </a:r>
            <a:r>
              <a:rPr dirty="0"/>
              <a:t> </a:t>
            </a:r>
            <a:r>
              <a:rPr dirty="0" err="1"/>
              <a:t>mobilajā</a:t>
            </a:r>
            <a:r>
              <a:rPr dirty="0"/>
              <a:t> </a:t>
            </a:r>
            <a:r>
              <a:rPr dirty="0" err="1"/>
              <a:t>ierīcē</a:t>
            </a:r>
            <a:r>
              <a:rPr dirty="0"/>
              <a:t>, un </a:t>
            </a:r>
            <a:r>
              <a:rPr dirty="0" err="1"/>
              <a:t>pieskarieties</a:t>
            </a:r>
            <a:r>
              <a:rPr dirty="0"/>
              <a:t> “</a:t>
            </a:r>
            <a:r>
              <a:rPr lang="lv-LV" b="1" dirty="0"/>
              <a:t>Autorizēties</a:t>
            </a:r>
            <a:r>
              <a:rPr dirty="0"/>
              <a:t>”.</a:t>
            </a:r>
          </a:p>
          <a:p>
            <a:pPr>
              <a:defRPr sz="2000"/>
            </a:pPr>
            <a:r>
              <a:rPr dirty="0" err="1"/>
              <a:t>Jūsu</a:t>
            </a:r>
            <a:r>
              <a:rPr dirty="0"/>
              <a:t> EU Login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lietotne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veiksmīgi</a:t>
            </a:r>
            <a:r>
              <a:rPr dirty="0"/>
              <a:t> </a:t>
            </a:r>
            <a:r>
              <a:rPr dirty="0" err="1"/>
              <a:t>inicializēta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Jūsu</a:t>
            </a:r>
            <a:r>
              <a:rPr dirty="0"/>
              <a:t> </a:t>
            </a:r>
            <a:r>
              <a:rPr lang="lv-LV" dirty="0"/>
              <a:t>"</a:t>
            </a:r>
            <a:r>
              <a:rPr dirty="0"/>
              <a:t>EU Login</a:t>
            </a:r>
            <a:r>
              <a:rPr lang="lv-LV" dirty="0"/>
              <a:t>"</a:t>
            </a:r>
            <a:r>
              <a:rPr dirty="0"/>
              <a:t>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lietotnē</a:t>
            </a:r>
            <a:endParaRPr sz="2800" dirty="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64" y="1767172"/>
            <a:ext cx="740651" cy="7406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6273EF-18DB-46FC-8EBF-651DD14619D6}"/>
              </a:ext>
            </a:extLst>
          </p:cNvPr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Pievieno</a:t>
            </a:r>
            <a:r>
              <a:rPr lang="lv-LV" dirty="0" err="1"/>
              <a:t>jiet</a:t>
            </a:r>
            <a:r>
              <a:rPr dirty="0"/>
              <a:t> </a:t>
            </a:r>
            <a:r>
              <a:rPr dirty="0" err="1"/>
              <a:t>divfaktoru</a:t>
            </a:r>
            <a:r>
              <a:rPr dirty="0"/>
              <a:t> </a:t>
            </a:r>
            <a:r>
              <a:rPr dirty="0" err="1"/>
              <a:t>autentifikāciju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Kad </a:t>
            </a:r>
            <a:r>
              <a:rPr dirty="0" err="1"/>
              <a:t>būsi</a:t>
            </a:r>
            <a:r>
              <a:rPr lang="lv-LV" dirty="0"/>
              <a:t>e</a:t>
            </a:r>
            <a:r>
              <a:rPr dirty="0"/>
              <a:t>t </a:t>
            </a:r>
            <a:r>
              <a:rPr dirty="0" err="1"/>
              <a:t>izveidojis</a:t>
            </a:r>
            <a:r>
              <a:rPr dirty="0"/>
              <a:t> “EU Login” </a:t>
            </a:r>
            <a:r>
              <a:rPr dirty="0" err="1"/>
              <a:t>kontu</a:t>
            </a:r>
            <a:r>
              <a:rPr dirty="0"/>
              <a:t> un </a:t>
            </a:r>
            <a:r>
              <a:rPr dirty="0" err="1"/>
              <a:t>ieviesīsiet</a:t>
            </a:r>
            <a:r>
              <a:rPr dirty="0"/>
              <a:t> </a:t>
            </a:r>
            <a:r>
              <a:rPr dirty="0" err="1"/>
              <a:t>divfaktoru</a:t>
            </a:r>
            <a:r>
              <a:rPr dirty="0"/>
              <a:t> </a:t>
            </a:r>
            <a:r>
              <a:rPr dirty="0" err="1"/>
              <a:t>autentifikācijas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, </a:t>
            </a:r>
            <a:r>
              <a:rPr dirty="0" err="1"/>
              <a:t>varēsiet</a:t>
            </a:r>
            <a:r>
              <a:rPr dirty="0"/>
              <a:t> </a:t>
            </a:r>
            <a:r>
              <a:rPr dirty="0" err="1"/>
              <a:t>pieteikties</a:t>
            </a:r>
            <a:r>
              <a:rPr dirty="0"/>
              <a:t> Europass.</a:t>
            </a:r>
            <a:endParaRPr sz="2000" dirty="0"/>
          </a:p>
          <a:p>
            <a:pPr>
              <a:defRPr sz="2000"/>
            </a:pPr>
            <a:r>
              <a:rPr dirty="0" err="1"/>
              <a:t>Izvēlieties</a:t>
            </a:r>
            <a:r>
              <a:rPr dirty="0"/>
              <a:t> </a:t>
            </a:r>
            <a:r>
              <a:rPr dirty="0" err="1"/>
              <a:t>vienu</a:t>
            </a:r>
            <a:r>
              <a:rPr dirty="0"/>
              <a:t> no </a:t>
            </a:r>
            <a:r>
              <a:rPr dirty="0" err="1"/>
              <a:t>pirmajām</a:t>
            </a:r>
            <a:r>
              <a:rPr dirty="0"/>
              <a:t> </a:t>
            </a:r>
            <a:r>
              <a:rPr dirty="0" err="1"/>
              <a:t>divām</a:t>
            </a:r>
            <a:r>
              <a:rPr dirty="0"/>
              <a:t> </a:t>
            </a:r>
            <a:r>
              <a:rPr dirty="0" err="1"/>
              <a:t>verifikācijas</a:t>
            </a:r>
            <a:r>
              <a:rPr dirty="0"/>
              <a:t> </a:t>
            </a:r>
            <a:r>
              <a:rPr dirty="0" err="1"/>
              <a:t>metodēm</a:t>
            </a:r>
            <a:r>
              <a:rPr dirty="0"/>
              <a:t>, </a:t>
            </a:r>
            <a:r>
              <a:rPr dirty="0" err="1"/>
              <a:t>lai</a:t>
            </a:r>
            <a:r>
              <a:rPr dirty="0"/>
              <a:t> </a:t>
            </a:r>
            <a:r>
              <a:rPr dirty="0" err="1"/>
              <a:t>pieteiktos</a:t>
            </a:r>
            <a:r>
              <a:rPr dirty="0"/>
              <a:t> </a:t>
            </a:r>
            <a:r>
              <a:rPr lang="en-GB" dirty="0"/>
              <a:t>“</a:t>
            </a:r>
            <a:r>
              <a:rPr dirty="0"/>
              <a:t>EU Login</a:t>
            </a:r>
            <a:r>
              <a:rPr lang="en-GB" dirty="0"/>
              <a:t>”</a:t>
            </a:r>
            <a:r>
              <a:rPr dirty="0"/>
              <a:t> </a:t>
            </a:r>
            <a:r>
              <a:rPr lang="lv-LV" dirty="0"/>
              <a:t>mobilajā aplikācijā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EU Login mobilā lietotne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Piesakieties Europass sistēmā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3182351"/>
            <a:ext cx="631441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Kā</a:t>
            </a:r>
            <a:r>
              <a:rPr dirty="0"/>
              <a:t> </a:t>
            </a:r>
            <a:r>
              <a:rPr dirty="0" err="1"/>
              <a:t>pārbaudes</a:t>
            </a:r>
            <a:r>
              <a:rPr dirty="0"/>
              <a:t> </a:t>
            </a:r>
            <a:r>
              <a:rPr dirty="0" err="1"/>
              <a:t>metodi</a:t>
            </a:r>
            <a:r>
              <a:rPr lang="lv-LV" dirty="0"/>
              <a:t> </a:t>
            </a:r>
            <a:r>
              <a:rPr b="1" dirty="0" err="1"/>
              <a:t>izvēlieties</a:t>
            </a:r>
            <a:r>
              <a:rPr b="1" dirty="0"/>
              <a:t> </a:t>
            </a:r>
            <a:r>
              <a:rPr dirty="0"/>
              <a:t>“</a:t>
            </a:r>
            <a:r>
              <a:rPr b="1" dirty="0"/>
              <a:t>EU Login </a:t>
            </a:r>
            <a:r>
              <a:rPr lang="lv-LV" b="1" dirty="0"/>
              <a:t>mobilās aplikācijas</a:t>
            </a:r>
            <a:r>
              <a:rPr lang="en-GB" b="1" dirty="0"/>
              <a:t> </a:t>
            </a:r>
            <a:r>
              <a:rPr b="1" dirty="0"/>
              <a:t>PIN </a:t>
            </a:r>
            <a:r>
              <a:rPr b="1" dirty="0" err="1"/>
              <a:t>kods</a:t>
            </a:r>
            <a:r>
              <a:rPr dirty="0"/>
              <a:t>”, </a:t>
            </a:r>
            <a:r>
              <a:rPr b="1" dirty="0" err="1"/>
              <a:t>ievadiet</a:t>
            </a:r>
            <a:r>
              <a:rPr b="1" dirty="0"/>
              <a:t> </a:t>
            </a:r>
            <a:r>
              <a:rPr b="1" dirty="0" err="1"/>
              <a:t>paroli</a:t>
            </a:r>
            <a:r>
              <a:rPr b="1" dirty="0"/>
              <a:t> </a:t>
            </a:r>
            <a:r>
              <a:rPr dirty="0" err="1"/>
              <a:t>laukā</a:t>
            </a:r>
            <a:r>
              <a:rPr dirty="0"/>
              <a:t> “</a:t>
            </a:r>
            <a:r>
              <a:rPr b="1" dirty="0"/>
              <a:t>Pa</a:t>
            </a:r>
            <a:r>
              <a:rPr lang="lv-LV" b="1" dirty="0" err="1"/>
              <a:t>role</a:t>
            </a:r>
            <a:r>
              <a:rPr dirty="0"/>
              <a:t>” un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b="1" dirty="0"/>
              <a:t>Pieteikties</a:t>
            </a:r>
            <a:r>
              <a:rPr dirty="0"/>
              <a:t>”.*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dirty="0" err="1"/>
              <a:t>nosūta</a:t>
            </a:r>
            <a:r>
              <a:rPr dirty="0"/>
              <a:t> </a:t>
            </a:r>
            <a:r>
              <a:rPr b="1" dirty="0" err="1"/>
              <a:t>paziņojumu</a:t>
            </a:r>
            <a:r>
              <a:rPr b="1" dirty="0"/>
              <a:t> </a:t>
            </a:r>
            <a:r>
              <a:rPr lang="lv-LV" dirty="0"/>
              <a:t>J</a:t>
            </a:r>
            <a:r>
              <a:rPr dirty="0" err="1"/>
              <a:t>ūsu</a:t>
            </a:r>
            <a:r>
              <a:rPr dirty="0"/>
              <a:t> </a:t>
            </a:r>
            <a:r>
              <a:rPr dirty="0" err="1"/>
              <a:t>mobilajai</a:t>
            </a:r>
            <a:r>
              <a:rPr dirty="0"/>
              <a:t> </a:t>
            </a:r>
            <a:r>
              <a:rPr dirty="0" err="1"/>
              <a:t>ierīcei</a:t>
            </a:r>
            <a:r>
              <a:rPr dirty="0"/>
              <a:t>. </a:t>
            </a:r>
            <a:r>
              <a:rPr dirty="0" err="1"/>
              <a:t>Izmantojiet</a:t>
            </a:r>
            <a:r>
              <a:rPr dirty="0"/>
              <a:t> to, </a:t>
            </a:r>
            <a:r>
              <a:rPr dirty="0" err="1"/>
              <a:t>lai</a:t>
            </a:r>
            <a:r>
              <a:rPr dirty="0"/>
              <a:t> </a:t>
            </a:r>
            <a:r>
              <a:rPr dirty="0" err="1"/>
              <a:t>sāktu</a:t>
            </a:r>
            <a:r>
              <a:rPr dirty="0"/>
              <a:t> </a:t>
            </a:r>
            <a:r>
              <a:rPr dirty="0" err="1"/>
              <a:t>lietotni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EU Login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lietotne</a:t>
            </a:r>
            <a:r>
              <a:rPr dirty="0"/>
              <a:t> </a:t>
            </a:r>
            <a:r>
              <a:rPr lang="lv-LV" dirty="0"/>
              <a:t>J</a:t>
            </a:r>
            <a:r>
              <a:rPr dirty="0"/>
              <a:t>ums </a:t>
            </a:r>
            <a:r>
              <a:rPr dirty="0" err="1"/>
              <a:t>liek</a:t>
            </a:r>
            <a:r>
              <a:rPr dirty="0"/>
              <a:t> </a:t>
            </a:r>
            <a:r>
              <a:rPr dirty="0" err="1"/>
              <a:t>ievadīt</a:t>
            </a:r>
            <a:r>
              <a:rPr dirty="0"/>
              <a:t> </a:t>
            </a:r>
            <a:r>
              <a:rPr dirty="0" err="1"/>
              <a:t>savu</a:t>
            </a:r>
            <a:r>
              <a:rPr dirty="0"/>
              <a:t> PIN </a:t>
            </a:r>
            <a:r>
              <a:rPr dirty="0" err="1"/>
              <a:t>kodu</a:t>
            </a:r>
            <a:r>
              <a:rPr dirty="0"/>
              <a:t>. </a:t>
            </a:r>
            <a:r>
              <a:rPr b="1" dirty="0" err="1"/>
              <a:t>Ievadiet</a:t>
            </a:r>
            <a:r>
              <a:rPr b="1" dirty="0"/>
              <a:t> </a:t>
            </a:r>
            <a:r>
              <a:rPr b="1" dirty="0" err="1"/>
              <a:t>savu</a:t>
            </a:r>
            <a:r>
              <a:rPr b="1" dirty="0"/>
              <a:t> PIN </a:t>
            </a:r>
            <a:r>
              <a:rPr b="1" dirty="0" err="1"/>
              <a:t>kodu</a:t>
            </a:r>
            <a:r>
              <a:rPr b="1" dirty="0"/>
              <a:t> </a:t>
            </a:r>
            <a:r>
              <a:rPr b="1" dirty="0" err="1"/>
              <a:t>vai</a:t>
            </a:r>
            <a:r>
              <a:rPr b="1" dirty="0"/>
              <a:t> </a:t>
            </a:r>
            <a:r>
              <a:rPr b="1" dirty="0" err="1"/>
              <a:t>izmantojiet</a:t>
            </a:r>
            <a:r>
              <a:rPr b="1" dirty="0"/>
              <a:t> </a:t>
            </a:r>
            <a:r>
              <a:rPr b="1" dirty="0" err="1"/>
              <a:t>biometrisko</a:t>
            </a:r>
            <a:r>
              <a:rPr b="1" dirty="0"/>
              <a:t> </a:t>
            </a:r>
            <a:r>
              <a:rPr b="1" dirty="0" err="1"/>
              <a:t>atpazīšanu</a:t>
            </a:r>
            <a:r>
              <a:rPr b="1" dirty="0"/>
              <a:t> </a:t>
            </a:r>
            <a:r>
              <a:rPr dirty="0"/>
              <a:t>un </a:t>
            </a:r>
            <a:r>
              <a:rPr dirty="0" err="1"/>
              <a:t>pieskarieties</a:t>
            </a:r>
            <a:r>
              <a:rPr dirty="0"/>
              <a:t> “</a:t>
            </a:r>
            <a:r>
              <a:rPr lang="lv-LV" b="1" dirty="0"/>
              <a:t>Autentificēt</a:t>
            </a:r>
            <a:r>
              <a:rPr dirty="0"/>
              <a:t>”.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EU Login mobilās lietotnes PIN kods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02092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dirty="0"/>
              <a:t>*Ja </a:t>
            </a:r>
            <a:r>
              <a:rPr lang="lv-LV" dirty="0"/>
              <a:t>J</a:t>
            </a:r>
            <a:r>
              <a:rPr dirty="0"/>
              <a:t>ums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vairāk</a:t>
            </a:r>
            <a:r>
              <a:rPr dirty="0"/>
              <a:t> </a:t>
            </a:r>
            <a:r>
              <a:rPr dirty="0" err="1"/>
              <a:t>nekā</a:t>
            </a:r>
            <a:r>
              <a:rPr dirty="0"/>
              <a:t> </a:t>
            </a:r>
            <a:r>
              <a:rPr dirty="0" err="1"/>
              <a:t>viena</a:t>
            </a:r>
            <a:r>
              <a:rPr dirty="0"/>
              <a:t> </a:t>
            </a:r>
            <a:r>
              <a:rPr dirty="0" err="1"/>
              <a:t>ierīce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</a:t>
            </a:r>
            <a:r>
              <a:rPr dirty="0" err="1"/>
              <a:t>inicializētu</a:t>
            </a:r>
            <a:r>
              <a:rPr dirty="0"/>
              <a:t> EU Login </a:t>
            </a:r>
            <a:r>
              <a:rPr dirty="0" err="1"/>
              <a:t>mobilo</a:t>
            </a:r>
            <a:r>
              <a:rPr dirty="0"/>
              <a:t> </a:t>
            </a:r>
            <a:r>
              <a:rPr dirty="0" err="1"/>
              <a:t>lietotni</a:t>
            </a:r>
            <a:r>
              <a:rPr dirty="0"/>
              <a:t>, </a:t>
            </a:r>
            <a:r>
              <a:rPr lang="lv-LV" dirty="0"/>
              <a:t>J</a:t>
            </a:r>
            <a:r>
              <a:rPr dirty="0"/>
              <a:t>ums </a:t>
            </a:r>
            <a:r>
              <a:rPr dirty="0" err="1"/>
              <a:t>būs</a:t>
            </a:r>
            <a:r>
              <a:rPr dirty="0"/>
              <a:t> </a:t>
            </a:r>
            <a:r>
              <a:rPr dirty="0" err="1"/>
              <a:t>jāizvēlas</a:t>
            </a:r>
            <a:r>
              <a:rPr dirty="0"/>
              <a:t> </a:t>
            </a:r>
            <a:r>
              <a:rPr dirty="0" err="1"/>
              <a:t>tā</a:t>
            </a:r>
            <a:r>
              <a:rPr dirty="0"/>
              <a:t>, kuru </a:t>
            </a:r>
            <a:r>
              <a:rPr dirty="0" err="1"/>
              <a:t>vēlaties</a:t>
            </a:r>
            <a:r>
              <a:rPr dirty="0"/>
              <a:t> </a:t>
            </a:r>
            <a:r>
              <a:rPr dirty="0" err="1"/>
              <a:t>izmantot</a:t>
            </a:r>
            <a:r>
              <a:rPr dirty="0"/>
              <a:t>.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Piesakieties Europass sistēmā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75" y="3772675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77" y="4426382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13" y="5648194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2936105"/>
            <a:ext cx="6202582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dirty="0"/>
              <a:t>Ja </a:t>
            </a:r>
            <a:r>
              <a:rPr dirty="0" err="1"/>
              <a:t>vēlaties</a:t>
            </a:r>
            <a:r>
              <a:rPr dirty="0"/>
              <a:t>,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atļaut</a:t>
            </a:r>
            <a:r>
              <a:rPr dirty="0"/>
              <a:t> </a:t>
            </a:r>
            <a:r>
              <a:rPr dirty="0" err="1"/>
              <a:t>pirkstu</a:t>
            </a:r>
            <a:r>
              <a:rPr dirty="0"/>
              <a:t> </a:t>
            </a:r>
            <a:r>
              <a:rPr dirty="0" err="1"/>
              <a:t>nospiedumu</a:t>
            </a:r>
            <a:r>
              <a:rPr dirty="0"/>
              <a:t> </a:t>
            </a:r>
            <a:r>
              <a:rPr dirty="0" err="1"/>
              <a:t>atpazīšanu</a:t>
            </a:r>
            <a:r>
              <a:rPr dirty="0"/>
              <a:t> (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citu</a:t>
            </a:r>
            <a:r>
              <a:rPr dirty="0"/>
              <a:t> </a:t>
            </a:r>
            <a:r>
              <a:rPr dirty="0" err="1"/>
              <a:t>biometrisko</a:t>
            </a:r>
            <a:r>
              <a:rPr dirty="0"/>
              <a:t> </a:t>
            </a:r>
            <a:r>
              <a:rPr dirty="0" err="1"/>
              <a:t>autentifikāciju</a:t>
            </a:r>
            <a:r>
              <a:rPr dirty="0"/>
              <a:t>), ja </a:t>
            </a:r>
            <a:r>
              <a:rPr lang="lv-LV" dirty="0"/>
              <a:t>J</a:t>
            </a:r>
            <a:r>
              <a:rPr dirty="0" err="1"/>
              <a:t>ūsu</a:t>
            </a:r>
            <a:r>
              <a:rPr dirty="0"/>
              <a:t>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ierīce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aprīkota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to:</a:t>
            </a:r>
            <a:endParaRPr sz="2000" dirty="0"/>
          </a:p>
          <a:p>
            <a:pPr>
              <a:defRPr sz="2000"/>
            </a:pPr>
            <a:r>
              <a:rPr dirty="0"/>
              <a:t>(1) Lai to </a:t>
            </a:r>
            <a:r>
              <a:rPr dirty="0" err="1"/>
              <a:t>nodrošinātu</a:t>
            </a:r>
            <a:r>
              <a:rPr dirty="0"/>
              <a:t>, </a:t>
            </a:r>
            <a:r>
              <a:rPr dirty="0" err="1"/>
              <a:t>parādīsies</a:t>
            </a:r>
            <a:r>
              <a:rPr dirty="0"/>
              <a:t> </a:t>
            </a:r>
            <a:r>
              <a:rPr dirty="0" err="1"/>
              <a:t>automātisks</a:t>
            </a:r>
            <a:r>
              <a:rPr dirty="0"/>
              <a:t> </a:t>
            </a:r>
            <a:r>
              <a:rPr dirty="0" err="1"/>
              <a:t>uznirstošais</a:t>
            </a:r>
            <a:r>
              <a:rPr dirty="0"/>
              <a:t> logs. Ja </a:t>
            </a:r>
            <a:r>
              <a:rPr dirty="0" err="1"/>
              <a:t>vēlaties</a:t>
            </a:r>
            <a:r>
              <a:rPr dirty="0"/>
              <a:t> to </a:t>
            </a:r>
            <a:r>
              <a:rPr dirty="0" err="1"/>
              <a:t>iespējot</a:t>
            </a:r>
            <a:r>
              <a:rPr dirty="0"/>
              <a:t>,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lang="lv-LV" dirty="0"/>
              <a:t>"</a:t>
            </a:r>
            <a:r>
              <a:rPr dirty="0" err="1"/>
              <a:t>Jā</a:t>
            </a:r>
            <a:r>
              <a:rPr lang="lv-LV" dirty="0"/>
              <a:t>"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Ievadiet</a:t>
            </a:r>
            <a:r>
              <a:rPr b="1" dirty="0"/>
              <a:t> </a:t>
            </a:r>
            <a:r>
              <a:rPr b="1" dirty="0" err="1"/>
              <a:t>savu</a:t>
            </a:r>
            <a:r>
              <a:rPr b="1" dirty="0"/>
              <a:t> PIN </a:t>
            </a:r>
            <a:r>
              <a:rPr b="1" dirty="0" err="1"/>
              <a:t>kodu</a:t>
            </a:r>
            <a:r>
              <a:rPr b="1" dirty="0"/>
              <a:t> </a:t>
            </a:r>
            <a:r>
              <a:rPr dirty="0"/>
              <a:t>un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bultiņas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Apstiprin</a:t>
            </a:r>
            <a:r>
              <a:rPr lang="lv-LV" dirty="0"/>
              <a:t>iet</a:t>
            </a:r>
            <a:r>
              <a:rPr dirty="0"/>
              <a:t>, </a:t>
            </a:r>
            <a:r>
              <a:rPr b="1" dirty="0" err="1"/>
              <a:t>autentificējot</a:t>
            </a:r>
            <a:r>
              <a:rPr b="1" dirty="0"/>
              <a:t> </a:t>
            </a:r>
            <a:r>
              <a:rPr b="1" dirty="0" err="1"/>
              <a:t>ar</a:t>
            </a:r>
            <a:r>
              <a:rPr b="1" dirty="0"/>
              <a:t> </a:t>
            </a:r>
            <a:r>
              <a:rPr lang="lv-LV" b="1" dirty="0"/>
              <a:t>J</a:t>
            </a:r>
            <a:r>
              <a:rPr b="1" dirty="0" err="1"/>
              <a:t>ūsu</a:t>
            </a:r>
            <a:r>
              <a:rPr b="1" dirty="0"/>
              <a:t> </a:t>
            </a:r>
            <a:r>
              <a:rPr b="1" dirty="0" err="1"/>
              <a:t>pirkstu</a:t>
            </a:r>
            <a:r>
              <a:rPr b="1" dirty="0"/>
              <a:t> </a:t>
            </a:r>
            <a:r>
              <a:rPr b="1" dirty="0" err="1"/>
              <a:t>nospiedumiem</a:t>
            </a:r>
            <a:r>
              <a:rPr dirty="0"/>
              <a:t>. </a:t>
            </a:r>
            <a:r>
              <a:rPr dirty="0" err="1"/>
              <a:t>Jūs</a:t>
            </a:r>
            <a:r>
              <a:rPr dirty="0"/>
              <a:t> </a:t>
            </a:r>
            <a:r>
              <a:rPr dirty="0" err="1"/>
              <a:t>automātiski</a:t>
            </a:r>
            <a:r>
              <a:rPr dirty="0"/>
              <a:t> </a:t>
            </a:r>
            <a:r>
              <a:rPr dirty="0" err="1"/>
              <a:t>novirzīs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informatīvo</a:t>
            </a:r>
            <a:r>
              <a:rPr dirty="0"/>
              <a:t> </a:t>
            </a:r>
            <a:r>
              <a:rPr dirty="0" err="1"/>
              <a:t>lapu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199076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dirty="0"/>
              <a:t>EU Login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lietotne</a:t>
            </a:r>
            <a:endParaRPr sz="2800" dirty="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Pirkstu nospiedumu atpazīšana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Kā</a:t>
            </a:r>
            <a:r>
              <a:rPr dirty="0"/>
              <a:t> </a:t>
            </a:r>
            <a:r>
              <a:rPr dirty="0" err="1"/>
              <a:t>verifikācijas</a:t>
            </a:r>
            <a:r>
              <a:rPr dirty="0"/>
              <a:t> </a:t>
            </a:r>
            <a:r>
              <a:rPr dirty="0" err="1"/>
              <a:t>metodi</a:t>
            </a:r>
            <a:r>
              <a:rPr lang="lv-LV" dirty="0"/>
              <a:t> </a:t>
            </a:r>
            <a:r>
              <a:rPr b="1" dirty="0" err="1"/>
              <a:t>izvēlieties</a:t>
            </a:r>
            <a:r>
              <a:rPr b="1" dirty="0"/>
              <a:t> </a:t>
            </a:r>
            <a:r>
              <a:rPr dirty="0"/>
              <a:t>“</a:t>
            </a:r>
            <a:r>
              <a:rPr b="1" dirty="0"/>
              <a:t>EU Login </a:t>
            </a:r>
            <a:r>
              <a:rPr lang="lv-LV" b="1" dirty="0"/>
              <a:t>mobilās aplikācijas</a:t>
            </a:r>
            <a:r>
              <a:rPr b="1" dirty="0"/>
              <a:t> </a:t>
            </a:r>
            <a:r>
              <a:rPr lang="lv-LV" b="1" dirty="0"/>
              <a:t>QR kods</a:t>
            </a:r>
            <a:r>
              <a:rPr dirty="0"/>
              <a:t>”.</a:t>
            </a:r>
          </a:p>
          <a:p>
            <a:pPr>
              <a:defRPr sz="2000"/>
            </a:pPr>
            <a:r>
              <a:rPr b="1" dirty="0" err="1"/>
              <a:t>Ievadiet</a:t>
            </a:r>
            <a:r>
              <a:rPr b="1" dirty="0"/>
              <a:t> </a:t>
            </a:r>
            <a:r>
              <a:rPr b="1" dirty="0" err="1"/>
              <a:t>savu</a:t>
            </a:r>
            <a:r>
              <a:rPr b="1" dirty="0"/>
              <a:t> </a:t>
            </a:r>
            <a:r>
              <a:rPr b="1" dirty="0" err="1"/>
              <a:t>paroli</a:t>
            </a:r>
            <a:r>
              <a:rPr b="1" dirty="0"/>
              <a:t> </a:t>
            </a:r>
            <a:r>
              <a:rPr dirty="0" err="1"/>
              <a:t>laukā</a:t>
            </a:r>
            <a:r>
              <a:rPr dirty="0"/>
              <a:t> “Parole” un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lang="en-GB" dirty="0"/>
              <a:t>“</a:t>
            </a:r>
            <a:r>
              <a:rPr b="1" dirty="0" err="1"/>
              <a:t>Pieteikties</a:t>
            </a:r>
            <a:r>
              <a:rPr lang="en-GB" dirty="0"/>
              <a:t>”</a:t>
            </a:r>
            <a:r>
              <a:rPr dirty="0"/>
              <a:t>: </a:t>
            </a:r>
            <a:r>
              <a:rPr dirty="0" err="1"/>
              <a:t>Ekrānā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attēlots</a:t>
            </a:r>
            <a:r>
              <a:rPr dirty="0"/>
              <a:t> </a:t>
            </a:r>
            <a:r>
              <a:rPr lang="lv-LV" dirty="0" err="1"/>
              <a:t>kvadrāt</a:t>
            </a:r>
            <a:r>
              <a:rPr dirty="0" err="1"/>
              <a:t>kods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lv-LV" dirty="0"/>
              <a:t>Lietotnē p</a:t>
            </a:r>
            <a:r>
              <a:rPr dirty="0" err="1"/>
              <a:t>ieskarieties</a:t>
            </a:r>
            <a:r>
              <a:rPr dirty="0"/>
              <a:t> </a:t>
            </a:r>
            <a:r>
              <a:rPr lang="en-GB" dirty="0"/>
              <a:t>“</a:t>
            </a:r>
            <a:r>
              <a:rPr lang="lv-LV" b="1" dirty="0"/>
              <a:t>Skenēt</a:t>
            </a:r>
            <a:r>
              <a:rPr b="1" dirty="0"/>
              <a:t> </a:t>
            </a:r>
            <a:r>
              <a:rPr lang="lv-LV" b="1" dirty="0"/>
              <a:t>QR kodu</a:t>
            </a:r>
            <a:r>
              <a:rPr lang="en-GB" dirty="0"/>
              <a:t>”</a:t>
            </a:r>
            <a:r>
              <a:rPr lang="lv-LV" b="1" dirty="0"/>
              <a:t> </a:t>
            </a:r>
            <a:r>
              <a:rPr dirty="0"/>
              <a:t>un </a:t>
            </a:r>
            <a:r>
              <a:rPr lang="lv-LV" dirty="0"/>
              <a:t>vērsiet</a:t>
            </a:r>
            <a:r>
              <a:rPr dirty="0"/>
              <a:t> </a:t>
            </a:r>
            <a:r>
              <a:rPr dirty="0" err="1"/>
              <a:t>kameru</a:t>
            </a:r>
            <a:r>
              <a:rPr dirty="0"/>
              <a:t> </a:t>
            </a:r>
            <a:r>
              <a:rPr lang="lv-LV" dirty="0"/>
              <a:t>pret</a:t>
            </a:r>
            <a:r>
              <a:rPr dirty="0"/>
              <a:t> </a:t>
            </a:r>
            <a:r>
              <a:rPr dirty="0" err="1"/>
              <a:t>ekrān</a:t>
            </a:r>
            <a:r>
              <a:rPr lang="lv-LV" dirty="0"/>
              <a:t>u</a:t>
            </a:r>
            <a:r>
              <a:rPr dirty="0"/>
              <a:t> </a:t>
            </a:r>
            <a:r>
              <a:rPr dirty="0" err="1"/>
              <a:t>līdz</a:t>
            </a:r>
            <a:r>
              <a:rPr dirty="0"/>
              <a:t> </a:t>
            </a:r>
            <a:r>
              <a:rPr dirty="0" err="1"/>
              <a:t>kod</a:t>
            </a:r>
            <a:r>
              <a:rPr lang="lv-LV" dirty="0"/>
              <a:t>s</a:t>
            </a:r>
            <a:r>
              <a:rPr dirty="0"/>
              <a:t> </a:t>
            </a:r>
            <a:r>
              <a:rPr lang="lv-LV" dirty="0"/>
              <a:t>tiek </a:t>
            </a:r>
            <a:r>
              <a:rPr dirty="0" err="1"/>
              <a:t>atpazī</a:t>
            </a:r>
            <a:r>
              <a:rPr lang="lv-LV" dirty="0" err="1"/>
              <a:t>ts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EU Login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lietotne</a:t>
            </a:r>
            <a:r>
              <a:rPr dirty="0"/>
              <a:t> </a:t>
            </a:r>
            <a:r>
              <a:rPr dirty="0" err="1"/>
              <a:t>parāda</a:t>
            </a:r>
            <a:r>
              <a:rPr dirty="0"/>
              <a:t> </a:t>
            </a:r>
            <a:r>
              <a:rPr b="1" dirty="0" err="1"/>
              <a:t>vienreizēju</a:t>
            </a:r>
            <a:r>
              <a:rPr b="1" dirty="0"/>
              <a:t> </a:t>
            </a:r>
            <a:r>
              <a:rPr b="1" dirty="0" err="1"/>
              <a:t>paroli</a:t>
            </a:r>
            <a:r>
              <a:rPr b="1" dirty="0"/>
              <a:t>. </a:t>
            </a:r>
            <a:r>
              <a:rPr lang="lv-LV" dirty="0"/>
              <a:t>(</a:t>
            </a:r>
            <a:r>
              <a:rPr dirty="0"/>
              <a:t>3) </a:t>
            </a:r>
            <a:r>
              <a:rPr dirty="0" err="1"/>
              <a:t>ievadiet</a:t>
            </a:r>
            <a:r>
              <a:rPr dirty="0"/>
              <a:t> </a:t>
            </a:r>
            <a:r>
              <a:rPr b="1" dirty="0"/>
              <a:t>to </a:t>
            </a:r>
            <a:r>
              <a:rPr b="1" dirty="0" err="1"/>
              <a:t>laukā</a:t>
            </a:r>
            <a:r>
              <a:rPr b="1" dirty="0"/>
              <a:t> </a:t>
            </a:r>
            <a:r>
              <a:rPr dirty="0"/>
              <a:t>“</a:t>
            </a:r>
            <a:r>
              <a:rPr dirty="0" err="1"/>
              <a:t>Kods</a:t>
            </a:r>
            <a:r>
              <a:rPr dirty="0"/>
              <a:t>, ko </a:t>
            </a:r>
            <a:r>
              <a:rPr dirty="0" err="1"/>
              <a:t>ģenerējusi</a:t>
            </a:r>
            <a:r>
              <a:rPr dirty="0"/>
              <a:t> </a:t>
            </a:r>
            <a:r>
              <a:rPr dirty="0" err="1"/>
              <a:t>jūsu</a:t>
            </a:r>
            <a:r>
              <a:rPr dirty="0"/>
              <a:t> </a:t>
            </a:r>
            <a:r>
              <a:rPr dirty="0" err="1"/>
              <a:t>lietotne</a:t>
            </a:r>
            <a:r>
              <a:rPr dirty="0"/>
              <a:t>” un,</a:t>
            </a:r>
            <a:r>
              <a:rPr lang="lv-LV" dirty="0"/>
              <a:t> </a:t>
            </a:r>
            <a:r>
              <a:rPr b="1" dirty="0" err="1"/>
              <a:t>lai</a:t>
            </a:r>
            <a:r>
              <a:rPr b="1" dirty="0"/>
              <a:t> </a:t>
            </a:r>
            <a:r>
              <a:rPr b="1" dirty="0" err="1"/>
              <a:t>turpinātu</a:t>
            </a:r>
            <a:r>
              <a:rPr b="1" dirty="0"/>
              <a:t>, </a:t>
            </a:r>
            <a:r>
              <a:rPr b="1" dirty="0" err="1"/>
              <a:t>noklikšķiniet</a:t>
            </a:r>
            <a:r>
              <a:rPr b="1" dirty="0"/>
              <a:t> </a:t>
            </a:r>
            <a:r>
              <a:rPr b="1" dirty="0" err="1"/>
              <a:t>uz</a:t>
            </a:r>
            <a:r>
              <a:rPr b="1" dirty="0"/>
              <a:t> </a:t>
            </a:r>
            <a:r>
              <a:rPr dirty="0"/>
              <a:t>“</a:t>
            </a:r>
            <a:r>
              <a:rPr b="1" dirty="0" err="1"/>
              <a:t>Pieteikties</a:t>
            </a:r>
            <a:r>
              <a:rPr dirty="0"/>
              <a:t>”.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EU Login </a:t>
            </a:r>
            <a:r>
              <a:rPr dirty="0" err="1"/>
              <a:t>mobilās</a:t>
            </a:r>
            <a:r>
              <a:rPr dirty="0"/>
              <a:t> </a:t>
            </a:r>
            <a:r>
              <a:rPr dirty="0" err="1"/>
              <a:t>lietotnes</a:t>
            </a:r>
            <a:r>
              <a:rPr dirty="0"/>
              <a:t> </a:t>
            </a:r>
            <a:r>
              <a:rPr lang="lv-LV" dirty="0" err="1"/>
              <a:t>kvadrāt</a:t>
            </a:r>
            <a:r>
              <a:rPr dirty="0" err="1"/>
              <a:t>kods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lv-LV" dirty="0" err="1"/>
              <a:t>Kvadrāt</a:t>
            </a:r>
            <a:r>
              <a:rPr dirty="0" err="1"/>
              <a:t>kods</a:t>
            </a:r>
            <a:r>
              <a:rPr lang="lv-LV" dirty="0"/>
              <a:t> (QR kods)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Papildu informācija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Papildu</a:t>
            </a:r>
            <a:r>
              <a:rPr dirty="0"/>
              <a:t> </a:t>
            </a:r>
            <a:r>
              <a:rPr dirty="0" err="1"/>
              <a:t>informāciju</a:t>
            </a:r>
            <a:r>
              <a:rPr dirty="0"/>
              <a:t> par to, </a:t>
            </a:r>
            <a:r>
              <a:rPr dirty="0" err="1"/>
              <a:t>kā</a:t>
            </a:r>
            <a:r>
              <a:rPr dirty="0"/>
              <a:t> </a:t>
            </a:r>
            <a:r>
              <a:rPr dirty="0" err="1"/>
              <a:t>izveidot</a:t>
            </a:r>
            <a:r>
              <a:rPr dirty="0"/>
              <a:t> </a:t>
            </a:r>
            <a:r>
              <a:rPr dirty="0" err="1"/>
              <a:t>savu</a:t>
            </a:r>
            <a:r>
              <a:rPr dirty="0"/>
              <a:t> “EU Login” </a:t>
            </a:r>
            <a:r>
              <a:rPr dirty="0" err="1"/>
              <a:t>kontu</a:t>
            </a:r>
            <a:r>
              <a:rPr dirty="0"/>
              <a:t> un </a:t>
            </a:r>
            <a:r>
              <a:rPr dirty="0" err="1"/>
              <a:t>iestatīt</a:t>
            </a:r>
            <a:r>
              <a:rPr dirty="0"/>
              <a:t> </a:t>
            </a:r>
            <a:r>
              <a:rPr dirty="0" err="1"/>
              <a:t>divfaktoru</a:t>
            </a:r>
            <a:r>
              <a:rPr dirty="0"/>
              <a:t> </a:t>
            </a:r>
            <a:r>
              <a:rPr dirty="0" err="1"/>
              <a:t>autentifikāciju</a:t>
            </a:r>
            <a:r>
              <a:rPr dirty="0"/>
              <a:t>,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atrast</a:t>
            </a:r>
            <a:r>
              <a:rPr dirty="0"/>
              <a:t> </a:t>
            </a:r>
            <a:r>
              <a:rPr dirty="0">
                <a:hlinkClick r:id="rId3"/>
              </a:rPr>
              <a:t>EU Login </a:t>
            </a:r>
            <a:r>
              <a:rPr dirty="0" err="1">
                <a:hlinkClick r:id="rId3"/>
              </a:rPr>
              <a:t>lietotāja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rokasgrāmatā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/>
              <a:t>Ja </a:t>
            </a:r>
            <a:r>
              <a:rPr dirty="0" err="1"/>
              <a:t>mobilās</a:t>
            </a:r>
            <a:r>
              <a:rPr dirty="0"/>
              <a:t> </a:t>
            </a:r>
            <a:r>
              <a:rPr dirty="0" err="1"/>
              <a:t>verifikācijas</a:t>
            </a:r>
            <a:r>
              <a:rPr dirty="0"/>
              <a:t> </a:t>
            </a:r>
            <a:r>
              <a:rPr dirty="0" err="1"/>
              <a:t>vietā</a:t>
            </a:r>
            <a:r>
              <a:rPr dirty="0"/>
              <a:t> </a:t>
            </a:r>
            <a:r>
              <a:rPr dirty="0" err="1"/>
              <a:t>vēlaties</a:t>
            </a:r>
            <a:r>
              <a:rPr dirty="0"/>
              <a:t> </a:t>
            </a:r>
            <a:r>
              <a:rPr dirty="0" err="1"/>
              <a:t>izveidot</a:t>
            </a:r>
            <a:r>
              <a:rPr dirty="0"/>
              <a:t> </a:t>
            </a:r>
            <a:r>
              <a:rPr lang="en-GB" dirty="0"/>
              <a:t>“</a:t>
            </a:r>
            <a:r>
              <a:rPr dirty="0" err="1"/>
              <a:t>Securiy</a:t>
            </a:r>
            <a:r>
              <a:rPr dirty="0"/>
              <a:t> Key</a:t>
            </a:r>
            <a:r>
              <a:rPr lang="en-GB" dirty="0"/>
              <a:t>”</a:t>
            </a:r>
            <a:r>
              <a:rPr dirty="0"/>
              <a:t> (SK) un/</a:t>
            </a:r>
            <a:r>
              <a:rPr dirty="0" err="1"/>
              <a:t>vai</a:t>
            </a:r>
            <a:r>
              <a:rPr dirty="0"/>
              <a:t> </a:t>
            </a:r>
            <a:r>
              <a:rPr lang="en-GB" dirty="0"/>
              <a:t>“</a:t>
            </a:r>
            <a:r>
              <a:rPr lang="lv-LV" dirty="0" err="1"/>
              <a:t>Trusted</a:t>
            </a:r>
            <a:r>
              <a:rPr lang="lv-LV" dirty="0"/>
              <a:t> </a:t>
            </a:r>
            <a:r>
              <a:rPr lang="lv-LV" dirty="0" err="1"/>
              <a:t>Platforms</a:t>
            </a:r>
            <a:r>
              <a:rPr lang="en-GB" dirty="0"/>
              <a:t>”</a:t>
            </a:r>
            <a:r>
              <a:rPr lang="lv-LV" dirty="0"/>
              <a:t> </a:t>
            </a:r>
            <a:r>
              <a:rPr dirty="0"/>
              <a:t>(TP) </a:t>
            </a:r>
            <a:r>
              <a:rPr dirty="0" err="1"/>
              <a:t>autentifikācijas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, </a:t>
            </a:r>
            <a:r>
              <a:rPr dirty="0" err="1"/>
              <a:t>skatiet</a:t>
            </a:r>
            <a:r>
              <a:rPr dirty="0"/>
              <a:t> </a:t>
            </a:r>
            <a:r>
              <a:rPr dirty="0" err="1"/>
              <a:t>iepriekš</a:t>
            </a:r>
            <a:r>
              <a:rPr dirty="0"/>
              <a:t> </a:t>
            </a:r>
            <a:r>
              <a:rPr dirty="0" err="1"/>
              <a:t>minēto</a:t>
            </a:r>
            <a:r>
              <a:rPr dirty="0"/>
              <a:t> </a:t>
            </a:r>
            <a:r>
              <a:rPr dirty="0" err="1"/>
              <a:t>rokasgrāmatu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arī</a:t>
            </a:r>
            <a:r>
              <a:rPr dirty="0"/>
              <a:t> </a:t>
            </a:r>
            <a:r>
              <a:rPr dirty="0" err="1"/>
              <a:t>iepazīties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</a:t>
            </a:r>
            <a:r>
              <a:rPr dirty="0" err="1"/>
              <a:t>šo</a:t>
            </a:r>
            <a:r>
              <a:rPr dirty="0"/>
              <a:t> </a:t>
            </a:r>
            <a:r>
              <a:rPr dirty="0" err="1">
                <a:hlinkClick r:id="rId4"/>
              </a:rPr>
              <a:t>pamācības</a:t>
            </a:r>
            <a:r>
              <a:rPr dirty="0">
                <a:hlinkClick r:id="rId4"/>
              </a:rPr>
              <a:t> video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t>Ja esat veicis visus pasākumus un neizdevās izveidot divfaktoru autentifikāciju, </a:t>
            </a:r>
            <a:r>
              <a:rPr>
                <a:hlinkClick r:id="rId5"/>
              </a:rPr>
              <a:t>sazinieties ar </a:t>
            </a:r>
            <a:r>
              <a:t>“EU Login” ārējo atbalstu. </a:t>
            </a:r>
          </a:p>
          <a:p>
            <a:pPr>
              <a:defRPr sz="1400" b="1"/>
            </a:pPr>
            <a:r>
              <a:t>(EK darba laiks: No plkst. 8.00 līdz plkst. 19.00 (pēc Centrāleiropas laika)</a:t>
            </a:r>
          </a:p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t>Pateicamies Jums</a:t>
            </a:r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lv-LV" dirty="0"/>
              <a:t>S</a:t>
            </a:r>
            <a:r>
              <a:rPr dirty="0" err="1"/>
              <a:t>ākum</a:t>
            </a:r>
            <a:r>
              <a:rPr lang="lv-LV" dirty="0"/>
              <a:t>ā</a:t>
            </a:r>
            <a:r>
              <a:rPr dirty="0"/>
              <a:t> </a:t>
            </a:r>
            <a:r>
              <a:rPr dirty="0" err="1"/>
              <a:t>īss</a:t>
            </a:r>
            <a:r>
              <a:rPr dirty="0"/>
              <a:t> </a:t>
            </a:r>
            <a:r>
              <a:rPr dirty="0" err="1"/>
              <a:t>skaidrojums</a:t>
            </a:r>
            <a:r>
              <a:rPr dirty="0"/>
              <a:t> par to, </a:t>
            </a:r>
            <a:r>
              <a:rPr dirty="0" err="1"/>
              <a:t>kāda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atšķirība</a:t>
            </a:r>
            <a:r>
              <a:rPr dirty="0"/>
              <a:t> </a:t>
            </a:r>
            <a:r>
              <a:rPr dirty="0" err="1"/>
              <a:t>starp</a:t>
            </a:r>
            <a:r>
              <a:rPr dirty="0"/>
              <a:t> </a:t>
            </a:r>
            <a:r>
              <a:rPr b="1" dirty="0"/>
              <a:t>Europass</a:t>
            </a:r>
            <a:r>
              <a:rPr dirty="0"/>
              <a:t> un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viena</a:t>
            </a:r>
            <a:r>
              <a:rPr dirty="0"/>
              <a:t> no </a:t>
            </a:r>
            <a:r>
              <a:rPr dirty="0" err="1"/>
              <a:t>vietām</a:t>
            </a:r>
            <a:r>
              <a:rPr dirty="0"/>
              <a:t>, </a:t>
            </a:r>
            <a:r>
              <a:rPr dirty="0" err="1"/>
              <a:t>kur</a:t>
            </a:r>
            <a:r>
              <a:rPr dirty="0"/>
              <a:t> </a:t>
            </a:r>
            <a:r>
              <a:rPr lang="lv-LV" dirty="0"/>
              <a:t>pārvaldīt</a:t>
            </a:r>
            <a:r>
              <a:rPr dirty="0"/>
              <a:t> </a:t>
            </a:r>
            <a:r>
              <a:rPr dirty="0" err="1"/>
              <a:t>savu</a:t>
            </a:r>
            <a:r>
              <a:rPr dirty="0"/>
              <a:t> </a:t>
            </a:r>
            <a:r>
              <a:rPr dirty="0" err="1"/>
              <a:t>karjeru</a:t>
            </a:r>
            <a:r>
              <a:rPr dirty="0"/>
              <a:t> un </a:t>
            </a:r>
            <a:r>
              <a:rPr dirty="0" err="1"/>
              <a:t>mācī</a:t>
            </a:r>
            <a:r>
              <a:rPr lang="lv-LV" dirty="0" err="1"/>
              <a:t>šanos</a:t>
            </a:r>
            <a:r>
              <a:rPr dirty="0"/>
              <a:t>. </a:t>
            </a:r>
            <a:r>
              <a:rPr dirty="0" err="1"/>
              <a:t>Uzziniet</a:t>
            </a:r>
            <a:r>
              <a:rPr dirty="0"/>
              <a:t> </a:t>
            </a:r>
            <a:r>
              <a:rPr dirty="0" err="1"/>
              <a:t>vairāk</a:t>
            </a:r>
            <a:r>
              <a:rPr dirty="0"/>
              <a:t> par Europass, </a:t>
            </a:r>
            <a:r>
              <a:rPr dirty="0" err="1"/>
              <a:t>izmantojot</a:t>
            </a:r>
            <a:r>
              <a:rPr dirty="0"/>
              <a:t> </a:t>
            </a:r>
            <a:r>
              <a:rPr dirty="0" err="1"/>
              <a:t>šo</a:t>
            </a:r>
            <a:r>
              <a:rPr dirty="0"/>
              <a:t> </a:t>
            </a:r>
            <a:r>
              <a:rPr dirty="0" err="1">
                <a:hlinkClick r:id="rId3"/>
              </a:rPr>
              <a:t>saiti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Login*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drošs</a:t>
            </a:r>
            <a:r>
              <a:rPr dirty="0"/>
              <a:t> </a:t>
            </a:r>
            <a:r>
              <a:rPr dirty="0" err="1"/>
              <a:t>veids</a:t>
            </a:r>
            <a:r>
              <a:rPr dirty="0"/>
              <a:t>, </a:t>
            </a:r>
            <a:r>
              <a:rPr dirty="0" err="1"/>
              <a:t>kā</a:t>
            </a:r>
            <a:r>
              <a:rPr dirty="0"/>
              <a:t> </a:t>
            </a:r>
            <a:r>
              <a:rPr lang="lv-LV" dirty="0"/>
              <a:t>pievienoties</a:t>
            </a:r>
            <a:r>
              <a:rPr dirty="0"/>
              <a:t> Europass un </a:t>
            </a:r>
            <a:r>
              <a:rPr dirty="0" err="1"/>
              <a:t>cit</a:t>
            </a:r>
            <a:r>
              <a:rPr lang="lv-LV" dirty="0" err="1"/>
              <a:t>os</a:t>
            </a:r>
            <a:r>
              <a:rPr dirty="0"/>
              <a:t> ES </a:t>
            </a:r>
            <a:r>
              <a:rPr dirty="0" err="1"/>
              <a:t>pakalpojum</a:t>
            </a:r>
            <a:r>
              <a:rPr lang="lv-LV" dirty="0" err="1"/>
              <a:t>os</a:t>
            </a:r>
            <a:r>
              <a:rPr dirty="0"/>
              <a:t>. </a:t>
            </a:r>
            <a:r>
              <a:rPr dirty="0" err="1"/>
              <a:t>Vairāk</a:t>
            </a:r>
            <a:r>
              <a:rPr dirty="0"/>
              <a:t> par to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uzzināt</a:t>
            </a:r>
            <a:r>
              <a:rPr dirty="0"/>
              <a:t> </a:t>
            </a:r>
            <a:r>
              <a:rPr dirty="0" err="1">
                <a:hlinkClick r:id="rId4"/>
              </a:rPr>
              <a:t>šeit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7558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*Ja </a:t>
            </a:r>
            <a:r>
              <a:rPr lang="lv-LV" dirty="0"/>
              <a:t>J</a:t>
            </a:r>
            <a:r>
              <a:rPr dirty="0"/>
              <a:t>ums </a:t>
            </a:r>
            <a:r>
              <a:rPr dirty="0" err="1"/>
              <a:t>jau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Europass </a:t>
            </a:r>
            <a:r>
              <a:rPr dirty="0" err="1"/>
              <a:t>konts</a:t>
            </a:r>
            <a:r>
              <a:rPr dirty="0"/>
              <a:t> un/</a:t>
            </a:r>
            <a:r>
              <a:rPr dirty="0" err="1"/>
              <a:t>vai</a:t>
            </a:r>
            <a:r>
              <a:rPr dirty="0"/>
              <a:t> “EU Login” </a:t>
            </a:r>
            <a:r>
              <a:rPr dirty="0" err="1"/>
              <a:t>konts</a:t>
            </a:r>
            <a:r>
              <a:rPr dirty="0"/>
              <a:t>,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doties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2. soli.</a:t>
            </a:r>
            <a:endParaRPr b="1" dirty="0"/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Jūsu “EU Login” konta izveide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978316" y="2770302"/>
            <a:ext cx="681080" cy="586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55318" y="4799766"/>
            <a:ext cx="604078" cy="324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Izveido</a:t>
            </a:r>
            <a:r>
              <a:rPr lang="lv-LV" dirty="0" err="1"/>
              <a:t>jiet</a:t>
            </a:r>
            <a:r>
              <a:rPr dirty="0"/>
              <a:t> </a:t>
            </a:r>
            <a:r>
              <a:rPr dirty="0" err="1"/>
              <a:t>savu</a:t>
            </a:r>
            <a:r>
              <a:rPr dirty="0"/>
              <a:t> “EU Login” </a:t>
            </a:r>
            <a:r>
              <a:rPr dirty="0" err="1"/>
              <a:t>kontu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/>
              <a:t>Ja </a:t>
            </a:r>
            <a:r>
              <a:rPr lang="lv-LV" dirty="0"/>
              <a:t>J</a:t>
            </a:r>
            <a:r>
              <a:rPr dirty="0"/>
              <a:t>ums </a:t>
            </a:r>
            <a:r>
              <a:rPr dirty="0" err="1"/>
              <a:t>jau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Europass </a:t>
            </a:r>
            <a:r>
              <a:rPr dirty="0" err="1"/>
              <a:t>konts</a:t>
            </a:r>
            <a:r>
              <a:rPr dirty="0"/>
              <a:t> un/</a:t>
            </a:r>
            <a:r>
              <a:rPr dirty="0" err="1"/>
              <a:t>vai</a:t>
            </a:r>
            <a:r>
              <a:rPr dirty="0"/>
              <a:t> “EU Login” </a:t>
            </a:r>
            <a:r>
              <a:rPr dirty="0" err="1"/>
              <a:t>konts</a:t>
            </a:r>
            <a:r>
              <a:rPr dirty="0"/>
              <a:t>,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doties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2. soli)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Pievieno</a:t>
            </a:r>
            <a:r>
              <a:rPr lang="lv-LV" dirty="0" err="1"/>
              <a:t>jiet</a:t>
            </a:r>
            <a:r>
              <a:rPr dirty="0"/>
              <a:t> </a:t>
            </a:r>
            <a:r>
              <a:rPr dirty="0" err="1"/>
              <a:t>divfaktoru</a:t>
            </a:r>
            <a:r>
              <a:rPr dirty="0"/>
              <a:t> </a:t>
            </a:r>
            <a:r>
              <a:rPr dirty="0" err="1"/>
              <a:t>autentifikācijas</a:t>
            </a:r>
            <a:r>
              <a:rPr dirty="0"/>
              <a:t> (2FA) </a:t>
            </a:r>
            <a:r>
              <a:rPr dirty="0" err="1"/>
              <a:t>metodi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Ko darīt?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2082884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 1. </a:t>
            </a:r>
            <a:r>
              <a:rPr lang="lv-LV" dirty="0"/>
              <a:t>solis</a:t>
            </a:r>
            <a:endParaRPr sz="3600" dirty="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2082884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2. </a:t>
            </a:r>
            <a:r>
              <a:rPr lang="lv-LV" dirty="0"/>
              <a:t>solis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“EU Login” konta izveide, lai piekļūtu 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dirty="0" err="1"/>
              <a:t>Jūs</a:t>
            </a:r>
            <a:r>
              <a:rPr dirty="0"/>
              <a:t>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piekļūt</a:t>
            </a:r>
            <a:r>
              <a:rPr dirty="0"/>
              <a:t> </a:t>
            </a:r>
            <a:r>
              <a:rPr b="1" dirty="0"/>
              <a:t>“EU Login” </a:t>
            </a:r>
            <a:r>
              <a:rPr b="1" dirty="0" err="1"/>
              <a:t>konta</a:t>
            </a:r>
            <a:r>
              <a:rPr b="1" dirty="0"/>
              <a:t> </a:t>
            </a:r>
            <a:r>
              <a:rPr dirty="0" err="1"/>
              <a:t>izveides</a:t>
            </a:r>
            <a:r>
              <a:rPr dirty="0"/>
              <a:t> </a:t>
            </a:r>
            <a:r>
              <a:rPr dirty="0" err="1"/>
              <a:t>lapai</a:t>
            </a:r>
            <a:r>
              <a:rPr dirty="0"/>
              <a:t> Europass </a:t>
            </a:r>
            <a:r>
              <a:rPr dirty="0" err="1"/>
              <a:t>sākumlapā</a:t>
            </a:r>
            <a:r>
              <a:rPr dirty="0"/>
              <a:t> (“</a:t>
            </a:r>
            <a:r>
              <a:rPr dirty="0" err="1"/>
              <a:t>Pieteikties</a:t>
            </a:r>
            <a:r>
              <a:rPr dirty="0"/>
              <a:t> Europass”)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noklikšķināt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b="1" dirty="0" err="1"/>
              <a:t>Reģistrs</a:t>
            </a:r>
            <a:r>
              <a:rPr dirty="0"/>
              <a:t>”, </a:t>
            </a:r>
            <a:r>
              <a:rPr dirty="0" err="1"/>
              <a:t>izveidojot</a:t>
            </a:r>
            <a:r>
              <a:rPr dirty="0"/>
              <a:t> </a:t>
            </a:r>
            <a:r>
              <a:rPr dirty="0" err="1"/>
              <a:t>profilu</a:t>
            </a:r>
            <a:r>
              <a:rPr dirty="0"/>
              <a:t>, CV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pavadvēstuli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/>
              <a:t>Kad </a:t>
            </a:r>
            <a:r>
              <a:rPr dirty="0" err="1"/>
              <a:t>nonākat</a:t>
            </a:r>
            <a:r>
              <a:rPr dirty="0"/>
              <a:t> “EU Login” </a:t>
            </a:r>
            <a:r>
              <a:rPr dirty="0" err="1"/>
              <a:t>lapā</a:t>
            </a:r>
            <a:r>
              <a:rPr dirty="0"/>
              <a:t>,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b="1" dirty="0" err="1"/>
              <a:t>Izveidot</a:t>
            </a:r>
            <a:r>
              <a:rPr b="1" dirty="0"/>
              <a:t> </a:t>
            </a:r>
            <a:r>
              <a:rPr b="1" dirty="0" err="1"/>
              <a:t>kontu</a:t>
            </a:r>
            <a:r>
              <a:rPr dirty="0"/>
              <a:t>”.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arī</a:t>
            </a:r>
            <a:r>
              <a:rPr dirty="0"/>
              <a:t> </a:t>
            </a:r>
            <a:r>
              <a:rPr dirty="0" err="1"/>
              <a:t>izveidot</a:t>
            </a:r>
            <a:r>
              <a:rPr dirty="0"/>
              <a:t> “EU Login” </a:t>
            </a:r>
            <a:r>
              <a:rPr dirty="0" err="1"/>
              <a:t>kontu</a:t>
            </a:r>
            <a:r>
              <a:rPr dirty="0"/>
              <a:t> </a:t>
            </a:r>
            <a:r>
              <a:rPr dirty="0" err="1"/>
              <a:t>tieši</a:t>
            </a:r>
            <a:r>
              <a:rPr dirty="0"/>
              <a:t>, </a:t>
            </a:r>
            <a:r>
              <a:rPr dirty="0" err="1"/>
              <a:t>pievienojoties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Jūsu “EU Login” konta izveide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617693" y="354233"/>
            <a:ext cx="1106005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1. </a:t>
            </a:r>
            <a:r>
              <a:rPr lang="lv-LV" dirty="0"/>
              <a:t>solis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Aizpildiet</a:t>
            </a:r>
            <a:r>
              <a:rPr dirty="0"/>
              <a:t> </a:t>
            </a:r>
            <a:r>
              <a:rPr dirty="0" err="1"/>
              <a:t>sniegto</a:t>
            </a:r>
            <a:r>
              <a:rPr dirty="0"/>
              <a:t> </a:t>
            </a:r>
            <a:r>
              <a:rPr dirty="0" err="1"/>
              <a:t>veidlapu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</a:t>
            </a:r>
            <a:r>
              <a:rPr dirty="0" err="1"/>
              <a:t>vajadzīgo</a:t>
            </a:r>
            <a:r>
              <a:rPr dirty="0"/>
              <a:t> </a:t>
            </a:r>
            <a:r>
              <a:rPr dirty="0" err="1"/>
              <a:t>informāciju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Jūsu</a:t>
            </a:r>
            <a:r>
              <a:rPr dirty="0"/>
              <a:t> </a:t>
            </a:r>
            <a:r>
              <a:rPr dirty="0" err="1"/>
              <a:t>vārds</a:t>
            </a:r>
            <a:r>
              <a:rPr dirty="0"/>
              <a:t> un </a:t>
            </a:r>
            <a:r>
              <a:rPr dirty="0" err="1"/>
              <a:t>uzvārds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E-pasta </a:t>
            </a:r>
            <a:r>
              <a:rPr dirty="0" err="1"/>
              <a:t>adrese</a:t>
            </a:r>
            <a:r>
              <a:rPr dirty="0"/>
              <a:t> un </a:t>
            </a:r>
            <a:r>
              <a:rPr lang="lv-LV" dirty="0"/>
              <a:t>šīs e-pasta adreses apstiprināšana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Valoda</a:t>
            </a:r>
            <a:r>
              <a:rPr dirty="0"/>
              <a:t>, </a:t>
            </a:r>
            <a:r>
              <a:rPr dirty="0" err="1"/>
              <a:t>kurā</a:t>
            </a:r>
            <a:r>
              <a:rPr dirty="0"/>
              <a:t> </a:t>
            </a:r>
            <a:r>
              <a:rPr dirty="0" err="1"/>
              <a:t>vēlaties</a:t>
            </a:r>
            <a:r>
              <a:rPr dirty="0"/>
              <a:t> </a:t>
            </a:r>
            <a:r>
              <a:rPr dirty="0" err="1"/>
              <a:t>saņemt</a:t>
            </a:r>
            <a:r>
              <a:rPr dirty="0"/>
              <a:t> e-</a:t>
            </a:r>
            <a:r>
              <a:rPr dirty="0" err="1"/>
              <a:t>pastu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Pēc</a:t>
            </a:r>
            <a:r>
              <a:rPr dirty="0"/>
              <a:t> </a:t>
            </a:r>
            <a:r>
              <a:rPr dirty="0" err="1"/>
              <a:t>pieprasījuma</a:t>
            </a:r>
            <a:r>
              <a:rPr dirty="0"/>
              <a:t> </a:t>
            </a:r>
            <a:r>
              <a:rPr dirty="0" err="1"/>
              <a:t>ievadiet</a:t>
            </a:r>
            <a:r>
              <a:rPr dirty="0"/>
              <a:t> </a:t>
            </a:r>
            <a:r>
              <a:rPr dirty="0" err="1"/>
              <a:t>burtu</a:t>
            </a:r>
            <a:r>
              <a:rPr dirty="0"/>
              <a:t> un </a:t>
            </a:r>
            <a:r>
              <a:rPr dirty="0" err="1"/>
              <a:t>ciparu</a:t>
            </a:r>
            <a:r>
              <a:rPr dirty="0"/>
              <a:t> </a:t>
            </a:r>
            <a:r>
              <a:rPr dirty="0" err="1"/>
              <a:t>kodu</a:t>
            </a:r>
            <a:r>
              <a:rPr dirty="0"/>
              <a:t>, ko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redzēt</a:t>
            </a:r>
            <a:r>
              <a:rPr dirty="0"/>
              <a:t> </a:t>
            </a:r>
            <a:r>
              <a:rPr dirty="0" err="1"/>
              <a:t>attēlā</a:t>
            </a:r>
            <a:r>
              <a:rPr dirty="0"/>
              <a:t> (ja </a:t>
            </a:r>
            <a:r>
              <a:rPr dirty="0" err="1"/>
              <a:t>nevarat</a:t>
            </a:r>
            <a:r>
              <a:rPr dirty="0"/>
              <a:t> </a:t>
            </a:r>
            <a:r>
              <a:rPr dirty="0" err="1"/>
              <a:t>nolasīt</a:t>
            </a:r>
            <a:r>
              <a:rPr dirty="0"/>
              <a:t> </a:t>
            </a:r>
            <a:r>
              <a:rPr dirty="0" err="1"/>
              <a:t>kodu</a:t>
            </a:r>
            <a:r>
              <a:rPr dirty="0"/>
              <a:t>, </a:t>
            </a:r>
            <a:r>
              <a:rPr dirty="0" err="1"/>
              <a:t>varat</a:t>
            </a:r>
            <a:r>
              <a:rPr dirty="0"/>
              <a:t> </a:t>
            </a:r>
            <a:r>
              <a:rPr dirty="0" err="1"/>
              <a:t>noklikšķināt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pogas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</a:t>
            </a:r>
            <a:r>
              <a:rPr dirty="0" err="1"/>
              <a:t>divām</a:t>
            </a:r>
            <a:r>
              <a:rPr dirty="0"/>
              <a:t> </a:t>
            </a:r>
            <a:r>
              <a:rPr dirty="0" err="1"/>
              <a:t>bultiņām</a:t>
            </a:r>
            <a:r>
              <a:rPr dirty="0"/>
              <a:t>, </a:t>
            </a:r>
            <a:r>
              <a:rPr dirty="0" err="1"/>
              <a:t>lai</a:t>
            </a:r>
            <a:r>
              <a:rPr dirty="0"/>
              <a:t> </a:t>
            </a:r>
            <a:r>
              <a:rPr dirty="0" err="1"/>
              <a:t>izveidotu</a:t>
            </a:r>
            <a:r>
              <a:rPr dirty="0"/>
              <a:t> </a:t>
            </a:r>
            <a:r>
              <a:rPr dirty="0" err="1"/>
              <a:t>jaunu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Reģistrācijas</a:t>
            </a:r>
            <a:r>
              <a:rPr dirty="0"/>
              <a:t> </a:t>
            </a:r>
            <a:r>
              <a:rPr dirty="0" err="1"/>
              <a:t>apstiprinājums</a:t>
            </a:r>
            <a:r>
              <a:rPr dirty="0"/>
              <a:t> </a:t>
            </a:r>
            <a:r>
              <a:rPr dirty="0" err="1"/>
              <a:t>tiks</a:t>
            </a:r>
            <a:r>
              <a:rPr dirty="0"/>
              <a:t> </a:t>
            </a:r>
            <a:r>
              <a:rPr dirty="0" err="1"/>
              <a:t>nosūtīts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šeit</a:t>
            </a:r>
            <a:r>
              <a:rPr dirty="0"/>
              <a:t> </a:t>
            </a:r>
            <a:r>
              <a:rPr dirty="0" err="1"/>
              <a:t>norādīto</a:t>
            </a:r>
            <a:r>
              <a:rPr dirty="0"/>
              <a:t> e-pasta </a:t>
            </a:r>
            <a:r>
              <a:rPr dirty="0" err="1"/>
              <a:t>adresi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Pārbaudiet</a:t>
            </a:r>
            <a:r>
              <a:rPr dirty="0"/>
              <a:t> </a:t>
            </a:r>
            <a:r>
              <a:rPr dirty="0" err="1"/>
              <a:t>paziņojumu</a:t>
            </a:r>
            <a:r>
              <a:rPr dirty="0"/>
              <a:t> par </a:t>
            </a:r>
            <a:r>
              <a:rPr dirty="0" err="1"/>
              <a:t>privātumu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b="1" dirty="0" err="1"/>
              <a:t>Izveidot</a:t>
            </a:r>
            <a:r>
              <a:rPr b="1" dirty="0"/>
              <a:t> </a:t>
            </a:r>
            <a:r>
              <a:rPr b="1" dirty="0" err="1"/>
              <a:t>kontu</a:t>
            </a:r>
            <a:r>
              <a:rPr dirty="0"/>
              <a:t>”.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Jūsu “EU Login” konta izveide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420051" y="4899259"/>
            <a:ext cx="2694211" cy="97947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5476775" y="5678905"/>
            <a:ext cx="3637487" cy="76056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B4C7F5-7FCE-4CC9-B04E-A340835F0C15}"/>
              </a:ext>
            </a:extLst>
          </p:cNvPr>
          <p:cNvCxnSpPr>
            <a:cxnSpLocks/>
          </p:cNvCxnSpPr>
          <p:nvPr/>
        </p:nvCxnSpPr>
        <p:spPr>
          <a:xfrm>
            <a:off x="8447765" y="4544972"/>
            <a:ext cx="666497" cy="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Jūs</a:t>
            </a:r>
            <a:r>
              <a:rPr dirty="0"/>
              <a:t> </a:t>
            </a:r>
            <a:r>
              <a:rPr dirty="0" err="1"/>
              <a:t>saņemsiet</a:t>
            </a:r>
            <a:r>
              <a:rPr dirty="0"/>
              <a:t> e-</a:t>
            </a:r>
            <a:r>
              <a:rPr dirty="0" err="1"/>
              <a:t>pastu</a:t>
            </a:r>
            <a:r>
              <a:rPr dirty="0"/>
              <a:t>, </a:t>
            </a:r>
            <a:r>
              <a:rPr dirty="0" err="1"/>
              <a:t>lai</a:t>
            </a:r>
            <a:r>
              <a:rPr dirty="0"/>
              <a:t> </a:t>
            </a:r>
            <a:r>
              <a:rPr dirty="0" err="1"/>
              <a:t>pārbaudītu</a:t>
            </a:r>
            <a:r>
              <a:rPr dirty="0"/>
              <a:t>,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jums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piekļuve</a:t>
            </a:r>
            <a:r>
              <a:rPr dirty="0"/>
              <a:t> </a:t>
            </a:r>
            <a:r>
              <a:rPr dirty="0" err="1"/>
              <a:t>šim</a:t>
            </a:r>
            <a:r>
              <a:rPr dirty="0"/>
              <a:t> e-pasta </a:t>
            </a:r>
            <a:r>
              <a:rPr dirty="0" err="1"/>
              <a:t>kontam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pārbaudiet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surogātpasta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mapi</a:t>
            </a:r>
            <a:r>
              <a:rPr dirty="0">
                <a:solidFill>
                  <a:schemeClr val="tx1"/>
                </a:solidFill>
              </a:rPr>
              <a:t>, ja 10–15 </a:t>
            </a:r>
            <a:r>
              <a:rPr dirty="0" err="1">
                <a:solidFill>
                  <a:schemeClr val="tx1"/>
                </a:solidFill>
              </a:rPr>
              <a:t>minūšu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laikā</a:t>
            </a:r>
            <a:r>
              <a:rPr dirty="0">
                <a:solidFill>
                  <a:schemeClr val="tx1"/>
                </a:solidFill>
              </a:rPr>
              <a:t> to </a:t>
            </a:r>
            <a:r>
              <a:rPr dirty="0" err="1">
                <a:solidFill>
                  <a:schemeClr val="tx1"/>
                </a:solidFill>
              </a:rPr>
              <a:t>neredzat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dirty="0"/>
              <a:t>.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>
                <a:solidFill>
                  <a:srgbClr val="C65094"/>
                </a:solidFill>
              </a:rPr>
              <a:t>Ja </a:t>
            </a:r>
            <a:r>
              <a:rPr dirty="0" err="1">
                <a:solidFill>
                  <a:srgbClr val="C65094"/>
                </a:solidFill>
              </a:rPr>
              <a:t>neesat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saņēmis</a:t>
            </a:r>
            <a:r>
              <a:rPr dirty="0">
                <a:solidFill>
                  <a:srgbClr val="C65094"/>
                </a:solidFill>
              </a:rPr>
              <a:t> e-</a:t>
            </a:r>
            <a:r>
              <a:rPr dirty="0" err="1">
                <a:solidFill>
                  <a:srgbClr val="C65094"/>
                </a:solidFill>
              </a:rPr>
              <a:t>pastu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pēc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minūtēm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sazinieties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ar</a:t>
            </a:r>
            <a:r>
              <a:rPr dirty="0">
                <a:hlinkClick r:id="rId3"/>
              </a:rPr>
              <a:t> “EU Login” </a:t>
            </a:r>
            <a:r>
              <a:rPr dirty="0" err="1">
                <a:hlinkClick r:id="rId3"/>
              </a:rPr>
              <a:t>ārējo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atbalstu</a:t>
            </a:r>
            <a:r>
              <a:rPr dirty="0">
                <a:hlinkClick r:id="rId3"/>
              </a:rPr>
              <a:t>.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 err="1"/>
              <a:t>Lūdzu</a:t>
            </a:r>
            <a:r>
              <a:rPr dirty="0"/>
              <a:t>, </a:t>
            </a:r>
            <a:r>
              <a:rPr dirty="0" err="1"/>
              <a:t>ņemiet</a:t>
            </a:r>
            <a:r>
              <a:rPr dirty="0"/>
              <a:t> </a:t>
            </a:r>
            <a:r>
              <a:rPr dirty="0" err="1"/>
              <a:t>vērā</a:t>
            </a:r>
            <a:r>
              <a:rPr dirty="0"/>
              <a:t>, ka e-pasta </a:t>
            </a:r>
            <a:r>
              <a:rPr dirty="0" err="1"/>
              <a:t>saņemšanai</a:t>
            </a:r>
            <a:r>
              <a:rPr dirty="0"/>
              <a:t> var </a:t>
            </a:r>
            <a:r>
              <a:rPr dirty="0" err="1"/>
              <a:t>būt</a:t>
            </a:r>
            <a:r>
              <a:rPr dirty="0"/>
              <a:t> </a:t>
            </a:r>
            <a:r>
              <a:rPr dirty="0" err="1"/>
              <a:t>vajadzīgas</a:t>
            </a:r>
            <a:r>
              <a:rPr dirty="0"/>
              <a:t> 2–10 </a:t>
            </a:r>
            <a:r>
              <a:rPr dirty="0" err="1"/>
              <a:t>minūtes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Sekojiet</a:t>
            </a:r>
            <a:r>
              <a:rPr dirty="0"/>
              <a:t> </a:t>
            </a:r>
            <a:r>
              <a:rPr dirty="0" err="1"/>
              <a:t>norādījumiem</a:t>
            </a:r>
            <a:r>
              <a:rPr dirty="0"/>
              <a:t> e-</a:t>
            </a:r>
            <a:r>
              <a:rPr dirty="0" err="1"/>
              <a:t>pastā</a:t>
            </a:r>
            <a:r>
              <a:rPr dirty="0"/>
              <a:t> un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saites</a:t>
            </a:r>
            <a:r>
              <a:rPr dirty="0"/>
              <a:t>, ko </a:t>
            </a:r>
            <a:r>
              <a:rPr dirty="0" err="1"/>
              <a:t>saņēmāt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Jūsu “EU Login” konta izveide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 err="1"/>
              <a:t>Aicinām</a:t>
            </a:r>
            <a:r>
              <a:rPr dirty="0"/>
              <a:t> </a:t>
            </a:r>
            <a:r>
              <a:rPr dirty="0" err="1"/>
              <a:t>izvēlēties</a:t>
            </a:r>
            <a:r>
              <a:rPr b="1" dirty="0"/>
              <a:t> </a:t>
            </a:r>
            <a:r>
              <a:rPr b="1" dirty="0" err="1"/>
              <a:t>paroli</a:t>
            </a:r>
            <a:r>
              <a:rPr b="1" dirty="0"/>
              <a:t> </a:t>
            </a:r>
            <a:r>
              <a:rPr dirty="0"/>
              <a:t>un to </a:t>
            </a:r>
            <a:r>
              <a:rPr b="1" dirty="0" err="1"/>
              <a:t>apstiprināt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Ierakstiet</a:t>
            </a:r>
            <a:r>
              <a:rPr dirty="0"/>
              <a:t> </a:t>
            </a:r>
            <a:r>
              <a:rPr dirty="0" err="1"/>
              <a:t>paroli</a:t>
            </a:r>
            <a:r>
              <a:rPr dirty="0"/>
              <a:t>, ko </a:t>
            </a:r>
            <a:r>
              <a:rPr dirty="0" err="1"/>
              <a:t>vēlaties</a:t>
            </a:r>
            <a:r>
              <a:rPr dirty="0"/>
              <a:t> </a:t>
            </a:r>
            <a:r>
              <a:rPr dirty="0" err="1"/>
              <a:t>izmantot</a:t>
            </a:r>
            <a:r>
              <a:rPr dirty="0"/>
              <a:t> </a:t>
            </a:r>
            <a:r>
              <a:rPr dirty="0" err="1"/>
              <a:t>laukā</a:t>
            </a:r>
            <a:r>
              <a:rPr dirty="0"/>
              <a:t> “</a:t>
            </a:r>
            <a:r>
              <a:rPr dirty="0" err="1"/>
              <a:t>Jauna</a:t>
            </a:r>
            <a:r>
              <a:rPr dirty="0"/>
              <a:t> parole”, </a:t>
            </a:r>
            <a:r>
              <a:rPr dirty="0" err="1"/>
              <a:t>ievērojot</a:t>
            </a:r>
            <a:r>
              <a:rPr dirty="0"/>
              <a:t> </a:t>
            </a:r>
            <a:r>
              <a:rPr dirty="0" err="1"/>
              <a:t>lapas</a:t>
            </a:r>
            <a:r>
              <a:rPr dirty="0"/>
              <a:t> </a:t>
            </a:r>
            <a:r>
              <a:rPr dirty="0" err="1"/>
              <a:t>norādījumus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Vēlreiz</a:t>
            </a:r>
            <a:r>
              <a:rPr dirty="0"/>
              <a:t> </a:t>
            </a:r>
            <a:r>
              <a:rPr dirty="0" err="1"/>
              <a:t>ierakstiet</a:t>
            </a:r>
            <a:r>
              <a:rPr dirty="0"/>
              <a:t> </a:t>
            </a:r>
            <a:r>
              <a:rPr dirty="0" err="1"/>
              <a:t>savu</a:t>
            </a:r>
            <a:r>
              <a:rPr dirty="0"/>
              <a:t> </a:t>
            </a:r>
            <a:r>
              <a:rPr dirty="0" err="1"/>
              <a:t>paroli</a:t>
            </a:r>
            <a:r>
              <a:rPr dirty="0"/>
              <a:t> </a:t>
            </a:r>
            <a:r>
              <a:rPr dirty="0" err="1"/>
              <a:t>sadaļā</a:t>
            </a:r>
            <a:r>
              <a:rPr dirty="0"/>
              <a:t> “</a:t>
            </a:r>
            <a:r>
              <a:rPr dirty="0" err="1"/>
              <a:t>Apstiprināt</a:t>
            </a:r>
            <a:r>
              <a:rPr dirty="0"/>
              <a:t> </a:t>
            </a:r>
            <a:r>
              <a:rPr dirty="0" err="1"/>
              <a:t>jauno</a:t>
            </a:r>
            <a:r>
              <a:rPr dirty="0"/>
              <a:t> </a:t>
            </a:r>
            <a:r>
              <a:rPr dirty="0" err="1"/>
              <a:t>paroli</a:t>
            </a:r>
            <a:r>
              <a:rPr dirty="0"/>
              <a:t>” un </a:t>
            </a:r>
            <a:r>
              <a:rPr dirty="0" err="1"/>
              <a:t>noklikšķiniet</a:t>
            </a:r>
            <a:r>
              <a:rPr dirty="0"/>
              <a:t> </a:t>
            </a:r>
            <a:r>
              <a:rPr dirty="0" err="1"/>
              <a:t>uz</a:t>
            </a:r>
            <a:r>
              <a:rPr dirty="0"/>
              <a:t> “</a:t>
            </a:r>
            <a:r>
              <a:rPr dirty="0" err="1"/>
              <a:t>Iesniegt</a:t>
            </a:r>
            <a:r>
              <a:rPr dirty="0"/>
              <a:t>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Jūsu “EU Login” konta izveide</a:t>
            </a:r>
            <a:endParaRPr sz="3600"/>
          </a:p>
        </p:txBody>
      </p:sp>
      <p:cxnSp>
        <p:nvCxnSpPr>
          <p:cNvPr id="4" name="Elbow Connector 3"/>
          <p:cNvCxnSpPr>
            <a:cxnSpLocks/>
          </p:cNvCxnSpPr>
          <p:nvPr/>
        </p:nvCxnSpPr>
        <p:spPr>
          <a:xfrm>
            <a:off x="6383045" y="3248297"/>
            <a:ext cx="1898806" cy="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891688" y="3805646"/>
            <a:ext cx="1390163" cy="35246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5024387" y="4360244"/>
            <a:ext cx="3257464" cy="985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Pēc tam varat noklikšķināt uz “Proceed” vai “Pieteikties”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Ja 1. posma sākumā esat reģistrējies Europass (nevis izmantojot tiešo “EU Login” saiti), varat nolasīt ziņojumu “”mobilā ierīce nav atrasta. Lai reģistrētu mobilo ierīci, dodieties uz “Mans konts”. Tas ir normāli, nepatīkami.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Jūs varat slēgt šo lapu un pāriet uz 2. soli.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Jūsu “EU Login” konta izveide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EU Login </a:t>
            </a:r>
            <a:r>
              <a:rPr dirty="0" err="1"/>
              <a:t>mobilo</a:t>
            </a:r>
            <a:r>
              <a:rPr dirty="0"/>
              <a:t> </a:t>
            </a:r>
            <a:r>
              <a:rPr dirty="0" err="1"/>
              <a:t>lietotni</a:t>
            </a:r>
            <a:r>
              <a:rPr dirty="0"/>
              <a:t> var </a:t>
            </a:r>
            <a:r>
              <a:rPr dirty="0" err="1"/>
              <a:t>instalēt</a:t>
            </a:r>
            <a:r>
              <a:rPr dirty="0"/>
              <a:t>, </a:t>
            </a:r>
            <a:r>
              <a:rPr dirty="0" err="1"/>
              <a:t>izmantojot</a:t>
            </a:r>
            <a:r>
              <a:rPr lang="lv-LV" dirty="0"/>
              <a:t>: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App Store (iOS) </a:t>
            </a:r>
            <a:r>
              <a:rPr dirty="0" err="1"/>
              <a:t>vai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/>
              <a:t>Lai </a:t>
            </a:r>
            <a:r>
              <a:rPr dirty="0" err="1"/>
              <a:t>lietotne</a:t>
            </a:r>
            <a:r>
              <a:rPr dirty="0"/>
              <a:t> </a:t>
            </a:r>
            <a:r>
              <a:rPr dirty="0" err="1"/>
              <a:t>darbotos</a:t>
            </a:r>
            <a:r>
              <a:rPr dirty="0"/>
              <a:t> </a:t>
            </a:r>
            <a:r>
              <a:rPr dirty="0" err="1"/>
              <a:t>pareizi</a:t>
            </a:r>
            <a:r>
              <a:rPr dirty="0"/>
              <a:t>, </a:t>
            </a:r>
            <a:r>
              <a:rPr lang="lv-LV" dirty="0"/>
              <a:t>J</a:t>
            </a:r>
            <a:r>
              <a:rPr dirty="0"/>
              <a:t>ums </a:t>
            </a:r>
            <a:r>
              <a:rPr dirty="0" err="1"/>
              <a:t>būs</a:t>
            </a:r>
            <a:r>
              <a:rPr dirty="0"/>
              <a:t> </a:t>
            </a:r>
            <a:r>
              <a:rPr dirty="0" err="1"/>
              <a:t>vajadzīg</a:t>
            </a:r>
            <a:r>
              <a:rPr lang="lv-LV" dirty="0"/>
              <a:t>s: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dators</a:t>
            </a:r>
            <a:r>
              <a:rPr dirty="0"/>
              <a:t>/</a:t>
            </a:r>
            <a:r>
              <a:rPr dirty="0" err="1"/>
              <a:t>klēpjdators</a:t>
            </a:r>
            <a:r>
              <a:rPr dirty="0"/>
              <a:t>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lang="lv-LV" dirty="0"/>
              <a:t>J</a:t>
            </a:r>
            <a:r>
              <a:rPr dirty="0" err="1"/>
              <a:t>ūsu</a:t>
            </a:r>
            <a:r>
              <a:rPr dirty="0"/>
              <a:t> </a:t>
            </a:r>
            <a:r>
              <a:rPr dirty="0" err="1"/>
              <a:t>mobilā</a:t>
            </a:r>
            <a:r>
              <a:rPr dirty="0"/>
              <a:t> </a:t>
            </a:r>
            <a:r>
              <a:rPr dirty="0" err="1"/>
              <a:t>ierīce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Lejupielādējiet pieteikšanās mobilo lietotni savā telefonā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9322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Pievieno</a:t>
            </a:r>
            <a:r>
              <a:rPr lang="lv-LV" dirty="0" err="1"/>
              <a:t>jiet</a:t>
            </a:r>
            <a:r>
              <a:rPr dirty="0"/>
              <a:t> </a:t>
            </a:r>
            <a:r>
              <a:rPr dirty="0" err="1"/>
              <a:t>divfaktoru</a:t>
            </a:r>
            <a:r>
              <a:rPr dirty="0"/>
              <a:t> </a:t>
            </a:r>
            <a:r>
              <a:rPr dirty="0" err="1"/>
              <a:t>autentifikāciju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4689813"/>
            <a:ext cx="1103311" cy="1103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E8F445-8BB8-4483-AD35-52C5C349BD71}"/>
              </a:ext>
            </a:extLst>
          </p:cNvPr>
          <p:cNvSpPr/>
          <p:nvPr/>
        </p:nvSpPr>
        <p:spPr>
          <a:xfrm>
            <a:off x="10617693" y="354233"/>
            <a:ext cx="1106005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2</a:t>
            </a:r>
            <a:r>
              <a:rPr dirty="0"/>
              <a:t>. </a:t>
            </a:r>
            <a:r>
              <a:rPr lang="lv-LV" dirty="0"/>
              <a:t>solis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0c869d80-d99c-4dac-b26b-cbbc56b0e91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a230dd3-5426-44e9-972e-c86e457e3d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1328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“EU Login” konta izveide, lai piekļūtu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Papildu informācija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