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  <p:sldMasterId id="2147483672" r:id="rId5"/>
  </p:sldMasterIdLst>
  <p:notesMasterIdLst>
    <p:notesMasterId r:id="rId24"/>
  </p:notesMasterIdLst>
  <p:handoutMasterIdLst>
    <p:handoutMasterId r:id="rId25"/>
  </p:handoutMasterIdLst>
  <p:sldIdLst>
    <p:sldId id="256" r:id="rId6"/>
    <p:sldId id="278" r:id="rId7"/>
    <p:sldId id="261" r:id="rId8"/>
    <p:sldId id="262" r:id="rId9"/>
    <p:sldId id="264" r:id="rId10"/>
    <p:sldId id="266" r:id="rId11"/>
    <p:sldId id="267" r:id="rId12"/>
    <p:sldId id="279" r:id="rId13"/>
    <p:sldId id="269" r:id="rId14"/>
    <p:sldId id="270" r:id="rId15"/>
    <p:sldId id="271" r:id="rId16"/>
    <p:sldId id="272" r:id="rId17"/>
    <p:sldId id="274" r:id="rId18"/>
    <p:sldId id="277" r:id="rId19"/>
    <p:sldId id="273" r:id="rId20"/>
    <p:sldId id="276" r:id="rId21"/>
    <p:sldId id="268" r:id="rId22"/>
    <p:sldId id="260" r:id="rId23"/>
  </p:sldIdLst>
  <p:sldSz cx="12192000" cy="6858000"/>
  <p:notesSz cx="68580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3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5094"/>
    <a:srgbClr val="6C3088"/>
    <a:srgbClr val="004B80"/>
    <a:srgbClr val="575756"/>
    <a:srgbClr val="4884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185D4-FE57-4DD6-89B5-CEC1B817D74F}" v="21" dt="2021-12-07T12:36:29.974"/>
    <p1510:client id="{FF7D4232-FF22-44CD-A368-3BEC29FBE918}" v="13" dt="2021-12-07T11:42:0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8" y="126"/>
      </p:cViewPr>
      <p:guideLst>
        <p:guide orient="horz" pos="89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B7F30-0480-4A98-8580-5A40E105CFDC}" type="datetimeFigureOut">
              <a:rPr lang="nl-BE" smtClean="0"/>
              <a:t>25/04/2022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/>
              <a:t>If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C9796-E37B-4F25-9C36-EFD256FAEF8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65184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fld id="{BCA78384-C129-4918-8CFF-615F58D89902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/>
            <a:r>
              <a:t>Norėdami redaguoti pagrindinio teksto stilius, spustelėkite</a:t>
            </a:r>
          </a:p>
          <a:p>
            <a:pPr lvl="1"/>
            <a:r>
              <a:t>Antrasis lygmuo</a:t>
            </a:r>
          </a:p>
          <a:p>
            <a:pPr lvl="2"/>
            <a:r>
              <a:t>Trečiasis lygis</a:t>
            </a:r>
          </a:p>
          <a:p>
            <a:pPr lvl="3"/>
            <a:r>
              <a:t>Ketvirtasis lygmuo</a:t>
            </a:r>
          </a:p>
          <a:p>
            <a:pPr lvl="4"/>
            <a:r>
              <a:t>Penktasis lygis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r>
              <a:t>Jei esate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fld id="{8FB813D2-5B63-4088-93E2-E68B26FB4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259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964176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4266381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1087888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400897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32953479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1518497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29136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2655857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1738031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54082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3336385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3633136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78376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26776534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813D2-5B63-4088-93E2-E68B26FB49EA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Jei esate</a:t>
            </a:r>
          </a:p>
        </p:txBody>
      </p:sp>
    </p:spTree>
    <p:extLst>
      <p:ext uri="{BB962C8B-B14F-4D97-AF65-F5344CB8AC3E}">
        <p14:creationId xmlns:p14="http://schemas.microsoft.com/office/powerpoint/2010/main" val="3904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Antraštės teksto vietos turėtojas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Papildomas tekstas čia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39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665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Dėkojame Jums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Klausimai ir atsakymai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05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8" y="-5595"/>
            <a:ext cx="12194988" cy="6863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1"/>
            <a:ext cx="3876675" cy="14097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Запазено място за текста на заглавието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833812" y="4302481"/>
            <a:ext cx="460057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t>Допълнителен текст тук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73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2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8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305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Бракнете ůа редактиране на основното гаглавие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●Брсивгт или текстбт на гараграба бе отиде тгк и тбкк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●Брсивгт или текстбт на гараграба бе отиде тгк и тбкк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●Брсивгт или текстбт на гараграба бе отиде тгк и тбкк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1246580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91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12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57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98" y="1301677"/>
            <a:ext cx="4860143" cy="1205058"/>
          </a:xfrm>
        </p:spPr>
        <p:txBody>
          <a:bodyPr/>
          <a:lstStyle>
            <a:lvl1pPr>
              <a:defRPr b="1" spc="1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605670" y="0"/>
            <a:ext cx="658633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spc="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148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16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5593427" y="0"/>
            <a:ext cx="6598573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41" y="1301677"/>
            <a:ext cx="4825959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01841" y="3182351"/>
            <a:ext cx="4825959" cy="12914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600" b="0"/>
              <a:t>Bullets or paragraph text to go here and here</a:t>
            </a:r>
            <a:endParaRPr lang="en-GB" sz="2000" b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01841" y="2526661"/>
            <a:ext cx="4825959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61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sp>
        <p:nvSpPr>
          <p:cNvPr id="17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195763" y="2721352"/>
            <a:ext cx="3876675" cy="7743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800" b="1" baseline="0"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t>Благодарим Ви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3495675" y="3713395"/>
            <a:ext cx="5267325" cy="11017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aseline="0"/>
            </a:lvl1pPr>
          </a:lstStyle>
          <a:p>
            <a:pPr lvl="0"/>
            <a:r>
              <a:t>Въпроси и отговори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1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04064" y="3183044"/>
            <a:ext cx="10572332" cy="2263164"/>
          </a:xfrm>
          <a:prstGeom prst="rect">
            <a:avLst/>
          </a:prstGeom>
        </p:spPr>
        <p:txBody>
          <a:bodyPr numCol="2" spcCol="18000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 lang="en-GB" sz="1600" b="0" i="0" baseline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52E87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Paragraph text to go here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81098" y="2526661"/>
            <a:ext cx="5011737" cy="63859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Heading to go here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62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04064" y="1301677"/>
            <a:ext cx="10515600" cy="1205058"/>
          </a:xfrm>
        </p:spPr>
        <p:txBody>
          <a:bodyPr/>
          <a:lstStyle/>
          <a:p>
            <a:r>
              <a:t>Spustelėkite norėdami redaguoti „Master title“ stilių</a:t>
            </a:r>
          </a:p>
        </p:txBody>
      </p:sp>
      <p:sp>
        <p:nvSpPr>
          <p:cNvPr id="6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381098" y="3182351"/>
            <a:ext cx="5023980" cy="17134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E52E87"/>
              </a:buClr>
              <a:buFont typeface="Wingdings" panose="05000000000000000000" pitchFamily="2" charset="2"/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t>Kulkos arba pastraipos tekstas čia ir čia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Kulkos arba pastraipos tekstas čia ir čia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t>Kulkos arba pastraipos tekstas čia ir čia</a:t>
            </a:r>
            <a:endParaRPr sz="2000" b="0"/>
          </a:p>
        </p:txBody>
      </p:sp>
    </p:spTree>
    <p:extLst>
      <p:ext uri="{BB962C8B-B14F-4D97-AF65-F5344CB8AC3E}">
        <p14:creationId xmlns:p14="http://schemas.microsoft.com/office/powerpoint/2010/main" val="347015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" y="0"/>
            <a:ext cx="12188522" cy="6859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1" y="618469"/>
            <a:ext cx="10058400" cy="5281392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683564" y="2208235"/>
            <a:ext cx="7042826" cy="1697844"/>
          </a:xfrm>
        </p:spPr>
        <p:txBody>
          <a:bodyPr anchor="t"/>
          <a:lstStyle>
            <a:lvl1pPr>
              <a:defRPr b="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Feature text or quote text to go here…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683564" y="4231304"/>
            <a:ext cx="5415031" cy="63859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rgbClr val="C65094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888843" y="1471501"/>
            <a:ext cx="76237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“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9636938" y="3466027"/>
            <a:ext cx="8056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600" spc="-300">
                <a:solidFill>
                  <a:srgbClr val="6C3088"/>
                </a:solidFill>
                <a:latin typeface="EC Square Sans Pro" panose="020B0506040000020004" pitchFamily="34" charset="0"/>
              </a:rPr>
              <a:t>”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2" cy="18060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1" y="6124254"/>
            <a:ext cx="2066820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4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5"/>
          </p:nvPr>
        </p:nvSpPr>
        <p:spPr>
          <a:xfrm>
            <a:off x="457301" y="3276600"/>
            <a:ext cx="4371975" cy="253365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9432" y="3800475"/>
            <a:ext cx="3707711" cy="16478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spc="100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Subheading text to go here</a:t>
            </a:r>
            <a:endParaRPr lang="en-GB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6"/>
          </p:nvPr>
        </p:nvSpPr>
        <p:spPr>
          <a:xfrm>
            <a:off x="47799" y="-217719"/>
            <a:ext cx="3211200" cy="18072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457301" y="6123128"/>
            <a:ext cx="2066400" cy="2988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24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2169870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5208107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2169869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5208106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spc="100" baseline="0">
                <a:solidFill>
                  <a:srgbClr val="6C3088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1841" y="1066754"/>
            <a:ext cx="10515600" cy="11031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without headin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8350945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8350879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4425403" y="1852264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425337" y="4890501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9" hasCustomPrompt="1"/>
          </p:nvPr>
        </p:nvSpPr>
        <p:spPr>
          <a:xfrm>
            <a:off x="499793" y="1852263"/>
            <a:ext cx="3273425" cy="30382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  <a:endParaRPr lang="en-GB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499727" y="4890500"/>
            <a:ext cx="3273492" cy="44143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 baseline="0">
                <a:solidFill>
                  <a:srgbClr val="C6509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GB"/>
              <a:t>Subheading to go here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59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47115" y="0"/>
            <a:ext cx="1223911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 userDrawn="1"/>
        </p:nvSpPr>
        <p:spPr>
          <a:xfrm>
            <a:off x="-41811" y="4154905"/>
            <a:ext cx="4104000" cy="2703095"/>
          </a:xfrm>
          <a:prstGeom prst="rect">
            <a:avLst/>
          </a:prstGeom>
          <a:solidFill>
            <a:srgbClr val="3B9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264C59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087260" y="4154905"/>
            <a:ext cx="4104740" cy="2703095"/>
          </a:xfrm>
          <a:prstGeom prst="rect">
            <a:avLst/>
          </a:prstGeom>
          <a:solidFill>
            <a:srgbClr val="004B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4062189" y="1451810"/>
            <a:ext cx="4025811" cy="2703095"/>
          </a:xfrm>
          <a:prstGeom prst="rect">
            <a:avLst/>
          </a:prstGeom>
          <a:solidFill>
            <a:srgbClr val="6C3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6C3088"/>
              </a:solidFill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88729" y="195580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41275" y="1452563"/>
            <a:ext cx="4103464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062189" y="4155658"/>
            <a:ext cx="4025071" cy="27019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8087260" y="1451811"/>
            <a:ext cx="4116528" cy="270267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1" name="Subtitle 8"/>
          <p:cNvSpPr>
            <a:spLocks noGrp="1"/>
          </p:cNvSpPr>
          <p:nvPr>
            <p:ph type="subTitle" idx="4294967295" hasCustomPrompt="1"/>
          </p:nvPr>
        </p:nvSpPr>
        <p:spPr>
          <a:xfrm>
            <a:off x="4408778" y="2648424"/>
            <a:ext cx="3355602" cy="6421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GB" sz="1600"/>
              <a:t>Small explanation text to go here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5613" y="4617964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8461722" y="4702050"/>
            <a:ext cx="3332897" cy="63859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4000" b="1" spc="100" baseline="0">
                <a:solidFill>
                  <a:schemeClr val="bg1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Stat here</a:t>
            </a:r>
            <a:endParaRPr lang="en-GB"/>
          </a:p>
        </p:txBody>
      </p:sp>
      <p:sp>
        <p:nvSpPr>
          <p:cNvPr id="14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73918" y="5341310"/>
            <a:ext cx="3332163" cy="647939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346075" y="5257224"/>
            <a:ext cx="3332163" cy="57278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Small explanation text to go here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1841" y="246376"/>
            <a:ext cx="10515600" cy="1205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766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Spustelėkite norėdami redaguoti pagrindinio pavadinimo stilių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86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71" r:id="rId4"/>
    <p:sldLayoutId id="2147483662" r:id="rId5"/>
    <p:sldLayoutId id="2147483670" r:id="rId6"/>
    <p:sldLayoutId id="2147483665" r:id="rId7"/>
    <p:sldLayoutId id="2147483668" r:id="rId8"/>
    <p:sldLayoutId id="2147483667" r:id="rId9"/>
    <p:sldLayoutId id="2147483669" r:id="rId10"/>
    <p:sldLayoutId id="21474836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38248" y="130167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Бракнете, га да редактирате стила на главото гаглавие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" y="-217719"/>
            <a:ext cx="3210721" cy="18060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8" y="6124254"/>
            <a:ext cx="2066827" cy="2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rgbClr val="6C3088"/>
          </a:solidFill>
          <a:latin typeface="Arial" panose="020B0604020202020204" pitchFamily="34" charset="0"/>
          <a:ea typeface="Noto Sans SemBd" panose="020B0702040504020204" pitchFamily="34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 baseline="0">
          <a:solidFill>
            <a:srgbClr val="6C3088"/>
          </a:solidFill>
          <a:latin typeface="Arial" panose="020B0604020202020204" pitchFamily="34" charset="0"/>
          <a:ea typeface="Open Sans Light" panose="020B03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ebgate.ec.europa.eu/cas/mobile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manuals/EU_Login_Tutorial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EU-LOGIN-EXTERNAL-SUPPORT@ec.europa.eu" TargetMode="External"/><Relationship Id="rId4" Type="http://schemas.openxmlformats.org/officeDocument/2006/relationships/hyperlink" Target="https://ec.europa.eu/sfc/sites/default/files/Adding_2_Factor_Authentication_to_your_EU_Login_Account_0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europass/e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ecas.ec.europa.eu/cas/about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ca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EU-LOGIN-EXTERNAL-SUPPORT@ec.europa.e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78260" y="2655449"/>
            <a:ext cx="6629013" cy="2493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dirty="0"/>
              <a:t>„</a:t>
            </a:r>
            <a:r>
              <a:rPr dirty="0" err="1"/>
              <a:t>Europass</a:t>
            </a:r>
            <a:r>
              <a:rPr dirty="0"/>
              <a:t> Login“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en-US" dirty="0" err="1"/>
              <a:t>autentifikacija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00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77767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 smtClean="0"/>
              <a:t>Įdiegus</a:t>
            </a:r>
            <a:r>
              <a:rPr dirty="0" smtClean="0"/>
              <a:t> </a:t>
            </a:r>
            <a:r>
              <a:rPr dirty="0"/>
              <a:t>„EU Login“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, </a:t>
            </a:r>
            <a:r>
              <a:rPr dirty="0" err="1"/>
              <a:t>atsidarykite</a:t>
            </a:r>
            <a:r>
              <a:rPr dirty="0"/>
              <a:t> </a:t>
            </a:r>
            <a:r>
              <a:rPr dirty="0" err="1"/>
              <a:t>ją</a:t>
            </a:r>
            <a:r>
              <a:rPr dirty="0"/>
              <a:t> </a:t>
            </a:r>
            <a:r>
              <a:rPr b="1" dirty="0" err="1"/>
              <a:t>ir</a:t>
            </a:r>
            <a:r>
              <a:rPr b="1" dirty="0"/>
              <a:t> </a:t>
            </a:r>
            <a:r>
              <a:rPr b="1" dirty="0" err="1"/>
              <a:t>pasinaudokite</a:t>
            </a:r>
            <a:r>
              <a:rPr b="1" dirty="0"/>
              <a:t> </a:t>
            </a:r>
            <a:r>
              <a:rPr b="1" dirty="0" err="1"/>
              <a:t>parinktimi</a:t>
            </a:r>
            <a:r>
              <a:rPr b="1" dirty="0"/>
              <a:t> „</a:t>
            </a:r>
            <a:r>
              <a:rPr b="1" dirty="0" err="1"/>
              <a:t>Initialise</a:t>
            </a:r>
            <a:r>
              <a:rPr b="1" dirty="0"/>
              <a:t>“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 err="1"/>
              <a:t>Laikykitės</a:t>
            </a:r>
            <a:r>
              <a:rPr dirty="0"/>
              <a:t> </a:t>
            </a:r>
            <a:r>
              <a:rPr dirty="0" err="1"/>
              <a:t>ekrane</a:t>
            </a:r>
            <a:r>
              <a:rPr dirty="0"/>
              <a:t> </a:t>
            </a:r>
            <a:r>
              <a:rPr dirty="0" err="1"/>
              <a:t>pateiktų</a:t>
            </a:r>
            <a:r>
              <a:rPr dirty="0"/>
              <a:t> </a:t>
            </a:r>
            <a:r>
              <a:rPr dirty="0" err="1"/>
              <a:t>nurodymų</a:t>
            </a:r>
            <a:r>
              <a:rPr b="1" dirty="0"/>
              <a:t>*</a:t>
            </a:r>
            <a:r>
              <a:rPr dirty="0"/>
              <a:t>. </a:t>
            </a: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kompiuterio</a:t>
            </a:r>
            <a:r>
              <a:rPr dirty="0"/>
              <a:t> </a:t>
            </a:r>
            <a:r>
              <a:rPr dirty="0" err="1"/>
              <a:t>naršyklėje</a:t>
            </a:r>
            <a:r>
              <a:rPr dirty="0"/>
              <a:t> </a:t>
            </a:r>
            <a:r>
              <a:rPr lang="lt-LT" b="1" dirty="0"/>
              <a:t>atsidarykite šį adresą</a:t>
            </a:r>
            <a:r>
              <a:rPr dirty="0"/>
              <a:t>: </a:t>
            </a:r>
            <a:r>
              <a:rPr dirty="0">
                <a:hlinkClick r:id="rId3"/>
              </a:rPr>
              <a:t>https://</a:t>
            </a:r>
            <a:r>
              <a:rPr dirty="0" smtClean="0">
                <a:hlinkClick r:id="rId3"/>
              </a:rPr>
              <a:t>webgate.ec.europa.eu/cas/mobile</a:t>
            </a:r>
            <a:r>
              <a:rPr dirty="0" smtClean="0"/>
              <a:t>.</a:t>
            </a:r>
            <a:endParaRPr lang="it-IT" dirty="0" smtClean="0"/>
          </a:p>
          <a:p>
            <a:pPr>
              <a:defRPr sz="2000"/>
            </a:pPr>
            <a:r>
              <a:rPr dirty="0" err="1" smtClean="0"/>
              <a:t>Prireikus</a:t>
            </a:r>
            <a:r>
              <a:rPr dirty="0" smtClean="0"/>
              <a:t> </a:t>
            </a:r>
            <a:r>
              <a:rPr dirty="0" err="1"/>
              <a:t>dar</a:t>
            </a:r>
            <a:r>
              <a:rPr dirty="0"/>
              <a:t> </a:t>
            </a:r>
            <a:r>
              <a:rPr dirty="0" err="1"/>
              <a:t>kartą</a:t>
            </a:r>
            <a:r>
              <a:rPr dirty="0"/>
              <a:t> </a:t>
            </a:r>
            <a:r>
              <a:rPr dirty="0" err="1"/>
              <a:t>patvirtin</a:t>
            </a:r>
            <a:r>
              <a:rPr lang="lt-LT" dirty="0"/>
              <a:t>kite</a:t>
            </a:r>
            <a:r>
              <a:rPr dirty="0"/>
              <a:t> </a:t>
            </a: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naudotojo</a:t>
            </a:r>
            <a:r>
              <a:rPr dirty="0"/>
              <a:t> </a:t>
            </a:r>
            <a:r>
              <a:rPr dirty="0" err="1"/>
              <a:t>vardą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slaptažodį</a:t>
            </a:r>
            <a:r>
              <a:rPr lang="lt-LT" dirty="0"/>
              <a:t>.</a:t>
            </a:r>
            <a:endParaRPr sz="2000" dirty="0"/>
          </a:p>
          <a:p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2367" y="2193287"/>
            <a:ext cx="2542640" cy="416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438" y="2377440"/>
            <a:ext cx="2355994" cy="3970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08022" y="2238670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283834" y="2193287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2" name="TextBox 11"/>
          <p:cNvSpPr txBox="1"/>
          <p:nvPr/>
        </p:nvSpPr>
        <p:spPr>
          <a:xfrm>
            <a:off x="289658" y="6373002"/>
            <a:ext cx="1147164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/>
              <a:t>*</a:t>
            </a: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inici</a:t>
            </a:r>
            <a:r>
              <a:rPr lang="lt-LT" dirty="0"/>
              <a:t>j</a:t>
            </a:r>
            <a:r>
              <a:rPr dirty="0" err="1"/>
              <a:t>avote</a:t>
            </a:r>
            <a:r>
              <a:rPr dirty="0"/>
              <a:t> „EU Login“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 </a:t>
            </a:r>
            <a:r>
              <a:rPr dirty="0" err="1"/>
              <a:t>kitame</a:t>
            </a:r>
            <a:r>
              <a:rPr dirty="0"/>
              <a:t> </a:t>
            </a:r>
            <a:r>
              <a:rPr dirty="0" err="1"/>
              <a:t>įrenginyje</a:t>
            </a:r>
            <a:r>
              <a:rPr dirty="0"/>
              <a:t>, </a:t>
            </a:r>
            <a:r>
              <a:rPr dirty="0" err="1"/>
              <a:t>jūsų</a:t>
            </a:r>
            <a:r>
              <a:rPr lang="lt-LT" dirty="0"/>
              <a:t> bus</a:t>
            </a:r>
            <a:r>
              <a:rPr dirty="0"/>
              <a:t> </a:t>
            </a:r>
            <a:r>
              <a:rPr dirty="0" err="1"/>
              <a:t>prašoma</a:t>
            </a:r>
            <a:r>
              <a:rPr dirty="0"/>
              <a:t> </a:t>
            </a:r>
            <a:r>
              <a:rPr dirty="0" err="1"/>
              <a:t>patvirtinti</a:t>
            </a:r>
            <a:r>
              <a:rPr lang="lt-LT" dirty="0"/>
              <a:t> autentiškumą </a:t>
            </a:r>
            <a:r>
              <a:rPr dirty="0" err="1"/>
              <a:t>naudojant</a:t>
            </a:r>
            <a:r>
              <a:rPr dirty="0"/>
              <a:t>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registruotą</a:t>
            </a:r>
            <a:r>
              <a:rPr dirty="0"/>
              <a:t> </a:t>
            </a:r>
            <a:r>
              <a:rPr dirty="0" err="1"/>
              <a:t>įrenginį</a:t>
            </a:r>
            <a:r>
              <a:rPr dirty="0"/>
              <a:t>. </a:t>
            </a:r>
            <a:r>
              <a:rPr dirty="0" err="1"/>
              <a:t>Atkreipkite</a:t>
            </a:r>
            <a:r>
              <a:rPr dirty="0"/>
              <a:t> </a:t>
            </a:r>
            <a:r>
              <a:rPr dirty="0" err="1"/>
              <a:t>dėmesį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„EU Login“ </a:t>
            </a:r>
            <a:r>
              <a:rPr dirty="0" err="1"/>
              <a:t>mobiliąja</a:t>
            </a:r>
            <a:r>
              <a:rPr dirty="0"/>
              <a:t> </a:t>
            </a:r>
            <a:r>
              <a:rPr dirty="0" err="1"/>
              <a:t>programėle</a:t>
            </a:r>
            <a:r>
              <a:rPr dirty="0"/>
              <a:t> </a:t>
            </a:r>
            <a:r>
              <a:rPr dirty="0" err="1"/>
              <a:t>galima</a:t>
            </a:r>
            <a:r>
              <a:rPr dirty="0"/>
              <a:t> </a:t>
            </a:r>
            <a:r>
              <a:rPr dirty="0" err="1"/>
              <a:t>užregistruoti</a:t>
            </a:r>
            <a:r>
              <a:rPr dirty="0"/>
              <a:t> </a:t>
            </a:r>
            <a:r>
              <a:rPr dirty="0" err="1"/>
              <a:t>tik</a:t>
            </a:r>
            <a:r>
              <a:rPr dirty="0"/>
              <a:t> </a:t>
            </a:r>
            <a:r>
              <a:rPr dirty="0" err="1"/>
              <a:t>vieną</a:t>
            </a:r>
            <a:r>
              <a:rPr dirty="0"/>
              <a:t> </a:t>
            </a:r>
            <a:r>
              <a:rPr dirty="0" err="1"/>
              <a:t>paskyrą</a:t>
            </a:r>
            <a:r>
              <a:rPr dirty="0"/>
              <a:t>, o </a:t>
            </a:r>
            <a:r>
              <a:rPr dirty="0" err="1"/>
              <a:t>paskyrą</a:t>
            </a:r>
            <a:r>
              <a:rPr dirty="0"/>
              <a:t> </a:t>
            </a:r>
            <a:r>
              <a:rPr dirty="0" err="1"/>
              <a:t>galima</a:t>
            </a:r>
            <a:r>
              <a:rPr dirty="0"/>
              <a:t> </a:t>
            </a:r>
            <a:r>
              <a:rPr dirty="0" err="1"/>
              <a:t>užregistruoti</a:t>
            </a:r>
            <a:r>
              <a:rPr dirty="0"/>
              <a:t> </a:t>
            </a:r>
            <a:r>
              <a:rPr dirty="0" err="1"/>
              <a:t>tik</a:t>
            </a:r>
            <a:r>
              <a:rPr dirty="0"/>
              <a:t> </a:t>
            </a:r>
            <a:r>
              <a:rPr dirty="0" err="1"/>
              <a:t>naudojant</a:t>
            </a:r>
            <a:r>
              <a:rPr dirty="0"/>
              <a:t> </a:t>
            </a:r>
            <a:r>
              <a:rPr dirty="0" err="1"/>
              <a:t>vieną</a:t>
            </a:r>
            <a:r>
              <a:rPr dirty="0"/>
              <a:t>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.</a:t>
            </a:r>
            <a:endParaRPr sz="1400" b="1" dirty="0"/>
          </a:p>
          <a:p>
            <a:endParaRPr sz="1400" dirty="0"/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8288DDEE-7080-41AD-A985-01D5F859E105}"/>
              </a:ext>
            </a:extLst>
          </p:cNvPr>
          <p:cNvSpPr txBox="1">
            <a:spLocks/>
          </p:cNvSpPr>
          <p:nvPr/>
        </p:nvSpPr>
        <p:spPr>
          <a:xfrm>
            <a:off x="492668" y="154029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lang="lt-LT" dirty="0"/>
              <a:t>Abiejuose prietaisuose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5652" y="112167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lt-LT" dirty="0"/>
              <a:t>autentifikacijos aktyvavimas</a:t>
            </a:r>
            <a:endParaRPr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71" y="1808164"/>
            <a:ext cx="740651" cy="740651"/>
          </a:xfrm>
          <a:prstGeom prst="rect">
            <a:avLst/>
          </a:prstGeom>
        </p:spPr>
      </p:pic>
      <p:cxnSp>
        <p:nvCxnSpPr>
          <p:cNvPr id="17" name="Elbow Connector 16"/>
          <p:cNvCxnSpPr/>
          <p:nvPr/>
        </p:nvCxnSpPr>
        <p:spPr>
          <a:xfrm flipV="1">
            <a:off x="5130265" y="3823063"/>
            <a:ext cx="1967221" cy="8479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1030" y="1954986"/>
            <a:ext cx="376341" cy="3763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681" y="1800266"/>
            <a:ext cx="821723" cy="82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4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327710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b="1" dirty="0" err="1"/>
              <a:t>Pridėti</a:t>
            </a:r>
            <a:r>
              <a:rPr b="1" dirty="0"/>
              <a:t> </a:t>
            </a:r>
            <a:r>
              <a:rPr b="1" dirty="0" err="1"/>
              <a:t>mobilųjį</a:t>
            </a:r>
            <a:r>
              <a:rPr b="1" dirty="0"/>
              <a:t> </a:t>
            </a:r>
            <a:r>
              <a:rPr b="1" dirty="0" err="1"/>
              <a:t>įrenginį</a:t>
            </a:r>
            <a:r>
              <a:rPr dirty="0"/>
              <a:t>“. </a:t>
            </a:r>
            <a:endParaRPr sz="2000" dirty="0"/>
          </a:p>
          <a:p>
            <a:pPr>
              <a:defRPr sz="2000"/>
            </a:pPr>
            <a:r>
              <a:rPr dirty="0" err="1"/>
              <a:t>Laukelyje</a:t>
            </a:r>
            <a:r>
              <a:rPr dirty="0"/>
              <a:t> „</a:t>
            </a: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įrenginio</a:t>
            </a:r>
            <a:r>
              <a:rPr dirty="0"/>
              <a:t> </a:t>
            </a:r>
            <a:r>
              <a:rPr dirty="0" err="1"/>
              <a:t>pavadinimas</a:t>
            </a:r>
            <a:r>
              <a:rPr dirty="0"/>
              <a:t>“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pavadinimą</a:t>
            </a:r>
            <a:r>
              <a:rPr b="1" dirty="0"/>
              <a:t>, </a:t>
            </a:r>
            <a:r>
              <a:rPr b="1" dirty="0" err="1"/>
              <a:t>kuris</a:t>
            </a:r>
            <a:r>
              <a:rPr b="1" dirty="0"/>
              <a:t> </a:t>
            </a:r>
            <a:r>
              <a:rPr dirty="0"/>
              <a:t>leis </a:t>
            </a:r>
            <a:r>
              <a:rPr dirty="0" err="1"/>
              <a:t>jums</a:t>
            </a:r>
            <a:r>
              <a:rPr dirty="0"/>
              <a:t> </a:t>
            </a:r>
            <a:r>
              <a:rPr dirty="0" err="1"/>
              <a:t>prisiminti</a:t>
            </a:r>
            <a:r>
              <a:rPr dirty="0"/>
              <a:t>,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kuriuo</a:t>
            </a:r>
            <a:r>
              <a:rPr dirty="0"/>
              <a:t> </a:t>
            </a:r>
            <a:r>
              <a:rPr dirty="0" err="1"/>
              <a:t>prietaisu</a:t>
            </a:r>
            <a:r>
              <a:rPr dirty="0"/>
              <a:t> </a:t>
            </a:r>
            <a:r>
              <a:rPr dirty="0" err="1"/>
              <a:t>jis</a:t>
            </a:r>
            <a:r>
              <a:rPr dirty="0"/>
              <a:t> </a:t>
            </a:r>
            <a:r>
              <a:rPr dirty="0" err="1"/>
              <a:t>susi</a:t>
            </a:r>
            <a:r>
              <a:rPr lang="lt-LT" dirty="0"/>
              <a:t>etas</a:t>
            </a:r>
            <a:r>
              <a:rPr dirty="0"/>
              <a:t> (</a:t>
            </a:r>
            <a:r>
              <a:rPr dirty="0" err="1"/>
              <a:t>pvz</a:t>
            </a:r>
            <a:r>
              <a:rPr dirty="0"/>
              <a:t>., My Android </a:t>
            </a:r>
            <a:r>
              <a:rPr dirty="0" err="1"/>
              <a:t>telefonas</a:t>
            </a:r>
            <a:r>
              <a:rPr dirty="0"/>
              <a:t>).</a:t>
            </a:r>
            <a:endParaRPr sz="2000" dirty="0"/>
          </a:p>
          <a:p>
            <a:r>
              <a:rPr sz="2000" b="1" dirty="0" err="1"/>
              <a:t>Įrašykite</a:t>
            </a:r>
            <a:r>
              <a:rPr sz="2000" b="1" dirty="0"/>
              <a:t> 4 </a:t>
            </a:r>
            <a:r>
              <a:rPr sz="2000" b="1" dirty="0" err="1"/>
              <a:t>skaitmenų</a:t>
            </a:r>
            <a:r>
              <a:rPr sz="2000" b="1" dirty="0"/>
              <a:t> PIN </a:t>
            </a:r>
            <a:r>
              <a:rPr sz="2000" b="1" dirty="0" err="1"/>
              <a:t>kodą</a:t>
            </a:r>
            <a:r>
              <a:rPr sz="2000" b="1" dirty="0"/>
              <a:t> </a:t>
            </a:r>
            <a:r>
              <a:rPr sz="2000" dirty="0"/>
              <a:t>PIN </a:t>
            </a:r>
            <a:r>
              <a:rPr sz="2000" dirty="0" err="1"/>
              <a:t>kodo</a:t>
            </a:r>
            <a:r>
              <a:rPr sz="2000" dirty="0"/>
              <a:t> </a:t>
            </a:r>
            <a:r>
              <a:rPr sz="2000" dirty="0" err="1"/>
              <a:t>laukelyje</a:t>
            </a:r>
            <a:r>
              <a:rPr sz="2000"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pasirinkite</a:t>
            </a:r>
            <a:r>
              <a:rPr dirty="0">
                <a:solidFill>
                  <a:schemeClr val="tx1"/>
                </a:solidFill>
              </a:rPr>
              <a:t> PIN </a:t>
            </a:r>
            <a:r>
              <a:rPr dirty="0" err="1">
                <a:solidFill>
                  <a:schemeClr val="tx1"/>
                </a:solidFill>
              </a:rPr>
              <a:t>kodą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kurį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galite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lengvai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įsiminti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lang="lt-LT" dirty="0">
                <a:solidFill>
                  <a:schemeClr val="tx1"/>
                </a:solidFill>
              </a:rPr>
              <a:t>tačiau būtų sunku atspėti</a:t>
            </a:r>
            <a:r>
              <a:rPr dirty="0">
                <a:solidFill>
                  <a:schemeClr val="tx1"/>
                </a:solidFill>
              </a:rPr>
              <a:t>)</a:t>
            </a:r>
          </a:p>
          <a:p>
            <a:pPr>
              <a:defRPr sz="2000"/>
            </a:pPr>
            <a:r>
              <a:rPr dirty="0"/>
              <a:t>Į </a:t>
            </a:r>
            <a:r>
              <a:rPr dirty="0" err="1"/>
              <a:t>patvirtinimo</a:t>
            </a:r>
            <a:r>
              <a:rPr dirty="0"/>
              <a:t> </a:t>
            </a:r>
            <a:r>
              <a:rPr dirty="0" err="1"/>
              <a:t>laukelį</a:t>
            </a:r>
            <a:r>
              <a:rPr dirty="0"/>
              <a:t> </a:t>
            </a:r>
            <a:r>
              <a:rPr dirty="0" err="1"/>
              <a:t>įrašykite</a:t>
            </a:r>
            <a:r>
              <a:rPr dirty="0"/>
              <a:t> </a:t>
            </a:r>
            <a:r>
              <a:rPr dirty="0" err="1"/>
              <a:t>tuos</a:t>
            </a:r>
            <a:r>
              <a:rPr dirty="0"/>
              <a:t> </a:t>
            </a:r>
            <a:r>
              <a:rPr dirty="0" err="1"/>
              <a:t>pačius</a:t>
            </a:r>
            <a:r>
              <a:rPr dirty="0"/>
              <a:t> 4 </a:t>
            </a:r>
            <a:r>
              <a:rPr dirty="0" err="1"/>
              <a:t>skaitmenis</a:t>
            </a:r>
            <a:endParaRPr sz="2000" dirty="0"/>
          </a:p>
          <a:p>
            <a:pPr>
              <a:defRPr sz="2000"/>
            </a:pPr>
            <a:r>
              <a:rPr lang="lt-LT" dirty="0"/>
              <a:t>Atlikus šiuos veiksmus</a:t>
            </a:r>
            <a:r>
              <a:rPr dirty="0"/>
              <a:t> </a:t>
            </a:r>
            <a:r>
              <a:rPr dirty="0" err="1"/>
              <a:t>spauskite</a:t>
            </a:r>
            <a:r>
              <a:rPr dirty="0"/>
              <a:t> „</a:t>
            </a:r>
            <a:r>
              <a:rPr b="1" dirty="0" err="1"/>
              <a:t>Pateikti</a:t>
            </a:r>
            <a:r>
              <a:rPr b="1" dirty="0"/>
              <a:t>“</a:t>
            </a:r>
            <a:r>
              <a:rPr dirty="0"/>
              <a:t>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808" y="3182351"/>
            <a:ext cx="1731224" cy="1180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0032" y="2382408"/>
            <a:ext cx="3292715" cy="40619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85810" y="318235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440032" y="234733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10B6AC69-24F0-4623-8344-F57FE880C1AF}"/>
              </a:ext>
            </a:extLst>
          </p:cNvPr>
          <p:cNvSpPr txBox="1">
            <a:spLocks/>
          </p:cNvSpPr>
          <p:nvPr/>
        </p:nvSpPr>
        <p:spPr>
          <a:xfrm>
            <a:off x="469750" y="151199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Savo</a:t>
            </a:r>
            <a:r>
              <a:rPr dirty="0"/>
              <a:t> </a:t>
            </a:r>
            <a:r>
              <a:rPr lang="lt-LT" dirty="0"/>
              <a:t>kompiuteryje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(</a:t>
            </a:r>
            <a:r>
              <a:rPr dirty="0" err="1"/>
              <a:t>arba</a:t>
            </a:r>
            <a:r>
              <a:rPr dirty="0"/>
              <a:t>) </a:t>
            </a:r>
            <a:r>
              <a:rPr lang="lt-LT" dirty="0"/>
              <a:t>nešiojamajame</a:t>
            </a:r>
            <a:r>
              <a:rPr dirty="0"/>
              <a:t> </a:t>
            </a:r>
            <a:r>
              <a:rPr dirty="0" err="1"/>
              <a:t>kompiuteryje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lt-LT" dirty="0"/>
              <a:t>autentifikacijos aktyvavimas</a:t>
            </a:r>
            <a:endParaRPr sz="3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51" y="2347334"/>
            <a:ext cx="784853" cy="784853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6505303" y="3971109"/>
            <a:ext cx="2508068" cy="104502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>
            <a:off x="6383383" y="4637571"/>
            <a:ext cx="2629988" cy="4098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>
            <a:off x="6622181" y="5409398"/>
            <a:ext cx="2391190" cy="18150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>
            <a:off x="5582653" y="5861785"/>
            <a:ext cx="3648433" cy="23100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981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51920" y="3036577"/>
            <a:ext cx="6202582" cy="2910441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defRPr sz="2000"/>
            </a:pP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mobiliajame</a:t>
            </a:r>
            <a:r>
              <a:rPr dirty="0"/>
              <a:t> </a:t>
            </a:r>
            <a:r>
              <a:rPr dirty="0" err="1"/>
              <a:t>įrenginyje</a:t>
            </a:r>
            <a:r>
              <a:rPr dirty="0"/>
              <a:t> </a:t>
            </a:r>
            <a:r>
              <a:rPr dirty="0" err="1"/>
              <a:t>spustelėkite</a:t>
            </a:r>
            <a:r>
              <a:rPr dirty="0"/>
              <a:t> „</a:t>
            </a:r>
            <a:r>
              <a:rPr b="1" dirty="0"/>
              <a:t>Tol</a:t>
            </a:r>
            <a:r>
              <a:rPr lang="lt-LT" b="1" dirty="0"/>
              <a:t>iau</a:t>
            </a:r>
            <a:r>
              <a:rPr b="1" dirty="0"/>
              <a:t>“</a:t>
            </a:r>
          </a:p>
          <a:p>
            <a:pPr>
              <a:defRPr sz="2000"/>
            </a:pPr>
            <a:r>
              <a:rPr dirty="0"/>
              <a:t>QR </a:t>
            </a:r>
            <a:r>
              <a:rPr dirty="0" err="1"/>
              <a:t>kodų</a:t>
            </a:r>
            <a:r>
              <a:rPr dirty="0"/>
              <a:t> </a:t>
            </a:r>
            <a:r>
              <a:rPr dirty="0" err="1"/>
              <a:t>skaitytuvas</a:t>
            </a:r>
            <a:r>
              <a:rPr dirty="0"/>
              <a:t> </a:t>
            </a:r>
            <a:r>
              <a:rPr lang="en-GB" dirty="0" err="1"/>
              <a:t>įsijungs</a:t>
            </a:r>
            <a:r>
              <a:rPr dirty="0"/>
              <a:t> </a:t>
            </a: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mobiliajame</a:t>
            </a:r>
            <a:r>
              <a:rPr dirty="0"/>
              <a:t> </a:t>
            </a:r>
            <a:r>
              <a:rPr dirty="0" err="1"/>
              <a:t>įrenginyje</a:t>
            </a:r>
            <a:r>
              <a:rPr dirty="0"/>
              <a:t>, o </a:t>
            </a: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kompiuterio</a:t>
            </a:r>
            <a:r>
              <a:rPr dirty="0"/>
              <a:t> </a:t>
            </a:r>
            <a:r>
              <a:rPr dirty="0" err="1"/>
              <a:t>ekrane</a:t>
            </a:r>
            <a:r>
              <a:rPr dirty="0"/>
              <a:t> </a:t>
            </a:r>
            <a:r>
              <a:rPr lang="en-GB" dirty="0" err="1"/>
              <a:t>pasirodys</a:t>
            </a:r>
            <a:r>
              <a:rPr dirty="0"/>
              <a:t> QR </a:t>
            </a:r>
            <a:r>
              <a:rPr dirty="0" err="1"/>
              <a:t>kodas</a:t>
            </a:r>
            <a:r>
              <a:rPr dirty="0"/>
              <a:t>. </a:t>
            </a:r>
            <a:r>
              <a:rPr lang="en-GB" b="1" dirty="0" err="1"/>
              <a:t>Laikykite</a:t>
            </a:r>
            <a:r>
              <a:rPr lang="en-GB" b="1" dirty="0"/>
              <a:t> s</a:t>
            </a:r>
            <a:r>
              <a:rPr b="1" dirty="0" err="1"/>
              <a:t>avo</a:t>
            </a:r>
            <a:r>
              <a:rPr b="1" dirty="0"/>
              <a:t> </a:t>
            </a:r>
            <a:r>
              <a:rPr b="1" dirty="0" err="1"/>
              <a:t>mobiliojo</a:t>
            </a:r>
            <a:r>
              <a:rPr b="1" dirty="0"/>
              <a:t> </a:t>
            </a:r>
            <a:r>
              <a:rPr b="1" dirty="0" err="1"/>
              <a:t>telefono</a:t>
            </a:r>
            <a:r>
              <a:rPr b="1" dirty="0"/>
              <a:t> </a:t>
            </a:r>
            <a:r>
              <a:rPr b="1" dirty="0" err="1"/>
              <a:t>kamerą</a:t>
            </a:r>
            <a:r>
              <a:rPr b="1" dirty="0"/>
              <a:t> </a:t>
            </a:r>
            <a:r>
              <a:rPr dirty="0"/>
              <a:t>nu</a:t>
            </a:r>
            <a:r>
              <a:rPr lang="en-GB" dirty="0" err="1"/>
              <a:t>kreiptą</a:t>
            </a:r>
            <a:r>
              <a:rPr dirty="0"/>
              <a:t> į </a:t>
            </a:r>
            <a:r>
              <a:rPr dirty="0" err="1"/>
              <a:t>kompiuterio</a:t>
            </a:r>
            <a:r>
              <a:rPr dirty="0"/>
              <a:t> </a:t>
            </a:r>
            <a:r>
              <a:rPr dirty="0" err="1"/>
              <a:t>ekraną</a:t>
            </a:r>
            <a:r>
              <a:rPr dirty="0"/>
              <a:t> </a:t>
            </a:r>
            <a:r>
              <a:rPr dirty="0" err="1"/>
              <a:t>tol</a:t>
            </a:r>
            <a:r>
              <a:rPr dirty="0"/>
              <a:t>, </a:t>
            </a:r>
            <a:r>
              <a:rPr dirty="0" err="1"/>
              <a:t>kol</a:t>
            </a:r>
            <a:r>
              <a:rPr dirty="0"/>
              <a:t> bus </a:t>
            </a:r>
            <a:r>
              <a:rPr dirty="0" err="1"/>
              <a:t>atpaž</a:t>
            </a:r>
            <a:r>
              <a:rPr lang="en-GB" dirty="0" err="1"/>
              <a:t>intas</a:t>
            </a:r>
            <a:r>
              <a:rPr dirty="0"/>
              <a:t> QR </a:t>
            </a:r>
            <a:r>
              <a:rPr dirty="0" err="1"/>
              <a:t>kodas</a:t>
            </a:r>
            <a:r>
              <a:rPr lang="en-GB" dirty="0"/>
              <a:t>.</a:t>
            </a:r>
            <a:endParaRPr sz="2000" dirty="0"/>
          </a:p>
          <a:p>
            <a:pPr>
              <a:defRPr sz="2000"/>
            </a:pP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mobiliajame</a:t>
            </a:r>
            <a:r>
              <a:rPr dirty="0"/>
              <a:t> </a:t>
            </a:r>
            <a:r>
              <a:rPr dirty="0" err="1"/>
              <a:t>įrenginyje</a:t>
            </a:r>
            <a:r>
              <a:rPr lang="en-GB" dirty="0"/>
              <a:t>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ką</a:t>
            </a:r>
            <a:r>
              <a:rPr b="1" dirty="0"/>
              <a:t> </a:t>
            </a:r>
            <a:r>
              <a:rPr b="1" dirty="0" err="1"/>
              <a:t>tik</a:t>
            </a:r>
            <a:r>
              <a:rPr b="1" dirty="0"/>
              <a:t> </a:t>
            </a:r>
            <a:r>
              <a:rPr lang="en-GB" b="1" dirty="0" err="1"/>
              <a:t>sukur</a:t>
            </a:r>
            <a:r>
              <a:rPr b="1" dirty="0" err="1"/>
              <a:t>tą</a:t>
            </a:r>
            <a:r>
              <a:rPr b="1" dirty="0"/>
              <a:t> PIN </a:t>
            </a:r>
            <a:r>
              <a:rPr b="1" dirty="0" err="1"/>
              <a:t>kodą</a:t>
            </a:r>
            <a:r>
              <a:rPr b="1"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spustelėkite</a:t>
            </a:r>
            <a:r>
              <a:rPr dirty="0"/>
              <a:t> „</a:t>
            </a:r>
            <a:r>
              <a:rPr b="1" dirty="0" err="1"/>
              <a:t>Autentifikuoti</a:t>
            </a:r>
            <a:r>
              <a:rPr b="1" dirty="0"/>
              <a:t>“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Jūsų</a:t>
            </a:r>
            <a:r>
              <a:rPr dirty="0"/>
              <a:t> „EU Login“ </a:t>
            </a:r>
            <a:r>
              <a:rPr dirty="0" err="1"/>
              <a:t>mobilioji</a:t>
            </a:r>
            <a:r>
              <a:rPr dirty="0"/>
              <a:t> </a:t>
            </a:r>
            <a:r>
              <a:rPr dirty="0" err="1"/>
              <a:t>programėlė</a:t>
            </a:r>
            <a:r>
              <a:rPr dirty="0"/>
              <a:t> </a:t>
            </a:r>
            <a:r>
              <a:rPr dirty="0" err="1"/>
              <a:t>sėkmingai</a:t>
            </a:r>
            <a:r>
              <a:rPr dirty="0"/>
              <a:t> </a:t>
            </a:r>
            <a:r>
              <a:rPr dirty="0" err="1"/>
              <a:t>inicijuota</a:t>
            </a:r>
            <a:r>
              <a:rPr dirty="0"/>
              <a:t>!</a:t>
            </a:r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13753" y="2619164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144541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41" y="2916438"/>
            <a:ext cx="2459739" cy="33101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227" y="2347334"/>
            <a:ext cx="2429102" cy="4288929"/>
          </a:xfrm>
          <a:prstGeom prst="rect">
            <a:avLst/>
          </a:pr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DCB7B55B-0279-4D38-A0FD-2ED2F74665EF}"/>
              </a:ext>
            </a:extLst>
          </p:cNvPr>
          <p:cNvSpPr txBox="1">
            <a:spLocks/>
          </p:cNvSpPr>
          <p:nvPr/>
        </p:nvSpPr>
        <p:spPr>
          <a:xfrm>
            <a:off x="492668" y="1562743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t>Jūsų „EU Login“ mobiliojoje programėlėje</a:t>
            </a:r>
            <a:endParaRPr sz="2800">
              <a:solidFill>
                <a:srgbClr val="C65094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65" y="1767172"/>
            <a:ext cx="740651" cy="74065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92668" y="1029661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lt-LT" dirty="0"/>
              <a:t>autentifikacijos aktyvavimas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10761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 err="1"/>
              <a:t>Sukūrus</a:t>
            </a:r>
            <a:r>
              <a:rPr dirty="0"/>
              <a:t> „EU Login“ </a:t>
            </a:r>
            <a:r>
              <a:rPr dirty="0" err="1"/>
              <a:t>paskyrą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įdiegus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lt-LT" dirty="0"/>
              <a:t>autentifikacijos</a:t>
            </a:r>
            <a:r>
              <a:rPr dirty="0"/>
              <a:t> </a:t>
            </a:r>
            <a:r>
              <a:rPr dirty="0" err="1"/>
              <a:t>metodą</a:t>
            </a:r>
            <a:r>
              <a:rPr dirty="0"/>
              <a:t>, </a:t>
            </a:r>
            <a:r>
              <a:rPr dirty="0" err="1"/>
              <a:t>galėsite</a:t>
            </a:r>
            <a:r>
              <a:rPr dirty="0"/>
              <a:t> </a:t>
            </a:r>
            <a:r>
              <a:rPr dirty="0" err="1"/>
              <a:t>prisijungti</a:t>
            </a:r>
            <a:r>
              <a:rPr dirty="0"/>
              <a:t> </a:t>
            </a:r>
            <a:r>
              <a:rPr dirty="0" err="1"/>
              <a:t>prie</a:t>
            </a:r>
            <a:r>
              <a:rPr dirty="0"/>
              <a:t> „</a:t>
            </a:r>
            <a:r>
              <a:rPr dirty="0" err="1"/>
              <a:t>Europass</a:t>
            </a:r>
            <a:r>
              <a:rPr dirty="0"/>
              <a:t>“.</a:t>
            </a:r>
            <a:endParaRPr sz="2000" dirty="0"/>
          </a:p>
          <a:p>
            <a:pPr>
              <a:defRPr sz="2000"/>
            </a:pPr>
            <a:r>
              <a:rPr dirty="0" err="1"/>
              <a:t>Pasirinkite</a:t>
            </a:r>
            <a:r>
              <a:rPr dirty="0"/>
              <a:t> </a:t>
            </a:r>
            <a:r>
              <a:rPr dirty="0" err="1"/>
              <a:t>vieną</a:t>
            </a:r>
            <a:r>
              <a:rPr dirty="0"/>
              <a:t> </a:t>
            </a:r>
            <a:r>
              <a:rPr dirty="0" err="1"/>
              <a:t>iš</a:t>
            </a:r>
            <a:r>
              <a:rPr dirty="0"/>
              <a:t> </a:t>
            </a:r>
            <a:r>
              <a:rPr dirty="0" err="1"/>
              <a:t>pirmųjų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lang="lt-LT" dirty="0"/>
              <a:t>prisijungimo</a:t>
            </a:r>
            <a:r>
              <a:rPr dirty="0"/>
              <a:t> </a:t>
            </a:r>
            <a:r>
              <a:rPr dirty="0" err="1"/>
              <a:t>metodų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prisijungtumėte</a:t>
            </a:r>
            <a:r>
              <a:rPr dirty="0"/>
              <a:t> per „EU Login“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187" y="1642745"/>
            <a:ext cx="4904423" cy="4320396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DF5D98D8-6A96-496F-B728-B16402E7427E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„EU Login Mobile App“</a:t>
            </a:r>
            <a:endParaRPr sz="2800"/>
          </a:p>
        </p:txBody>
      </p:sp>
      <p:sp>
        <p:nvSpPr>
          <p:cNvPr id="8" name="Rectangle 7"/>
          <p:cNvSpPr/>
          <p:nvPr/>
        </p:nvSpPr>
        <p:spPr>
          <a:xfrm>
            <a:off x="492668" y="1098714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Prisijungimas prie Europass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460869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 sz="2000"/>
            </a:pPr>
            <a:r>
              <a:rPr dirty="0" err="1"/>
              <a:t>Kaip</a:t>
            </a:r>
            <a:r>
              <a:rPr dirty="0"/>
              <a:t> </a:t>
            </a:r>
            <a:r>
              <a:rPr dirty="0" err="1"/>
              <a:t>tikrinimo</a:t>
            </a:r>
            <a:r>
              <a:rPr dirty="0"/>
              <a:t> </a:t>
            </a:r>
            <a:r>
              <a:rPr dirty="0" err="1"/>
              <a:t>metodą</a:t>
            </a:r>
            <a:r>
              <a:rPr lang="lt-LT" dirty="0"/>
              <a:t> </a:t>
            </a:r>
            <a:r>
              <a:rPr b="1" dirty="0" err="1"/>
              <a:t>pasirinkite</a:t>
            </a:r>
            <a:r>
              <a:rPr b="1" dirty="0"/>
              <a:t> „EU Login Mobile App PIN </a:t>
            </a:r>
            <a:r>
              <a:rPr b="1" dirty="0" err="1"/>
              <a:t>kodas</a:t>
            </a:r>
            <a:r>
              <a:rPr b="1" dirty="0"/>
              <a:t>“</a:t>
            </a:r>
            <a:r>
              <a:rPr dirty="0"/>
              <a:t>,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slaptažodį</a:t>
            </a:r>
            <a:r>
              <a:rPr b="1" dirty="0"/>
              <a:t> </a:t>
            </a:r>
            <a:r>
              <a:rPr dirty="0" err="1"/>
              <a:t>laukelyje</a:t>
            </a:r>
            <a:r>
              <a:rPr dirty="0"/>
              <a:t> „Password“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spustelėkite</a:t>
            </a:r>
            <a:r>
              <a:rPr dirty="0"/>
              <a:t> „</a:t>
            </a:r>
            <a:r>
              <a:rPr b="1" dirty="0"/>
              <a:t>Prisijungti</a:t>
            </a:r>
            <a:r>
              <a:rPr dirty="0"/>
              <a:t>“.*</a:t>
            </a:r>
          </a:p>
          <a:p>
            <a:pPr>
              <a:defRPr sz="2000"/>
            </a:pPr>
            <a:r>
              <a:rPr dirty="0"/>
              <a:t>„EU Login“ </a:t>
            </a:r>
            <a:r>
              <a:rPr dirty="0" err="1"/>
              <a:t>siunčia</a:t>
            </a:r>
            <a:r>
              <a:rPr dirty="0"/>
              <a:t> </a:t>
            </a:r>
            <a:r>
              <a:rPr b="1" dirty="0" err="1"/>
              <a:t>pranešimą</a:t>
            </a:r>
            <a:r>
              <a:rPr b="1" dirty="0"/>
              <a:t> </a:t>
            </a: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mobiliajam</a:t>
            </a:r>
            <a:r>
              <a:rPr dirty="0"/>
              <a:t> </a:t>
            </a:r>
            <a:r>
              <a:rPr dirty="0" err="1"/>
              <a:t>įrenginiui</a:t>
            </a:r>
            <a:r>
              <a:rPr dirty="0"/>
              <a:t>. </a:t>
            </a:r>
            <a:r>
              <a:rPr dirty="0" err="1"/>
              <a:t>Spustelėkite</a:t>
            </a:r>
            <a:r>
              <a:rPr dirty="0"/>
              <a:t> </a:t>
            </a:r>
            <a:r>
              <a:rPr dirty="0" err="1"/>
              <a:t>jį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at</a:t>
            </a:r>
            <a:r>
              <a:rPr lang="lt-LT" dirty="0"/>
              <a:t>ver</a:t>
            </a:r>
            <a:r>
              <a:rPr dirty="0" err="1"/>
              <a:t>tumėte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 (1). </a:t>
            </a:r>
            <a:endParaRPr sz="2000" dirty="0"/>
          </a:p>
          <a:p>
            <a:pPr>
              <a:defRPr sz="2000"/>
            </a:pPr>
            <a:r>
              <a:rPr dirty="0"/>
              <a:t>(2) „EU Login“ </a:t>
            </a:r>
            <a:r>
              <a:rPr dirty="0" err="1"/>
              <a:t>mobilioji</a:t>
            </a:r>
            <a:r>
              <a:rPr dirty="0"/>
              <a:t> </a:t>
            </a:r>
            <a:r>
              <a:rPr dirty="0" err="1"/>
              <a:t>programėlė</a:t>
            </a:r>
            <a:r>
              <a:rPr dirty="0"/>
              <a:t> </a:t>
            </a:r>
            <a:r>
              <a:rPr lang="lt-LT" dirty="0"/>
              <a:t>paprašys </a:t>
            </a:r>
            <a:r>
              <a:rPr dirty="0" err="1"/>
              <a:t>įrašyti</a:t>
            </a:r>
            <a:r>
              <a:rPr dirty="0"/>
              <a:t> </a:t>
            </a:r>
            <a:r>
              <a:rPr dirty="0" err="1"/>
              <a:t>savo</a:t>
            </a:r>
            <a:r>
              <a:rPr dirty="0"/>
              <a:t> PIN </a:t>
            </a:r>
            <a:r>
              <a:rPr dirty="0" err="1"/>
              <a:t>kodą</a:t>
            </a:r>
            <a:r>
              <a:rPr dirty="0"/>
              <a:t>.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savo</a:t>
            </a:r>
            <a:r>
              <a:rPr b="1" dirty="0"/>
              <a:t> PIN </a:t>
            </a:r>
            <a:r>
              <a:rPr b="1" dirty="0" err="1"/>
              <a:t>kodą</a:t>
            </a:r>
            <a:r>
              <a:rPr b="1" dirty="0"/>
              <a:t> </a:t>
            </a:r>
            <a:r>
              <a:rPr b="1" dirty="0" err="1"/>
              <a:t>arba</a:t>
            </a:r>
            <a:r>
              <a:rPr b="1" dirty="0"/>
              <a:t> </a:t>
            </a:r>
            <a:r>
              <a:rPr b="1" dirty="0" err="1"/>
              <a:t>naudokite</a:t>
            </a:r>
            <a:r>
              <a:rPr b="1" dirty="0"/>
              <a:t> </a:t>
            </a:r>
            <a:r>
              <a:rPr b="1" dirty="0" err="1"/>
              <a:t>biometrinį</a:t>
            </a:r>
            <a:r>
              <a:rPr b="1" dirty="0"/>
              <a:t> </a:t>
            </a:r>
            <a:r>
              <a:rPr b="1" dirty="0" err="1"/>
              <a:t>atpažinimą</a:t>
            </a:r>
            <a:r>
              <a:rPr b="1" dirty="0"/>
              <a:t> </a:t>
            </a:r>
            <a:r>
              <a:rPr dirty="0" err="1"/>
              <a:t>ir</a:t>
            </a:r>
            <a:r>
              <a:rPr dirty="0"/>
              <a:t> s</a:t>
            </a:r>
            <a:r>
              <a:rPr lang="lt-LT" dirty="0"/>
              <a:t>paus</a:t>
            </a:r>
            <a:r>
              <a:rPr dirty="0"/>
              <a:t>kite „</a:t>
            </a:r>
            <a:r>
              <a:rPr b="1" dirty="0" err="1"/>
              <a:t>Autentifikuoti</a:t>
            </a:r>
            <a:r>
              <a:rPr b="1" dirty="0"/>
              <a:t>“</a:t>
            </a:r>
            <a:r>
              <a:rPr dirty="0"/>
              <a:t>. </a:t>
            </a:r>
            <a:endParaRPr sz="2000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511609" y="1616347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„EU Login“ mobiliosios programėlės PIN kodas</a:t>
            </a:r>
            <a:endParaRPr sz="2400"/>
          </a:p>
        </p:txBody>
      </p:sp>
      <p:sp>
        <p:nvSpPr>
          <p:cNvPr id="13" name="TextBox 12"/>
          <p:cNvSpPr txBox="1"/>
          <p:nvPr/>
        </p:nvSpPr>
        <p:spPr>
          <a:xfrm>
            <a:off x="404064" y="6445242"/>
            <a:ext cx="11811439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b="1"/>
            </a:pPr>
            <a:r>
              <a:t>*Jei turite daugiau nei vieną įrenginį su inicijuota „EU Login“ mobiliąja programėle, jūsų bus paprašyta pasirinkti tą įrenginį, kuriuo norėtumėte naudotis.</a:t>
            </a:r>
            <a:endParaRPr sz="1600" b="1"/>
          </a:p>
          <a:p>
            <a:endParaRPr sz="1600" b="1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4579" y="1585882"/>
            <a:ext cx="2723150" cy="23623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855" y="3517370"/>
            <a:ext cx="2465817" cy="2412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393826" y="161242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6" name="TextBox 15"/>
          <p:cNvSpPr txBox="1"/>
          <p:nvPr/>
        </p:nvSpPr>
        <p:spPr>
          <a:xfrm>
            <a:off x="9086154" y="3635209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0" name="Rectangle 9"/>
          <p:cNvSpPr/>
          <p:nvPr/>
        </p:nvSpPr>
        <p:spPr>
          <a:xfrm>
            <a:off x="511609" y="963485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Prisijungimas prie Europass</a:t>
            </a:r>
            <a:endParaRPr sz="360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17" y="3720492"/>
            <a:ext cx="351083" cy="3510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87" y="4426382"/>
            <a:ext cx="413882" cy="413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9" y="5291660"/>
            <a:ext cx="413882" cy="41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86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202582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dirty="0" err="1"/>
              <a:t>Jei</a:t>
            </a:r>
            <a:r>
              <a:rPr dirty="0"/>
              <a:t> norite,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įjungti</a:t>
            </a:r>
            <a:r>
              <a:rPr dirty="0"/>
              <a:t> </a:t>
            </a:r>
            <a:r>
              <a:rPr dirty="0" err="1"/>
              <a:t>pirštų</a:t>
            </a:r>
            <a:r>
              <a:rPr dirty="0"/>
              <a:t> </a:t>
            </a:r>
            <a:r>
              <a:rPr dirty="0" err="1"/>
              <a:t>atspaudų</a:t>
            </a:r>
            <a:r>
              <a:rPr dirty="0"/>
              <a:t> </a:t>
            </a:r>
            <a:r>
              <a:rPr dirty="0" err="1"/>
              <a:t>atpažinimą</a:t>
            </a:r>
            <a:r>
              <a:rPr dirty="0"/>
              <a:t> (</a:t>
            </a:r>
            <a:r>
              <a:rPr dirty="0" err="1"/>
              <a:t>arba</a:t>
            </a:r>
            <a:r>
              <a:rPr dirty="0"/>
              <a:t> </a:t>
            </a:r>
            <a:r>
              <a:rPr dirty="0" err="1"/>
              <a:t>kitą</a:t>
            </a:r>
            <a:r>
              <a:rPr dirty="0"/>
              <a:t> </a:t>
            </a:r>
            <a:r>
              <a:rPr dirty="0" err="1"/>
              <a:t>biometrinį</a:t>
            </a:r>
            <a:r>
              <a:rPr dirty="0"/>
              <a:t> </a:t>
            </a:r>
            <a:r>
              <a:rPr dirty="0" err="1"/>
              <a:t>tapatumo</a:t>
            </a:r>
            <a:r>
              <a:rPr dirty="0"/>
              <a:t> </a:t>
            </a:r>
            <a:r>
              <a:rPr dirty="0" err="1"/>
              <a:t>nustatymą</a:t>
            </a:r>
            <a:r>
              <a:rPr dirty="0"/>
              <a:t>), </a:t>
            </a: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mobiliajame</a:t>
            </a:r>
            <a:r>
              <a:rPr dirty="0"/>
              <a:t> </a:t>
            </a:r>
            <a:r>
              <a:rPr dirty="0" err="1"/>
              <a:t>įrenginyje</a:t>
            </a:r>
            <a:r>
              <a:rPr dirty="0"/>
              <a:t> </a:t>
            </a:r>
            <a:r>
              <a:rPr dirty="0" err="1"/>
              <a:t>jis</a:t>
            </a:r>
            <a:r>
              <a:rPr dirty="0"/>
              <a:t> į</a:t>
            </a:r>
            <a:r>
              <a:rPr lang="lt-LT" dirty="0"/>
              <a:t>diegtas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lt-LT" dirty="0"/>
              <a:t>Norėdami jį įjungti ekrane atsiradus </a:t>
            </a:r>
            <a:r>
              <a:rPr dirty="0" err="1"/>
              <a:t>automatin</a:t>
            </a:r>
            <a:r>
              <a:rPr lang="lt-LT" dirty="0"/>
              <a:t>iam pranešimui</a:t>
            </a:r>
            <a:r>
              <a:rPr dirty="0"/>
              <a:t> </a:t>
            </a: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dirty="0" err="1"/>
              <a:t>Taip</a:t>
            </a:r>
            <a:r>
              <a:rPr dirty="0"/>
              <a:t>“</a:t>
            </a:r>
            <a:endParaRPr sz="2000" dirty="0"/>
          </a:p>
          <a:p>
            <a:pPr>
              <a:defRPr sz="2000"/>
            </a:pPr>
            <a:r>
              <a:rPr dirty="0"/>
              <a:t>(2)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savo</a:t>
            </a:r>
            <a:r>
              <a:rPr b="1" dirty="0"/>
              <a:t> PIN </a:t>
            </a:r>
            <a:r>
              <a:rPr b="1" dirty="0" err="1"/>
              <a:t>kodą</a:t>
            </a:r>
            <a:r>
              <a:rPr b="1"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spustelėkite</a:t>
            </a:r>
            <a:r>
              <a:rPr dirty="0"/>
              <a:t> </a:t>
            </a:r>
            <a:r>
              <a:rPr dirty="0" err="1"/>
              <a:t>rodyklę</a:t>
            </a:r>
            <a:r>
              <a:rPr dirty="0"/>
              <a:t>. </a:t>
            </a:r>
            <a:endParaRPr sz="2000" dirty="0"/>
          </a:p>
          <a:p>
            <a:pPr>
              <a:defRPr sz="2000"/>
            </a:pPr>
            <a:r>
              <a:rPr dirty="0"/>
              <a:t>(3) </a:t>
            </a:r>
            <a:r>
              <a:rPr dirty="0" err="1"/>
              <a:t>Patvirtinkite</a:t>
            </a:r>
            <a:r>
              <a:rPr dirty="0"/>
              <a:t> </a:t>
            </a:r>
            <a:r>
              <a:rPr b="1" dirty="0" err="1"/>
              <a:t>autentiškumą</a:t>
            </a:r>
            <a:r>
              <a:rPr b="1" dirty="0"/>
              <a:t> </a:t>
            </a:r>
            <a:r>
              <a:rPr b="1" dirty="0" err="1"/>
              <a:t>savo</a:t>
            </a:r>
            <a:r>
              <a:rPr b="1" dirty="0"/>
              <a:t> </a:t>
            </a:r>
            <a:r>
              <a:rPr b="1" dirty="0" err="1"/>
              <a:t>pirštų</a:t>
            </a:r>
            <a:r>
              <a:rPr b="1" dirty="0"/>
              <a:t> </a:t>
            </a:r>
            <a:r>
              <a:rPr b="1" dirty="0" err="1"/>
              <a:t>atspaud</a:t>
            </a:r>
            <a:r>
              <a:rPr lang="lt-LT" b="1" dirty="0"/>
              <a:t>u</a:t>
            </a:r>
            <a:r>
              <a:rPr dirty="0"/>
              <a:t>. </a:t>
            </a:r>
            <a:r>
              <a:rPr lang="lt-LT" dirty="0"/>
              <a:t>Tuomet jus </a:t>
            </a:r>
            <a:r>
              <a:rPr dirty="0" err="1"/>
              <a:t>automatiškai</a:t>
            </a:r>
            <a:r>
              <a:rPr dirty="0"/>
              <a:t> </a:t>
            </a:r>
            <a:r>
              <a:rPr dirty="0" err="1"/>
              <a:t>nukreip</a:t>
            </a:r>
            <a:r>
              <a:rPr lang="lt-LT" dirty="0"/>
              <a:t>s </a:t>
            </a:r>
            <a:r>
              <a:rPr dirty="0"/>
              <a:t>į </a:t>
            </a:r>
            <a:r>
              <a:rPr lang="lt-LT" dirty="0"/>
              <a:t>pagrindinį</a:t>
            </a:r>
            <a:r>
              <a:rPr dirty="0"/>
              <a:t> </a:t>
            </a:r>
            <a:r>
              <a:rPr dirty="0" err="1"/>
              <a:t>puslapį</a:t>
            </a:r>
            <a:r>
              <a:rPr dirty="0"/>
              <a:t>.</a:t>
            </a:r>
            <a:endParaRPr sz="2000" dirty="0"/>
          </a:p>
          <a:p>
            <a:endParaRPr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432837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8663434" y="229054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137" y="2290545"/>
            <a:ext cx="1746454" cy="3083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5120" y="2241907"/>
            <a:ext cx="1774000" cy="31322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2280" y="5453665"/>
            <a:ext cx="1685679" cy="12776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20594" y="5453665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BC4567FB-256A-4F2D-BDF9-8085E4E62147}"/>
              </a:ext>
            </a:extLst>
          </p:cNvPr>
          <p:cNvSpPr txBox="1">
            <a:spLocks/>
          </p:cNvSpPr>
          <p:nvPr/>
        </p:nvSpPr>
        <p:spPr>
          <a:xfrm>
            <a:off x="492668" y="2123928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/>
            </a:pPr>
            <a:r>
              <a:t>„EU Login Mobile App“</a:t>
            </a:r>
            <a:endParaRPr sz="2800"/>
          </a:p>
        </p:txBody>
      </p:sp>
      <p:sp>
        <p:nvSpPr>
          <p:cNvPr id="14" name="Rectangle 13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Pirštų atspaudų atpažinimas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312428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230255" y="2526743"/>
            <a:ext cx="6472089" cy="291044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defRPr sz="2000"/>
            </a:pPr>
            <a:r>
              <a:rPr lang="lt-LT" dirty="0"/>
              <a:t>Taip pat kaip </a:t>
            </a:r>
            <a:r>
              <a:rPr dirty="0" err="1"/>
              <a:t>patikros</a:t>
            </a:r>
            <a:r>
              <a:rPr dirty="0"/>
              <a:t> </a:t>
            </a:r>
            <a:r>
              <a:rPr dirty="0" err="1"/>
              <a:t>metodą</a:t>
            </a:r>
            <a:r>
              <a:rPr lang="lt-LT" dirty="0"/>
              <a:t> galite </a:t>
            </a:r>
            <a:r>
              <a:rPr b="1" dirty="0" err="1"/>
              <a:t>pasirink</a:t>
            </a:r>
            <a:r>
              <a:rPr lang="lt-LT" b="1" dirty="0"/>
              <a:t>ti</a:t>
            </a:r>
            <a:r>
              <a:rPr b="1" dirty="0"/>
              <a:t> „EU Login Mobile App QR </a:t>
            </a:r>
            <a:r>
              <a:rPr b="1" dirty="0" err="1"/>
              <a:t>kodas</a:t>
            </a:r>
            <a:r>
              <a:rPr b="1" dirty="0"/>
              <a:t>“</a:t>
            </a:r>
            <a:r>
              <a:rPr dirty="0"/>
              <a:t>.</a:t>
            </a:r>
          </a:p>
          <a:p>
            <a:pPr>
              <a:defRPr sz="2000"/>
            </a:pP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slaptažodį</a:t>
            </a:r>
            <a:r>
              <a:rPr b="1" dirty="0"/>
              <a:t> </a:t>
            </a:r>
            <a:r>
              <a:rPr dirty="0" err="1"/>
              <a:t>laukelyje</a:t>
            </a:r>
            <a:r>
              <a:rPr dirty="0"/>
              <a:t> „Password“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b="1" dirty="0" err="1"/>
              <a:t>Prisijungti</a:t>
            </a:r>
            <a:r>
              <a:rPr dirty="0"/>
              <a:t>“</a:t>
            </a:r>
            <a:r>
              <a:rPr lang="lt-LT" dirty="0"/>
              <a:t>.</a:t>
            </a:r>
            <a:r>
              <a:rPr dirty="0"/>
              <a:t> </a:t>
            </a:r>
            <a:r>
              <a:rPr dirty="0" err="1"/>
              <a:t>Ekrane</a:t>
            </a:r>
            <a:r>
              <a:rPr dirty="0"/>
              <a:t> </a:t>
            </a:r>
            <a:r>
              <a:rPr lang="lt-LT" dirty="0"/>
              <a:t>pasirodys</a:t>
            </a:r>
            <a:r>
              <a:rPr dirty="0"/>
              <a:t> QR </a:t>
            </a:r>
            <a:r>
              <a:rPr dirty="0" err="1"/>
              <a:t>kodas</a:t>
            </a:r>
            <a:r>
              <a:rPr dirty="0"/>
              <a:t>:</a:t>
            </a:r>
            <a:endParaRPr sz="2000" dirty="0"/>
          </a:p>
          <a:p>
            <a:pPr>
              <a:defRPr sz="2000"/>
            </a:pPr>
            <a:r>
              <a:rPr dirty="0"/>
              <a:t>(1) </a:t>
            </a:r>
            <a:r>
              <a:rPr lang="lt-LT" b="1" dirty="0"/>
              <a:t>Spauskite „N</a:t>
            </a:r>
            <a:r>
              <a:rPr b="1" dirty="0" err="1"/>
              <a:t>uskaity</a:t>
            </a:r>
            <a:r>
              <a:rPr lang="lt-LT" b="1" dirty="0"/>
              <a:t>ti</a:t>
            </a:r>
            <a:r>
              <a:rPr b="1" dirty="0"/>
              <a:t> QR </a:t>
            </a:r>
            <a:r>
              <a:rPr b="1" dirty="0" err="1"/>
              <a:t>kodą</a:t>
            </a:r>
            <a:r>
              <a:rPr lang="lt-LT" b="1" dirty="0"/>
              <a:t>"</a:t>
            </a:r>
            <a:r>
              <a:rPr b="1" dirty="0"/>
              <a:t> </a:t>
            </a:r>
            <a:r>
              <a:rPr lang="lt-LT" dirty="0"/>
              <a:t>ir laikykite </a:t>
            </a:r>
            <a:r>
              <a:rPr dirty="0" err="1"/>
              <a:t>kamerą</a:t>
            </a:r>
            <a:r>
              <a:rPr dirty="0"/>
              <a:t> </a:t>
            </a:r>
            <a:r>
              <a:rPr dirty="0" err="1"/>
              <a:t>ekrane</a:t>
            </a:r>
            <a:r>
              <a:rPr dirty="0"/>
              <a:t> </a:t>
            </a:r>
            <a:r>
              <a:rPr dirty="0" err="1"/>
              <a:t>tol</a:t>
            </a:r>
            <a:r>
              <a:rPr dirty="0"/>
              <a:t>, </a:t>
            </a:r>
            <a:r>
              <a:rPr dirty="0" err="1"/>
              <a:t>kol</a:t>
            </a:r>
            <a:r>
              <a:rPr dirty="0"/>
              <a:t> </a:t>
            </a:r>
            <a:r>
              <a:rPr dirty="0" err="1"/>
              <a:t>kodas</a:t>
            </a:r>
            <a:r>
              <a:rPr dirty="0"/>
              <a:t> bus </a:t>
            </a:r>
            <a:r>
              <a:rPr dirty="0" err="1"/>
              <a:t>atpaž</a:t>
            </a:r>
            <a:r>
              <a:rPr lang="lt-LT" dirty="0"/>
              <a:t>intas.</a:t>
            </a:r>
          </a:p>
          <a:p>
            <a:pPr>
              <a:defRPr sz="2000"/>
            </a:pPr>
            <a:r>
              <a:rPr dirty="0"/>
              <a:t>(2) „EU Login“ </a:t>
            </a:r>
            <a:r>
              <a:rPr dirty="0" err="1"/>
              <a:t>mobiliojoje</a:t>
            </a:r>
            <a:r>
              <a:rPr dirty="0"/>
              <a:t> </a:t>
            </a:r>
            <a:r>
              <a:rPr dirty="0" err="1"/>
              <a:t>programėlė</a:t>
            </a:r>
            <a:r>
              <a:rPr lang="lt-LT" dirty="0"/>
              <a:t>je atsiras</a:t>
            </a:r>
            <a:r>
              <a:rPr dirty="0"/>
              <a:t> </a:t>
            </a:r>
            <a:r>
              <a:rPr b="1" dirty="0" err="1"/>
              <a:t>vienkartinis</a:t>
            </a:r>
            <a:r>
              <a:rPr b="1" dirty="0"/>
              <a:t> </a:t>
            </a:r>
            <a:r>
              <a:rPr b="1" dirty="0" err="1"/>
              <a:t>slaptažodis</a:t>
            </a:r>
            <a:r>
              <a:rPr b="1" dirty="0"/>
              <a:t>. </a:t>
            </a:r>
            <a:r>
              <a:rPr dirty="0"/>
              <a:t>(3) </a:t>
            </a:r>
            <a:r>
              <a:rPr b="1" dirty="0" err="1"/>
              <a:t>Įrašykite</a:t>
            </a:r>
            <a:r>
              <a:rPr b="1" dirty="0"/>
              <a:t> </a:t>
            </a:r>
            <a:r>
              <a:rPr b="1" dirty="0" err="1"/>
              <a:t>jį</a:t>
            </a:r>
            <a:r>
              <a:rPr b="1" dirty="0"/>
              <a:t> </a:t>
            </a:r>
            <a:r>
              <a:rPr lang="lt-LT" dirty="0"/>
              <a:t>kompiuteryje pasirodžiusiame</a:t>
            </a:r>
            <a:r>
              <a:rPr lang="lt-LT" b="1" dirty="0"/>
              <a:t> </a:t>
            </a:r>
            <a:r>
              <a:rPr dirty="0" err="1"/>
              <a:t>laukelyje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b="1" dirty="0" err="1"/>
              <a:t>Prisijungti</a:t>
            </a:r>
            <a:r>
              <a:rPr dirty="0"/>
              <a:t>“.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697" y="1423056"/>
            <a:ext cx="2388694" cy="321451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>
          <a:xfrm>
            <a:off x="490328" y="1418276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400"/>
            </a:pPr>
            <a:r>
              <a:t>„EU Login“ mobiliosios programėlės QR kodas</a:t>
            </a:r>
            <a:endParaRPr sz="2400"/>
          </a:p>
        </p:txBody>
      </p:sp>
      <p:sp>
        <p:nvSpPr>
          <p:cNvPr id="9" name="TextBox 8"/>
          <p:cNvSpPr txBox="1"/>
          <p:nvPr/>
        </p:nvSpPr>
        <p:spPr>
          <a:xfrm>
            <a:off x="6551501" y="1418276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1</a:t>
            </a:r>
            <a:endParaRPr b="1"/>
          </a:p>
        </p:txBody>
      </p:sp>
      <p:sp>
        <p:nvSpPr>
          <p:cNvPr id="10" name="TextBox 9"/>
          <p:cNvSpPr txBox="1"/>
          <p:nvPr/>
        </p:nvSpPr>
        <p:spPr>
          <a:xfrm>
            <a:off x="9497207" y="1989281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2</a:t>
            </a:r>
            <a:endParaRPr b="1"/>
          </a:p>
        </p:txBody>
      </p:sp>
      <p:sp>
        <p:nvSpPr>
          <p:cNvPr id="11" name="TextBox 10"/>
          <p:cNvSpPr txBox="1"/>
          <p:nvPr/>
        </p:nvSpPr>
        <p:spPr>
          <a:xfrm>
            <a:off x="8323304" y="4870768"/>
            <a:ext cx="30168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3</a:t>
            </a:r>
            <a:endParaRPr b="1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127" y="2315021"/>
            <a:ext cx="2300931" cy="199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4990" y="4754169"/>
            <a:ext cx="2035602" cy="204173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584029" y="354232"/>
            <a:ext cx="8139670" cy="74935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QR kodas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1585455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4064" y="1269779"/>
            <a:ext cx="10515600" cy="1205058"/>
          </a:xfrm>
        </p:spPr>
        <p:txBody>
          <a:bodyPr>
            <a:normAutofit/>
          </a:bodyPr>
          <a:lstStyle/>
          <a:p>
            <a:r>
              <a:t>Papildoma informacija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10538566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„EU Login“ </a:t>
            </a:r>
            <a:r>
              <a:rPr dirty="0" err="1">
                <a:hlinkClick r:id="rId3"/>
              </a:rPr>
              <a:t>naudotojo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vadove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rasite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papildomos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informacijos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apie</a:t>
            </a:r>
            <a:r>
              <a:rPr dirty="0">
                <a:hlinkClick r:id="rId3"/>
              </a:rPr>
              <a:t> tai, </a:t>
            </a:r>
            <a:r>
              <a:rPr dirty="0" err="1">
                <a:hlinkClick r:id="rId3"/>
              </a:rPr>
              <a:t>kaip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sukurti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savo</a:t>
            </a:r>
            <a:r>
              <a:rPr dirty="0">
                <a:hlinkClick r:id="rId3"/>
              </a:rPr>
              <a:t> „EU Login“ </a:t>
            </a:r>
            <a:r>
              <a:rPr dirty="0" err="1">
                <a:hlinkClick r:id="rId3"/>
              </a:rPr>
              <a:t>paskyrą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nustatyti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en-US" dirty="0" err="1"/>
              <a:t>autentifikacij</a:t>
            </a:r>
            <a:r>
              <a:rPr lang="lt-LT" dirty="0"/>
              <a:t>ą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Žr</a:t>
            </a:r>
            <a:r>
              <a:rPr dirty="0"/>
              <a:t>. </a:t>
            </a:r>
            <a:r>
              <a:rPr dirty="0" err="1"/>
              <a:t>pirmiau</a:t>
            </a:r>
            <a:r>
              <a:rPr dirty="0"/>
              <a:t> </a:t>
            </a:r>
            <a:r>
              <a:rPr dirty="0" err="1"/>
              <a:t>pateiktą</a:t>
            </a:r>
            <a:r>
              <a:rPr dirty="0"/>
              <a:t> </a:t>
            </a:r>
            <a:r>
              <a:rPr dirty="0" err="1"/>
              <a:t>vadovą</a:t>
            </a:r>
            <a:r>
              <a:rPr dirty="0"/>
              <a:t>, </a:t>
            </a: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vietoj</a:t>
            </a:r>
            <a:r>
              <a:rPr dirty="0"/>
              <a:t> </a:t>
            </a:r>
            <a:r>
              <a:rPr dirty="0" err="1"/>
              <a:t>mobiliojo</a:t>
            </a:r>
            <a:r>
              <a:rPr dirty="0"/>
              <a:t> </a:t>
            </a:r>
            <a:r>
              <a:rPr dirty="0" err="1"/>
              <a:t>ryšio</a:t>
            </a:r>
            <a:r>
              <a:rPr dirty="0"/>
              <a:t> </a:t>
            </a:r>
            <a:r>
              <a:rPr dirty="0" err="1"/>
              <a:t>tikrinimo</a:t>
            </a:r>
            <a:r>
              <a:rPr dirty="0"/>
              <a:t> norite </a:t>
            </a:r>
            <a:r>
              <a:rPr dirty="0" err="1"/>
              <a:t>sukurti</a:t>
            </a:r>
            <a:r>
              <a:rPr dirty="0"/>
              <a:t> </a:t>
            </a:r>
            <a:r>
              <a:rPr dirty="0" err="1"/>
              <a:t>saugumo</a:t>
            </a:r>
            <a:r>
              <a:rPr dirty="0"/>
              <a:t> </a:t>
            </a:r>
            <a:r>
              <a:rPr dirty="0" err="1"/>
              <a:t>raktą</a:t>
            </a:r>
            <a:r>
              <a:rPr dirty="0"/>
              <a:t> (SK) </a:t>
            </a:r>
            <a:r>
              <a:rPr dirty="0" err="1"/>
              <a:t>ir</a:t>
            </a:r>
            <a:r>
              <a:rPr dirty="0"/>
              <a:t> (</a:t>
            </a:r>
            <a:r>
              <a:rPr dirty="0" err="1"/>
              <a:t>arba</a:t>
            </a:r>
            <a:r>
              <a:rPr dirty="0"/>
              <a:t>) </a:t>
            </a:r>
            <a:r>
              <a:rPr dirty="0" err="1"/>
              <a:t>patikimų</a:t>
            </a:r>
            <a:r>
              <a:rPr dirty="0"/>
              <a:t> </a:t>
            </a:r>
            <a:r>
              <a:rPr dirty="0" err="1"/>
              <a:t>platformų</a:t>
            </a:r>
            <a:r>
              <a:rPr dirty="0"/>
              <a:t> (TP) </a:t>
            </a:r>
            <a:r>
              <a:rPr dirty="0" err="1"/>
              <a:t>tapatumo</a:t>
            </a:r>
            <a:r>
              <a:rPr dirty="0"/>
              <a:t> </a:t>
            </a:r>
            <a:r>
              <a:rPr dirty="0" err="1"/>
              <a:t>nustatymo</a:t>
            </a:r>
            <a:r>
              <a:rPr dirty="0"/>
              <a:t> </a:t>
            </a:r>
            <a:r>
              <a:rPr dirty="0" err="1"/>
              <a:t>metodą</a:t>
            </a:r>
            <a:r>
              <a:rPr dirty="0"/>
              <a:t>.</a:t>
            </a:r>
          </a:p>
          <a:p>
            <a:pPr>
              <a:defRPr sz="2000"/>
            </a:pPr>
            <a:r>
              <a:rPr dirty="0" err="1"/>
              <a:t>Taip</a:t>
            </a:r>
            <a:r>
              <a:rPr dirty="0"/>
              <a:t> pat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susipažinti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šiuo</a:t>
            </a:r>
            <a:r>
              <a:rPr dirty="0"/>
              <a:t> </a:t>
            </a:r>
            <a:r>
              <a:rPr dirty="0" err="1"/>
              <a:t>mokomuoju</a:t>
            </a:r>
            <a:r>
              <a:rPr dirty="0"/>
              <a:t> </a:t>
            </a:r>
            <a:r>
              <a:rPr dirty="0" err="1">
                <a:hlinkClick r:id="rId4"/>
              </a:rPr>
              <a:t>vaizdo</a:t>
            </a:r>
            <a:r>
              <a:rPr dirty="0">
                <a:hlinkClick r:id="rId4"/>
              </a:rPr>
              <a:t> </a:t>
            </a:r>
            <a:r>
              <a:rPr dirty="0" err="1">
                <a:hlinkClick r:id="rId4"/>
              </a:rPr>
              <a:t>siužetu</a:t>
            </a:r>
            <a:r>
              <a:rPr dirty="0"/>
              <a:t>.</a:t>
            </a:r>
          </a:p>
          <a:p>
            <a:endParaRPr sz="2000" dirty="0"/>
          </a:p>
          <a:p>
            <a:endParaRPr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9658" y="6373002"/>
            <a:ext cx="114716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1"/>
            </a:pP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atlikote</a:t>
            </a:r>
            <a:r>
              <a:rPr dirty="0"/>
              <a:t> </a:t>
            </a:r>
            <a:r>
              <a:rPr dirty="0" err="1"/>
              <a:t>visus</a:t>
            </a:r>
            <a:r>
              <a:rPr dirty="0"/>
              <a:t> </a:t>
            </a:r>
            <a:r>
              <a:rPr dirty="0" err="1"/>
              <a:t>veiksmus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nesugebėjote</a:t>
            </a:r>
            <a:r>
              <a:rPr dirty="0"/>
              <a:t> </a:t>
            </a:r>
            <a:r>
              <a:rPr dirty="0" err="1"/>
              <a:t>nustatyti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dirty="0" err="1"/>
              <a:t>tapatumo</a:t>
            </a:r>
            <a:r>
              <a:rPr dirty="0"/>
              <a:t> </a:t>
            </a:r>
            <a:r>
              <a:rPr dirty="0" err="1"/>
              <a:t>nustatymo</a:t>
            </a:r>
            <a:r>
              <a:rPr dirty="0"/>
              <a:t>, </a:t>
            </a:r>
            <a:r>
              <a:rPr dirty="0" err="1">
                <a:hlinkClick r:id="rId5"/>
              </a:rPr>
              <a:t>susisiekite</a:t>
            </a:r>
            <a:r>
              <a:rPr dirty="0">
                <a:hlinkClick r:id="rId5"/>
              </a:rPr>
              <a:t> </a:t>
            </a:r>
            <a:r>
              <a:rPr dirty="0" err="1">
                <a:hlinkClick r:id="rId5"/>
              </a:rPr>
              <a:t>su</a:t>
            </a:r>
            <a:r>
              <a:rPr dirty="0">
                <a:hlinkClick r:id="rId5"/>
              </a:rPr>
              <a:t> </a:t>
            </a:r>
            <a:r>
              <a:rPr dirty="0"/>
              <a:t>„EU Login“ </a:t>
            </a:r>
            <a:r>
              <a:rPr lang="lt-LT" dirty="0"/>
              <a:t>pagalbos centru</a:t>
            </a:r>
            <a:r>
              <a:rPr dirty="0"/>
              <a:t>. </a:t>
            </a:r>
          </a:p>
          <a:p>
            <a:pPr>
              <a:defRPr sz="1400" b="1"/>
            </a:pPr>
            <a:r>
              <a:rPr dirty="0"/>
              <a:t>(EB </a:t>
            </a:r>
            <a:r>
              <a:rPr dirty="0" err="1"/>
              <a:t>darbo</a:t>
            </a:r>
            <a:r>
              <a:rPr dirty="0"/>
              <a:t> </a:t>
            </a:r>
            <a:r>
              <a:rPr dirty="0" err="1"/>
              <a:t>valandos</a:t>
            </a:r>
            <a:r>
              <a:rPr dirty="0"/>
              <a:t>: 8.00–19.00 val. </a:t>
            </a:r>
            <a:r>
              <a:rPr dirty="0" err="1"/>
              <a:t>Vidurio</a:t>
            </a:r>
            <a:r>
              <a:rPr dirty="0"/>
              <a:t> </a:t>
            </a:r>
            <a:r>
              <a:rPr dirty="0" err="1"/>
              <a:t>Europos</a:t>
            </a:r>
            <a:r>
              <a:rPr dirty="0"/>
              <a:t> </a:t>
            </a:r>
            <a:r>
              <a:rPr dirty="0" err="1"/>
              <a:t>laiku</a:t>
            </a:r>
            <a:r>
              <a:rPr dirty="0"/>
              <a:t>)</a:t>
            </a:r>
          </a:p>
          <a:p>
            <a:endParaRPr sz="1400" dirty="0"/>
          </a:p>
        </p:txBody>
      </p:sp>
    </p:spTree>
    <p:extLst>
      <p:ext uri="{BB962C8B-B14F-4D97-AF65-F5344CB8AC3E}">
        <p14:creationId xmlns:p14="http://schemas.microsoft.com/office/powerpoint/2010/main" val="3439953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t-LT" dirty="0"/>
              <a:t>Ačiū</a:t>
            </a:r>
            <a:r>
              <a:rPr lang="en-US" dirty="0"/>
              <a:t>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4272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45095" y="1899185"/>
            <a:ext cx="6864243" cy="4284737"/>
          </a:xfr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dirty="0" err="1"/>
              <a:t>Prieš</a:t>
            </a:r>
            <a:r>
              <a:rPr dirty="0"/>
              <a:t> </a:t>
            </a:r>
            <a:r>
              <a:rPr dirty="0" err="1"/>
              <a:t>prad</a:t>
            </a:r>
            <a:r>
              <a:rPr lang="en-US" dirty="0" err="1"/>
              <a:t>edant</a:t>
            </a:r>
            <a:r>
              <a:rPr dirty="0"/>
              <a:t> </a:t>
            </a:r>
            <a:r>
              <a:rPr dirty="0" err="1"/>
              <a:t>trumpai</a:t>
            </a:r>
            <a:r>
              <a:rPr dirty="0"/>
              <a:t> </a:t>
            </a:r>
            <a:r>
              <a:rPr dirty="0" err="1"/>
              <a:t>paaiškin</a:t>
            </a:r>
            <a:r>
              <a:rPr lang="en-US" dirty="0" err="1"/>
              <a:t>sime</a:t>
            </a:r>
            <a:r>
              <a:rPr dirty="0"/>
              <a:t>, </a:t>
            </a:r>
            <a:r>
              <a:rPr dirty="0" err="1"/>
              <a:t>kuo</a:t>
            </a:r>
            <a:r>
              <a:rPr dirty="0"/>
              <a:t> </a:t>
            </a:r>
            <a:r>
              <a:rPr dirty="0" err="1"/>
              <a:t>skiriasi</a:t>
            </a:r>
            <a:r>
              <a:rPr dirty="0"/>
              <a:t> </a:t>
            </a:r>
            <a:r>
              <a:rPr b="1" dirty="0" err="1"/>
              <a:t>Europass</a:t>
            </a:r>
            <a:r>
              <a:rPr b="1" dirty="0"/>
              <a:t> </a:t>
            </a:r>
            <a:r>
              <a:rPr b="1" dirty="0" err="1"/>
              <a:t>ir</a:t>
            </a:r>
            <a:r>
              <a:rPr b="1" dirty="0"/>
              <a:t> „</a:t>
            </a:r>
            <a:r>
              <a:rPr dirty="0"/>
              <a:t> </a:t>
            </a:r>
            <a:r>
              <a:rPr b="1" dirty="0"/>
              <a:t>EU Login“</a:t>
            </a:r>
            <a:r>
              <a:rPr dirty="0"/>
              <a:t>:</a:t>
            </a:r>
          </a:p>
          <a:p>
            <a:pPr marL="285750" indent="-285750">
              <a:defRPr sz="2000"/>
            </a:pPr>
            <a:r>
              <a:rPr dirty="0"/>
              <a:t>(1) </a:t>
            </a:r>
            <a:r>
              <a:rPr b="1" dirty="0" err="1"/>
              <a:t>Europass</a:t>
            </a:r>
            <a:r>
              <a:rPr b="1" dirty="0"/>
              <a:t> </a:t>
            </a:r>
            <a:r>
              <a:rPr dirty="0"/>
              <a:t>– tai </a:t>
            </a:r>
            <a:r>
              <a:rPr dirty="0" err="1"/>
              <a:t>vieta</a:t>
            </a:r>
            <a:r>
              <a:rPr dirty="0"/>
              <a:t>, </a:t>
            </a:r>
            <a:r>
              <a:rPr dirty="0" err="1"/>
              <a:t>kurioje</a:t>
            </a:r>
            <a:r>
              <a:rPr dirty="0"/>
              <a:t>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valdyti</a:t>
            </a:r>
            <a:r>
              <a:rPr dirty="0"/>
              <a:t> </a:t>
            </a: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karjerą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mokymąsi</a:t>
            </a:r>
            <a:r>
              <a:rPr dirty="0"/>
              <a:t>. </a:t>
            </a:r>
            <a:r>
              <a:rPr dirty="0" err="1"/>
              <a:t>Daugiau</a:t>
            </a:r>
            <a:r>
              <a:rPr dirty="0"/>
              <a:t> </a:t>
            </a:r>
            <a:r>
              <a:rPr dirty="0" err="1"/>
              <a:t>informacijos</a:t>
            </a:r>
            <a:r>
              <a:rPr dirty="0"/>
              <a:t> </a:t>
            </a:r>
            <a:r>
              <a:rPr dirty="0" err="1"/>
              <a:t>apie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 </a:t>
            </a:r>
            <a:r>
              <a:rPr dirty="0" err="1"/>
              <a:t>rasite</a:t>
            </a:r>
            <a:r>
              <a:rPr dirty="0"/>
              <a:t> </a:t>
            </a:r>
            <a:r>
              <a:rPr dirty="0" err="1"/>
              <a:t>spustelėję</a:t>
            </a:r>
            <a:r>
              <a:rPr dirty="0"/>
              <a:t> </a:t>
            </a:r>
            <a:r>
              <a:rPr dirty="0" err="1"/>
              <a:t>šią</a:t>
            </a:r>
            <a:r>
              <a:rPr dirty="0"/>
              <a:t> </a:t>
            </a:r>
            <a:r>
              <a:rPr dirty="0" err="1">
                <a:hlinkClick r:id="rId3"/>
              </a:rPr>
              <a:t>nuorodą</a:t>
            </a:r>
            <a:r>
              <a:rPr dirty="0"/>
              <a:t>.</a:t>
            </a:r>
          </a:p>
          <a:p>
            <a:pPr marL="0" indent="0">
              <a:buNone/>
            </a:pPr>
            <a:endParaRPr sz="2000" dirty="0"/>
          </a:p>
          <a:p>
            <a:pPr marL="0" indent="0">
              <a:buNone/>
            </a:pPr>
            <a:endParaRPr sz="2000" dirty="0"/>
          </a:p>
          <a:p>
            <a:pPr marL="285750" indent="-285750">
              <a:defRPr sz="2000"/>
            </a:pPr>
            <a:r>
              <a:rPr dirty="0"/>
              <a:t>(2) </a:t>
            </a:r>
            <a:r>
              <a:rPr b="1" dirty="0"/>
              <a:t>„EU Login“*</a:t>
            </a:r>
            <a:r>
              <a:rPr dirty="0"/>
              <a:t> </a:t>
            </a:r>
            <a:r>
              <a:rPr dirty="0" err="1"/>
              <a:t>yra</a:t>
            </a:r>
            <a:r>
              <a:rPr dirty="0"/>
              <a:t> </a:t>
            </a:r>
            <a:r>
              <a:rPr dirty="0" err="1"/>
              <a:t>saug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prieiga</a:t>
            </a:r>
            <a:r>
              <a:rPr lang="en-US" dirty="0"/>
              <a:t> </a:t>
            </a:r>
            <a:r>
              <a:rPr lang="en-US" dirty="0" err="1"/>
              <a:t>sukurta</a:t>
            </a:r>
            <a:r>
              <a:rPr dirty="0"/>
              <a:t> </a:t>
            </a:r>
            <a:r>
              <a:rPr dirty="0" err="1"/>
              <a:t>Europos</a:t>
            </a:r>
            <a:r>
              <a:rPr dirty="0"/>
              <a:t> </a:t>
            </a:r>
            <a:r>
              <a:rPr dirty="0" err="1"/>
              <a:t>Komisijos</a:t>
            </a:r>
            <a:r>
              <a:rPr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skirta</a:t>
            </a:r>
            <a:r>
              <a:rPr dirty="0"/>
              <a:t> </a:t>
            </a:r>
            <a:r>
              <a:rPr dirty="0" err="1"/>
              <a:t>patekti</a:t>
            </a:r>
            <a:r>
              <a:rPr dirty="0"/>
              <a:t> į „</a:t>
            </a:r>
            <a:r>
              <a:rPr dirty="0" err="1"/>
              <a:t>Europass</a:t>
            </a:r>
            <a:r>
              <a:rPr dirty="0"/>
              <a:t>“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kit</a:t>
            </a:r>
            <a:r>
              <a:rPr lang="en-US" dirty="0" err="1"/>
              <a:t>u</a:t>
            </a:r>
            <a:r>
              <a:rPr dirty="0" err="1"/>
              <a:t>s</a:t>
            </a:r>
            <a:r>
              <a:rPr dirty="0"/>
              <a:t> ES </a:t>
            </a:r>
            <a:r>
              <a:rPr lang="en-US" dirty="0" err="1"/>
              <a:t>puslapius</a:t>
            </a:r>
            <a:r>
              <a:rPr dirty="0"/>
              <a:t>. </a:t>
            </a:r>
            <a:r>
              <a:rPr dirty="0" err="1"/>
              <a:t>Daugiau</a:t>
            </a:r>
            <a:r>
              <a:rPr dirty="0"/>
              <a:t> </a:t>
            </a:r>
            <a:r>
              <a:rPr dirty="0" err="1"/>
              <a:t>informacijos</a:t>
            </a:r>
            <a:r>
              <a:rPr dirty="0"/>
              <a:t> </a:t>
            </a:r>
            <a:r>
              <a:rPr dirty="0" err="1"/>
              <a:t>apie</a:t>
            </a:r>
            <a:r>
              <a:rPr dirty="0"/>
              <a:t> tai </a:t>
            </a:r>
            <a:r>
              <a:rPr dirty="0" err="1">
                <a:hlinkClick r:id="rId4"/>
              </a:rPr>
              <a:t>rasite</a:t>
            </a:r>
            <a:r>
              <a:rPr dirty="0">
                <a:hlinkClick r:id="rId4"/>
              </a:rPr>
              <a:t> </a:t>
            </a:r>
            <a:r>
              <a:rPr dirty="0" err="1">
                <a:hlinkClick r:id="rId4"/>
              </a:rPr>
              <a:t>čia</a:t>
            </a:r>
            <a:r>
              <a:rPr dirty="0"/>
              <a:t>.</a:t>
            </a:r>
            <a:endParaRPr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4064" y="6445242"/>
            <a:ext cx="919982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b="1"/>
            </a:pPr>
            <a:r>
              <a:t>*Jei jau turite „Europass“ paskyrą ir (arba) „EU Login“ paskyrą, galite eiti tiesiai į 2 etapą.</a:t>
            </a:r>
            <a:endParaRPr b="1"/>
          </a:p>
          <a:p>
            <a:endParaRPr b="1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413" y="4002021"/>
            <a:ext cx="2505502" cy="2100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„EU Login“ paskyros sukūrimas</a:t>
            </a:r>
            <a:endParaRPr sz="36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413" y="1899185"/>
            <a:ext cx="3788940" cy="1848392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7227277" y="2643554"/>
            <a:ext cx="404446" cy="5861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54804" y="4870383"/>
            <a:ext cx="1076919" cy="556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074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616229" y="2128614"/>
            <a:ext cx="10739748" cy="390642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sz="2000" dirty="0"/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/>
              <a:t>                    </a:t>
            </a: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Susikurkite</a:t>
            </a:r>
            <a:r>
              <a:rPr dirty="0"/>
              <a:t> </a:t>
            </a:r>
            <a:r>
              <a:rPr dirty="0" err="1"/>
              <a:t>savo</a:t>
            </a:r>
            <a:r>
              <a:rPr dirty="0"/>
              <a:t> „EU Login“ </a:t>
            </a:r>
            <a:r>
              <a:rPr dirty="0" err="1"/>
              <a:t>paskyrą</a:t>
            </a:r>
            <a:r>
              <a:rPr b="1" dirty="0"/>
              <a:t>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1800" b="1"/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jau</a:t>
            </a:r>
            <a:r>
              <a:rPr dirty="0"/>
              <a:t> </a:t>
            </a:r>
            <a:r>
              <a:rPr dirty="0" err="1"/>
              <a:t>turite</a:t>
            </a:r>
            <a:r>
              <a:rPr dirty="0"/>
              <a:t> „</a:t>
            </a:r>
            <a:r>
              <a:rPr dirty="0" err="1"/>
              <a:t>Europass</a:t>
            </a:r>
            <a:r>
              <a:rPr dirty="0"/>
              <a:t>“ </a:t>
            </a:r>
            <a:r>
              <a:rPr dirty="0" err="1"/>
              <a:t>paskyrą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(</a:t>
            </a:r>
            <a:r>
              <a:rPr dirty="0" err="1"/>
              <a:t>arba</a:t>
            </a:r>
            <a:r>
              <a:rPr dirty="0"/>
              <a:t>) „EU Login“ </a:t>
            </a:r>
            <a:r>
              <a:rPr dirty="0" err="1"/>
              <a:t>paskyrą</a:t>
            </a:r>
            <a:r>
              <a:rPr dirty="0"/>
              <a:t>,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eiti</a:t>
            </a:r>
            <a:r>
              <a:rPr dirty="0"/>
              <a:t> </a:t>
            </a:r>
            <a:r>
              <a:rPr dirty="0" err="1"/>
              <a:t>tiesiai</a:t>
            </a:r>
            <a:r>
              <a:rPr dirty="0"/>
              <a:t> į 2 </a:t>
            </a:r>
            <a:r>
              <a:rPr dirty="0" err="1"/>
              <a:t>etapą</a:t>
            </a:r>
            <a:r>
              <a:rPr lang="en-US" dirty="0"/>
              <a:t>)</a:t>
            </a:r>
            <a:endParaRPr dirty="0"/>
          </a:p>
          <a:p>
            <a:pPr lvl="1" indent="0">
              <a:buNone/>
            </a:pPr>
            <a:endParaRPr sz="1800" b="1" dirty="0"/>
          </a:p>
          <a:p>
            <a:pPr lvl="1" indent="0">
              <a:buNone/>
            </a:pP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0"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dirty="0" err="1"/>
              <a:t>Pridė</a:t>
            </a:r>
            <a:r>
              <a:rPr lang="en-US" dirty="0" err="1"/>
              <a:t>kite</a:t>
            </a:r>
            <a:r>
              <a:rPr dirty="0"/>
              <a:t> </a:t>
            </a: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en-US" dirty="0" err="1"/>
              <a:t>autentifikacijos</a:t>
            </a:r>
            <a:r>
              <a:rPr lang="en-US" dirty="0"/>
              <a:t> </a:t>
            </a:r>
            <a:r>
              <a:rPr dirty="0"/>
              <a:t>(2FA) </a:t>
            </a:r>
            <a:r>
              <a:rPr dirty="0" err="1"/>
              <a:t>metodą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27702" y="1084609"/>
            <a:ext cx="358463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 sz="4400" b="1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pPr>
            <a:r>
              <a:t>Ką daryti?</a:t>
            </a:r>
            <a:endParaRPr sz="4400" b="1">
              <a:solidFill>
                <a:srgbClr val="6C3088"/>
              </a:solidFill>
              <a:latin typeface="Arial" panose="020B0604020202020204" pitchFamily="34" charset="0"/>
              <a:ea typeface="Noto Sans SemBd" panose="020B0702040504020204" pitchFamily="34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50429" y="2286795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sz="3000" dirty="0"/>
              <a:t>1 </a:t>
            </a:r>
            <a:r>
              <a:rPr sz="3000" dirty="0" err="1"/>
              <a:t>etapas</a:t>
            </a:r>
            <a:endParaRPr sz="3000" dirty="0"/>
          </a:p>
        </p:txBody>
      </p:sp>
      <p:sp>
        <p:nvSpPr>
          <p:cNvPr id="10" name="Rectangle 9"/>
          <p:cNvSpPr/>
          <p:nvPr/>
        </p:nvSpPr>
        <p:spPr>
          <a:xfrm>
            <a:off x="1450429" y="4057562"/>
            <a:ext cx="1684657" cy="537529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sz="3000" dirty="0"/>
              <a:t>2 </a:t>
            </a:r>
            <a:r>
              <a:rPr sz="3000" dirty="0" err="1"/>
              <a:t>etapas</a:t>
            </a:r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419215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17275" y="1745814"/>
            <a:ext cx="10515600" cy="1205058"/>
          </a:xfrm>
        </p:spPr>
        <p:txBody>
          <a:bodyPr>
            <a:normAutofit fontScale="90000"/>
          </a:bodyPr>
          <a:lstStyle/>
          <a:p>
            <a:pPr>
              <a:defRPr>
                <a:latin typeface="Arial"/>
                <a:cs typeface="Arial"/>
              </a:defRPr>
            </a:pPr>
            <a:r>
              <a:t>„EU Login“ paskyros sukūrimas, kad galėtumėte prisijungti prie „Europass“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8" y="3182351"/>
            <a:ext cx="6472089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5750" indent="-285750">
              <a:defRPr sz="2000"/>
            </a:pPr>
            <a:r>
              <a:rPr b="1" dirty="0"/>
              <a:t>„EU Login“ </a:t>
            </a:r>
            <a:r>
              <a:rPr b="1" dirty="0" err="1"/>
              <a:t>paskyros</a:t>
            </a:r>
            <a:r>
              <a:rPr lang="lt-LT" b="1" dirty="0"/>
              <a:t> </a:t>
            </a:r>
            <a:r>
              <a:rPr lang="lt-LT" dirty="0"/>
              <a:t>kūrimo</a:t>
            </a:r>
            <a:r>
              <a:rPr dirty="0"/>
              <a:t> </a:t>
            </a:r>
            <a:r>
              <a:rPr dirty="0" err="1"/>
              <a:t>puslapį</a:t>
            </a:r>
            <a:r>
              <a:rPr dirty="0"/>
              <a:t> </a:t>
            </a:r>
            <a:r>
              <a:rPr dirty="0" err="1"/>
              <a:t>galite</a:t>
            </a:r>
            <a:r>
              <a:rPr dirty="0"/>
              <a:t> </a:t>
            </a:r>
            <a:r>
              <a:rPr lang="lt-LT" dirty="0"/>
              <a:t>pasiek</a:t>
            </a:r>
            <a:r>
              <a:rPr dirty="0" err="1"/>
              <a:t>ti</a:t>
            </a:r>
            <a:r>
              <a:rPr lang="lt-LT" dirty="0"/>
              <a:t> iš</a:t>
            </a:r>
            <a:r>
              <a:rPr dirty="0"/>
              <a:t> „</a:t>
            </a:r>
            <a:r>
              <a:rPr dirty="0" err="1"/>
              <a:t>Europass</a:t>
            </a:r>
            <a:r>
              <a:rPr dirty="0"/>
              <a:t>“ </a:t>
            </a:r>
            <a:r>
              <a:rPr dirty="0" err="1"/>
              <a:t>pradžios</a:t>
            </a:r>
            <a:r>
              <a:rPr dirty="0"/>
              <a:t> </a:t>
            </a:r>
            <a:r>
              <a:rPr dirty="0" err="1"/>
              <a:t>puslap</a:t>
            </a:r>
            <a:r>
              <a:rPr lang="lt-LT" dirty="0"/>
              <a:t>io, paspaudus </a:t>
            </a:r>
            <a:r>
              <a:rPr dirty="0"/>
              <a:t>„</a:t>
            </a:r>
            <a:r>
              <a:rPr dirty="0" err="1"/>
              <a:t>Prisijungti</a:t>
            </a:r>
            <a:r>
              <a:rPr dirty="0"/>
              <a:t> </a:t>
            </a:r>
            <a:r>
              <a:rPr dirty="0" err="1"/>
              <a:t>prie</a:t>
            </a:r>
            <a:r>
              <a:rPr dirty="0"/>
              <a:t> </a:t>
            </a:r>
            <a:r>
              <a:rPr dirty="0" err="1"/>
              <a:t>Europass</a:t>
            </a:r>
            <a:r>
              <a:rPr dirty="0"/>
              <a:t>“ </a:t>
            </a:r>
            <a:r>
              <a:rPr dirty="0" err="1"/>
              <a:t>arba</a:t>
            </a:r>
            <a:r>
              <a:rPr dirty="0"/>
              <a:t> </a:t>
            </a:r>
            <a:r>
              <a:rPr dirty="0" err="1"/>
              <a:t>spustelėj</a:t>
            </a:r>
            <a:r>
              <a:rPr lang="lt-LT" dirty="0"/>
              <a:t>us</a:t>
            </a:r>
            <a:r>
              <a:rPr dirty="0"/>
              <a:t> </a:t>
            </a:r>
            <a:r>
              <a:rPr dirty="0" err="1"/>
              <a:t>mygtuką</a:t>
            </a:r>
            <a:r>
              <a:rPr dirty="0"/>
              <a:t> „</a:t>
            </a:r>
            <a:r>
              <a:rPr b="1" dirty="0" err="1"/>
              <a:t>Registruoti</a:t>
            </a:r>
            <a:r>
              <a:rPr lang="lt-LT" b="1" dirty="0"/>
              <a:t>s</a:t>
            </a:r>
            <a:r>
              <a:rPr dirty="0"/>
              <a:t>“, </a:t>
            </a:r>
            <a:r>
              <a:rPr dirty="0" err="1"/>
              <a:t>kur</a:t>
            </a:r>
            <a:r>
              <a:rPr lang="lt-LT" dirty="0"/>
              <a:t>iant</a:t>
            </a:r>
            <a:r>
              <a:rPr dirty="0"/>
              <a:t> </a:t>
            </a:r>
            <a:r>
              <a:rPr dirty="0" err="1"/>
              <a:t>profilį</a:t>
            </a:r>
            <a:r>
              <a:rPr dirty="0"/>
              <a:t>, </a:t>
            </a:r>
            <a:r>
              <a:rPr dirty="0" err="1"/>
              <a:t>gyvenimo</a:t>
            </a:r>
            <a:r>
              <a:rPr dirty="0"/>
              <a:t> </a:t>
            </a:r>
            <a:r>
              <a:rPr dirty="0" err="1"/>
              <a:t>aprašymą</a:t>
            </a:r>
            <a:r>
              <a:rPr dirty="0"/>
              <a:t> </a:t>
            </a:r>
            <a:r>
              <a:rPr dirty="0" err="1"/>
              <a:t>arba</a:t>
            </a:r>
            <a:r>
              <a:rPr dirty="0"/>
              <a:t> </a:t>
            </a:r>
            <a:r>
              <a:rPr lang="lt-LT" dirty="0"/>
              <a:t>motyvacinį laišką</a:t>
            </a:r>
            <a:r>
              <a:rPr dirty="0"/>
              <a:t>.</a:t>
            </a:r>
            <a:endParaRPr sz="2000" dirty="0"/>
          </a:p>
          <a:p>
            <a:pPr marL="285750" indent="-285750">
              <a:defRPr sz="2000"/>
            </a:pPr>
            <a:r>
              <a:rPr lang="lt-LT" dirty="0"/>
              <a:t>Atvėrus </a:t>
            </a:r>
            <a:r>
              <a:rPr dirty="0"/>
              <a:t>„EU Login“ </a:t>
            </a:r>
            <a:r>
              <a:rPr dirty="0" err="1"/>
              <a:t>puslapį</a:t>
            </a:r>
            <a:r>
              <a:rPr dirty="0"/>
              <a:t>, </a:t>
            </a: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b="1" dirty="0" err="1"/>
              <a:t>Sukurti</a:t>
            </a:r>
            <a:r>
              <a:rPr b="1" dirty="0"/>
              <a:t> </a:t>
            </a:r>
            <a:r>
              <a:rPr b="1" dirty="0" err="1"/>
              <a:t>paskyrą</a:t>
            </a:r>
            <a:r>
              <a:rPr dirty="0"/>
              <a:t>“.</a:t>
            </a:r>
            <a:endParaRPr sz="2000" dirty="0"/>
          </a:p>
          <a:p>
            <a:pPr marL="285750" indent="-285750">
              <a:defRPr sz="2000"/>
            </a:pPr>
            <a:r>
              <a:rPr dirty="0"/>
              <a:t>„EU Login“ </a:t>
            </a:r>
            <a:r>
              <a:rPr dirty="0" err="1"/>
              <a:t>paskyrą</a:t>
            </a:r>
            <a:r>
              <a:rPr dirty="0"/>
              <a:t> </a:t>
            </a:r>
            <a:r>
              <a:rPr dirty="0" err="1"/>
              <a:t>taip</a:t>
            </a:r>
            <a:r>
              <a:rPr dirty="0"/>
              <a:t> pat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sukurti</a:t>
            </a:r>
            <a:r>
              <a:rPr dirty="0"/>
              <a:t> </a:t>
            </a:r>
            <a:r>
              <a:rPr dirty="0" err="1"/>
              <a:t>tiesiogiai</a:t>
            </a:r>
            <a:r>
              <a:rPr dirty="0"/>
              <a:t>, </a:t>
            </a:r>
            <a:r>
              <a:rPr dirty="0" err="1"/>
              <a:t>prisijungę</a:t>
            </a:r>
            <a:r>
              <a:rPr dirty="0"/>
              <a:t> </a:t>
            </a:r>
            <a:r>
              <a:rPr dirty="0" err="1"/>
              <a:t>prie</a:t>
            </a:r>
            <a:r>
              <a:rPr dirty="0"/>
              <a:t>: </a:t>
            </a:r>
            <a:r>
              <a:rPr lang="en-GB" sz="2000" u="sng" dirty="0">
                <a:hlinkClick r:id="rId3"/>
              </a:rPr>
              <a:t>https://webgate.ec.europa.eu/cas</a:t>
            </a:r>
            <a:r>
              <a:rPr lang="en-GB" sz="2000" u="sng" dirty="0" smtClean="0">
                <a:hlinkClick r:id="rId3"/>
              </a:rPr>
              <a:t>/</a:t>
            </a:r>
            <a:r>
              <a:rPr lang="en-GB" sz="2000"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736" y="3182351"/>
            <a:ext cx="3886200" cy="2428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17275" y="1201782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„EU Login“ paskyros sukūrimas</a:t>
            </a:r>
            <a:endParaRPr sz="3600"/>
          </a:p>
        </p:txBody>
      </p:sp>
      <p:sp>
        <p:nvSpPr>
          <p:cNvPr id="8" name="Rectangle 7"/>
          <p:cNvSpPr/>
          <p:nvPr/>
        </p:nvSpPr>
        <p:spPr>
          <a:xfrm>
            <a:off x="10805890" y="326306"/>
            <a:ext cx="1039859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dirty="0"/>
              <a:t>1 </a:t>
            </a:r>
            <a:r>
              <a:rPr dirty="0" err="1"/>
              <a:t>etapas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120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1095200" y="2586447"/>
            <a:ext cx="7212777" cy="3292284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285750" indent="-285750">
              <a:defRPr sz="2600"/>
            </a:pPr>
            <a:r>
              <a:rPr dirty="0" err="1"/>
              <a:t>Užpildykite</a:t>
            </a:r>
            <a:r>
              <a:rPr dirty="0"/>
              <a:t> </a:t>
            </a:r>
            <a:r>
              <a:rPr dirty="0" err="1"/>
              <a:t>pateiktą</a:t>
            </a:r>
            <a:r>
              <a:rPr dirty="0"/>
              <a:t> </a:t>
            </a:r>
            <a:r>
              <a:rPr dirty="0" err="1"/>
              <a:t>formą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Jūsų</a:t>
            </a:r>
            <a:r>
              <a:rPr dirty="0"/>
              <a:t> </a:t>
            </a:r>
            <a:r>
              <a:rPr dirty="0" err="1"/>
              <a:t>vardas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pavardė</a:t>
            </a:r>
            <a:endParaRPr dirty="0"/>
          </a:p>
          <a:p>
            <a:pPr marL="742950" lvl="1" indent="-285750">
              <a:defRPr sz="2600"/>
            </a:pPr>
            <a:r>
              <a:rPr dirty="0"/>
              <a:t>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pašto</a:t>
            </a:r>
            <a:r>
              <a:rPr dirty="0"/>
              <a:t> </a:t>
            </a:r>
            <a:r>
              <a:rPr dirty="0" err="1"/>
              <a:t>adresas</a:t>
            </a:r>
            <a:r>
              <a:rPr lang="lt-LT" dirty="0"/>
              <a:t> ir p</a:t>
            </a:r>
            <a:r>
              <a:rPr lang="en-US" dirty="0" err="1"/>
              <a:t>akarto</a:t>
            </a:r>
            <a:r>
              <a:rPr lang="lt-LT" dirty="0"/>
              <a:t>tinai įvestas</a:t>
            </a:r>
            <a:r>
              <a:rPr lang="en-US" dirty="0"/>
              <a:t> </a:t>
            </a:r>
            <a:r>
              <a:rPr dirty="0"/>
              <a:t>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pašto</a:t>
            </a:r>
            <a:r>
              <a:rPr dirty="0"/>
              <a:t> </a:t>
            </a:r>
            <a:r>
              <a:rPr dirty="0" err="1"/>
              <a:t>adres</a:t>
            </a:r>
            <a:r>
              <a:rPr lang="lt-LT" dirty="0"/>
              <a:t>as</a:t>
            </a:r>
            <a:endParaRPr dirty="0"/>
          </a:p>
          <a:p>
            <a:pPr marL="742950" lvl="1" indent="-285750">
              <a:defRPr sz="2600"/>
            </a:pPr>
            <a:r>
              <a:rPr dirty="0" err="1"/>
              <a:t>Kalba</a:t>
            </a:r>
            <a:r>
              <a:rPr dirty="0"/>
              <a:t>, </a:t>
            </a:r>
            <a:r>
              <a:rPr dirty="0" err="1"/>
              <a:t>kuria</a:t>
            </a:r>
            <a:r>
              <a:rPr dirty="0"/>
              <a:t> </a:t>
            </a:r>
            <a:r>
              <a:rPr dirty="0" err="1"/>
              <a:t>norėtumėte</a:t>
            </a:r>
            <a:r>
              <a:rPr dirty="0"/>
              <a:t> </a:t>
            </a:r>
            <a:r>
              <a:rPr dirty="0" err="1"/>
              <a:t>gauti</a:t>
            </a:r>
            <a:r>
              <a:rPr dirty="0"/>
              <a:t> 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laišką</a:t>
            </a:r>
            <a:r>
              <a:rPr dirty="0"/>
              <a:t> </a:t>
            </a:r>
            <a:endParaRPr sz="2600" dirty="0"/>
          </a:p>
          <a:p>
            <a:pPr marL="742950" lvl="1" indent="-285750">
              <a:defRPr sz="2600"/>
            </a:pP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prašoma</a:t>
            </a:r>
            <a:r>
              <a:rPr dirty="0"/>
              <a:t>, </a:t>
            </a:r>
            <a:r>
              <a:rPr dirty="0" err="1"/>
              <a:t>įrašykite</a:t>
            </a:r>
            <a:r>
              <a:rPr dirty="0"/>
              <a:t> </a:t>
            </a:r>
            <a:r>
              <a:rPr dirty="0" err="1"/>
              <a:t>raidžių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skaičių</a:t>
            </a:r>
            <a:r>
              <a:rPr dirty="0"/>
              <a:t> </a:t>
            </a:r>
            <a:r>
              <a:rPr dirty="0" err="1"/>
              <a:t>kodą</a:t>
            </a:r>
            <a:r>
              <a:rPr dirty="0"/>
              <a:t>, </a:t>
            </a:r>
            <a:r>
              <a:rPr dirty="0" err="1"/>
              <a:t>kurį</a:t>
            </a:r>
            <a:r>
              <a:rPr dirty="0"/>
              <a:t> </a:t>
            </a:r>
            <a:r>
              <a:rPr dirty="0" err="1"/>
              <a:t>galite</a:t>
            </a:r>
            <a:r>
              <a:rPr dirty="0"/>
              <a:t> </a:t>
            </a:r>
            <a:r>
              <a:rPr dirty="0" err="1"/>
              <a:t>matyti</a:t>
            </a:r>
            <a:r>
              <a:rPr dirty="0"/>
              <a:t> </a:t>
            </a:r>
            <a:r>
              <a:rPr dirty="0" err="1"/>
              <a:t>nuotraukoje</a:t>
            </a:r>
            <a:r>
              <a:rPr dirty="0"/>
              <a:t> (</a:t>
            </a:r>
            <a:r>
              <a:rPr dirty="0" err="1"/>
              <a:t>jei</a:t>
            </a:r>
            <a:r>
              <a:rPr dirty="0"/>
              <a:t> </a:t>
            </a:r>
            <a:r>
              <a:rPr dirty="0" err="1"/>
              <a:t>kodo</a:t>
            </a:r>
            <a:r>
              <a:rPr dirty="0"/>
              <a:t> </a:t>
            </a:r>
            <a:r>
              <a:rPr lang="lt-LT" dirty="0"/>
              <a:t>per</a:t>
            </a:r>
            <a:r>
              <a:rPr dirty="0" err="1"/>
              <a:t>skaityti</a:t>
            </a:r>
            <a:r>
              <a:rPr dirty="0"/>
              <a:t> </a:t>
            </a:r>
            <a:r>
              <a:rPr dirty="0" err="1"/>
              <a:t>negalite</a:t>
            </a:r>
            <a:r>
              <a:rPr dirty="0"/>
              <a:t>, </a:t>
            </a:r>
            <a:r>
              <a:rPr dirty="0" err="1"/>
              <a:t>spustelė</a:t>
            </a:r>
            <a:r>
              <a:rPr lang="lt-LT" dirty="0"/>
              <a:t>kite</a:t>
            </a:r>
            <a:r>
              <a:rPr dirty="0"/>
              <a:t> </a:t>
            </a:r>
            <a:r>
              <a:rPr dirty="0" err="1"/>
              <a:t>mygtuką</a:t>
            </a:r>
            <a:r>
              <a:rPr dirty="0"/>
              <a:t>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dviem</a:t>
            </a:r>
            <a:r>
              <a:rPr dirty="0"/>
              <a:t> </a:t>
            </a:r>
            <a:r>
              <a:rPr dirty="0" err="1"/>
              <a:t>rodyklėmis</a:t>
            </a:r>
            <a:r>
              <a:rPr dirty="0"/>
              <a:t>, </a:t>
            </a: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sukurtumėte</a:t>
            </a:r>
            <a:r>
              <a:rPr dirty="0"/>
              <a:t> </a:t>
            </a:r>
            <a:r>
              <a:rPr dirty="0" err="1"/>
              <a:t>naują</a:t>
            </a:r>
            <a:r>
              <a:rPr dirty="0"/>
              <a:t>).</a:t>
            </a:r>
            <a:endParaRPr sz="2600" dirty="0"/>
          </a:p>
          <a:p>
            <a:pPr marL="285750" indent="-285750">
              <a:lnSpc>
                <a:spcPct val="120000"/>
              </a:lnSpc>
              <a:defRPr sz="2600"/>
            </a:pPr>
            <a:r>
              <a:rPr dirty="0" err="1"/>
              <a:t>Registracijos</a:t>
            </a:r>
            <a:r>
              <a:rPr dirty="0"/>
              <a:t> </a:t>
            </a:r>
            <a:r>
              <a:rPr dirty="0" err="1"/>
              <a:t>patvirtinimas</a:t>
            </a:r>
            <a:r>
              <a:rPr dirty="0"/>
              <a:t> bus </a:t>
            </a:r>
            <a:r>
              <a:rPr dirty="0" err="1"/>
              <a:t>išsiųstas</a:t>
            </a:r>
            <a:r>
              <a:rPr dirty="0"/>
              <a:t> </a:t>
            </a:r>
            <a:r>
              <a:rPr dirty="0" err="1"/>
              <a:t>nurodytu</a:t>
            </a:r>
            <a:r>
              <a:rPr dirty="0"/>
              <a:t> 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pašto</a:t>
            </a:r>
            <a:r>
              <a:rPr dirty="0"/>
              <a:t> </a:t>
            </a:r>
            <a:r>
              <a:rPr dirty="0" err="1"/>
              <a:t>adresu</a:t>
            </a:r>
            <a:r>
              <a:rPr dirty="0"/>
              <a:t>.</a:t>
            </a:r>
            <a:endParaRPr sz="2600" dirty="0"/>
          </a:p>
          <a:p>
            <a:pPr marL="285750" indent="-285750">
              <a:defRPr sz="2600"/>
            </a:pPr>
            <a:r>
              <a:rPr dirty="0"/>
              <a:t>Pat</a:t>
            </a:r>
            <a:r>
              <a:rPr lang="lt-LT" dirty="0"/>
              <a:t>virtinkite</a:t>
            </a:r>
            <a:r>
              <a:rPr dirty="0"/>
              <a:t> </a:t>
            </a:r>
            <a:r>
              <a:rPr lang="lt-LT" dirty="0"/>
              <a:t>sutikimą su</a:t>
            </a:r>
            <a:r>
              <a:rPr dirty="0"/>
              <a:t> </a:t>
            </a:r>
            <a:r>
              <a:rPr dirty="0" err="1"/>
              <a:t>privatumo</a:t>
            </a:r>
            <a:r>
              <a:rPr dirty="0"/>
              <a:t> </a:t>
            </a:r>
            <a:r>
              <a:rPr dirty="0" err="1"/>
              <a:t>apsaug</a:t>
            </a:r>
            <a:r>
              <a:rPr lang="lt-LT" dirty="0"/>
              <a:t>os sąlygomis.</a:t>
            </a:r>
            <a:endParaRPr sz="2600" dirty="0"/>
          </a:p>
          <a:p>
            <a:pPr marL="285750" indent="-285750">
              <a:defRPr sz="2600"/>
            </a:pPr>
            <a:r>
              <a:rPr lang="lt-LT" dirty="0"/>
              <a:t>Spaus</a:t>
            </a:r>
            <a:r>
              <a:rPr dirty="0"/>
              <a:t>kite </a:t>
            </a:r>
            <a:r>
              <a:rPr dirty="0" err="1"/>
              <a:t>mygtuką</a:t>
            </a:r>
            <a:r>
              <a:rPr dirty="0"/>
              <a:t> „</a:t>
            </a:r>
            <a:r>
              <a:rPr b="1" dirty="0" err="1"/>
              <a:t>Sukurti</a:t>
            </a:r>
            <a:r>
              <a:rPr b="1" dirty="0"/>
              <a:t> </a:t>
            </a:r>
            <a:r>
              <a:rPr b="1" dirty="0" err="1"/>
              <a:t>paskyrą</a:t>
            </a:r>
            <a:r>
              <a:rPr dirty="0"/>
              <a:t>“.</a:t>
            </a:r>
            <a:endParaRPr sz="2600" dirty="0"/>
          </a:p>
          <a:p>
            <a:pPr marL="0" indent="0">
              <a:buNone/>
            </a:pPr>
            <a:endParaRPr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150"/>
          <a:stretch/>
        </p:blipFill>
        <p:spPr>
          <a:xfrm>
            <a:off x="8765325" y="732730"/>
            <a:ext cx="2834492" cy="5956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98" y="1098464"/>
            <a:ext cx="8139670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„EU Login“ paskyros sukūrimas</a:t>
            </a:r>
            <a:endParaRPr sz="360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7550331" y="2486894"/>
            <a:ext cx="1517537" cy="13489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378936" y="2987401"/>
            <a:ext cx="735326" cy="481885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5138057" y="2018695"/>
            <a:ext cx="3976205" cy="963376"/>
          </a:xfrm>
          <a:prstGeom prst="bentConnector3">
            <a:avLst>
              <a:gd name="adj1" fmla="val 60294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flipV="1">
            <a:off x="7715794" y="2982071"/>
            <a:ext cx="1352074" cy="274935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/>
          <p:nvPr/>
        </p:nvCxnSpPr>
        <p:spPr>
          <a:xfrm>
            <a:off x="7969472" y="3536941"/>
            <a:ext cx="1100641" cy="417112"/>
          </a:xfrm>
          <a:prstGeom prst="bentConnector3">
            <a:avLst>
              <a:gd name="adj1" fmla="val 50000"/>
            </a:avLst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/>
          <p:nvPr/>
        </p:nvCxnSpPr>
        <p:spPr>
          <a:xfrm>
            <a:off x="7731536" y="4152170"/>
            <a:ext cx="1354925" cy="1119461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/>
          <p:nvPr/>
        </p:nvCxnSpPr>
        <p:spPr>
          <a:xfrm>
            <a:off x="7372952" y="4831882"/>
            <a:ext cx="1741310" cy="1046849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/>
          <p:nvPr/>
        </p:nvCxnSpPr>
        <p:spPr>
          <a:xfrm>
            <a:off x="5650029" y="5091764"/>
            <a:ext cx="3464233" cy="134771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26184" y="4577314"/>
            <a:ext cx="808196" cy="11716"/>
          </a:xfrm>
          <a:prstGeom prst="straightConnector1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399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9" y="2316481"/>
            <a:ext cx="7317278" cy="3776312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defRPr sz="2000"/>
            </a:pPr>
            <a:r>
              <a:rPr lang="lt-LT" dirty="0"/>
              <a:t>Jums bus išsiųstas </a:t>
            </a:r>
            <a:r>
              <a:rPr dirty="0"/>
              <a:t>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laišk</a:t>
            </a:r>
            <a:r>
              <a:rPr lang="lt-LT" dirty="0"/>
              <a:t>as</a:t>
            </a:r>
            <a:r>
              <a:rPr dirty="0"/>
              <a:t> </a:t>
            </a:r>
            <a:r>
              <a:rPr lang="lt-LT" dirty="0"/>
              <a:t>nurodantis, kad </a:t>
            </a:r>
            <a:r>
              <a:rPr dirty="0" err="1"/>
              <a:t>turite</a:t>
            </a:r>
            <a:r>
              <a:rPr lang="lt-LT" dirty="0"/>
              <a:t> patvirtinti</a:t>
            </a:r>
            <a:r>
              <a:rPr dirty="0"/>
              <a:t> </a:t>
            </a:r>
            <a:r>
              <a:rPr dirty="0" err="1"/>
              <a:t>prieigą</a:t>
            </a:r>
            <a:r>
              <a:rPr dirty="0"/>
              <a:t> </a:t>
            </a:r>
            <a:r>
              <a:rPr dirty="0" err="1"/>
              <a:t>prie</a:t>
            </a:r>
            <a:r>
              <a:rPr dirty="0"/>
              <a:t> </a:t>
            </a:r>
            <a:r>
              <a:rPr lang="lt-LT" dirty="0"/>
              <a:t>„EU Login“ </a:t>
            </a:r>
            <a:r>
              <a:rPr dirty="0" err="1"/>
              <a:t>paskyros</a:t>
            </a:r>
            <a:r>
              <a:rPr dirty="0"/>
              <a:t> </a:t>
            </a:r>
            <a:r>
              <a:rPr dirty="0">
                <a:solidFill>
                  <a:schemeClr val="tx1"/>
                </a:solidFill>
              </a:rPr>
              <a:t>(</a:t>
            </a:r>
            <a:r>
              <a:rPr dirty="0" err="1">
                <a:solidFill>
                  <a:schemeClr val="tx1"/>
                </a:solidFill>
              </a:rPr>
              <a:t>patikrinkite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lang="lt-LT" dirty="0">
                <a:solidFill>
                  <a:schemeClr val="tx1"/>
                </a:solidFill>
              </a:rPr>
              <a:t>ir</a:t>
            </a:r>
            <a:r>
              <a:rPr dirty="0">
                <a:solidFill>
                  <a:schemeClr val="tx1"/>
                </a:solidFill>
              </a:rPr>
              <a:t> „</a:t>
            </a:r>
            <a:r>
              <a:rPr lang="lt-LT" dirty="0">
                <a:solidFill>
                  <a:schemeClr val="tx1"/>
                </a:solidFill>
              </a:rPr>
              <a:t>šlamšto</a:t>
            </a:r>
            <a:r>
              <a:rPr dirty="0">
                <a:solidFill>
                  <a:schemeClr val="tx1"/>
                </a:solidFill>
              </a:rPr>
              <a:t>“ </a:t>
            </a:r>
            <a:r>
              <a:rPr dirty="0" err="1">
                <a:solidFill>
                  <a:schemeClr val="tx1"/>
                </a:solidFill>
              </a:rPr>
              <a:t>aplanką</a:t>
            </a:r>
            <a:r>
              <a:rPr dirty="0">
                <a:solidFill>
                  <a:schemeClr val="tx1"/>
                </a:solidFill>
              </a:rPr>
              <a:t>, </a:t>
            </a:r>
            <a:r>
              <a:rPr dirty="0" err="1">
                <a:solidFill>
                  <a:schemeClr val="tx1"/>
                </a:solidFill>
              </a:rPr>
              <a:t>jei</a:t>
            </a:r>
            <a:r>
              <a:rPr dirty="0">
                <a:solidFill>
                  <a:schemeClr val="tx1"/>
                </a:solidFill>
              </a:rPr>
              <a:t> per 10–15 </a:t>
            </a:r>
            <a:r>
              <a:rPr dirty="0" err="1">
                <a:solidFill>
                  <a:schemeClr val="tx1"/>
                </a:solidFill>
              </a:rPr>
              <a:t>minučių</a:t>
            </a:r>
            <a:r>
              <a:rPr lang="lt-LT" dirty="0">
                <a:solidFill>
                  <a:schemeClr val="tx1"/>
                </a:solidFill>
              </a:rPr>
              <a:t> laiškas nepasirodo jūsų dėžutėje</a:t>
            </a:r>
            <a:r>
              <a:rPr dirty="0">
                <a:solidFill>
                  <a:schemeClr val="tx1"/>
                </a:solidFill>
              </a:rPr>
              <a:t>)</a:t>
            </a:r>
            <a:endParaRPr sz="2000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defRPr sz="2100"/>
            </a:pPr>
            <a:r>
              <a:rPr dirty="0" err="1">
                <a:solidFill>
                  <a:srgbClr val="C65094"/>
                </a:solidFill>
              </a:rPr>
              <a:t>Jei</a:t>
            </a:r>
            <a:r>
              <a:rPr dirty="0">
                <a:solidFill>
                  <a:srgbClr val="C65094"/>
                </a:solidFill>
              </a:rPr>
              <a:t> p</a:t>
            </a:r>
            <a:r>
              <a:rPr lang="lt-LT" dirty="0">
                <a:solidFill>
                  <a:srgbClr val="C65094"/>
                </a:solidFill>
              </a:rPr>
              <a:t>raėjus</a:t>
            </a:r>
            <a:r>
              <a:rPr dirty="0">
                <a:solidFill>
                  <a:srgbClr val="C65094"/>
                </a:solidFill>
              </a:rPr>
              <a:t> 10 min</a:t>
            </a:r>
            <a:r>
              <a:rPr lang="lt-LT" dirty="0">
                <a:solidFill>
                  <a:srgbClr val="C65094"/>
                </a:solidFill>
              </a:rPr>
              <a:t>.</a:t>
            </a:r>
            <a:r>
              <a:rPr dirty="0">
                <a:solidFill>
                  <a:srgbClr val="C65094"/>
                </a:solidFill>
              </a:rPr>
              <a:t> e</a:t>
            </a:r>
            <a:r>
              <a:rPr lang="lt-LT" dirty="0">
                <a:solidFill>
                  <a:srgbClr val="C65094"/>
                </a:solidFill>
              </a:rPr>
              <a:t>l</a:t>
            </a:r>
            <a:r>
              <a:rPr dirty="0">
                <a:solidFill>
                  <a:srgbClr val="C65094"/>
                </a:solidFill>
              </a:rPr>
              <a:t>. </a:t>
            </a:r>
            <a:r>
              <a:rPr dirty="0" err="1">
                <a:solidFill>
                  <a:srgbClr val="C65094"/>
                </a:solidFill>
              </a:rPr>
              <a:t>laiško</a:t>
            </a:r>
            <a:r>
              <a:rPr dirty="0">
                <a:solidFill>
                  <a:srgbClr val="C65094"/>
                </a:solidFill>
              </a:rPr>
              <a:t> </a:t>
            </a:r>
            <a:r>
              <a:rPr dirty="0" err="1">
                <a:solidFill>
                  <a:srgbClr val="C65094"/>
                </a:solidFill>
              </a:rPr>
              <a:t>negavote</a:t>
            </a:r>
            <a:r>
              <a:rPr dirty="0">
                <a:solidFill>
                  <a:srgbClr val="C65094"/>
                </a:solidFill>
              </a:rPr>
              <a:t>, </a:t>
            </a:r>
            <a:r>
              <a:rPr dirty="0" err="1">
                <a:hlinkClick r:id="rId3"/>
              </a:rPr>
              <a:t>susisiekite</a:t>
            </a:r>
            <a:r>
              <a:rPr dirty="0">
                <a:hlinkClick r:id="rId3"/>
              </a:rPr>
              <a:t> </a:t>
            </a:r>
            <a:r>
              <a:rPr dirty="0" err="1">
                <a:hlinkClick r:id="rId3"/>
              </a:rPr>
              <a:t>su</a:t>
            </a:r>
            <a:r>
              <a:rPr dirty="0">
                <a:hlinkClick r:id="rId3"/>
              </a:rPr>
              <a:t> „EU Login“ </a:t>
            </a:r>
            <a:r>
              <a:rPr lang="lt-LT" dirty="0">
                <a:hlinkClick r:id="rId3"/>
              </a:rPr>
              <a:t>pagalba</a:t>
            </a:r>
            <a:r>
              <a:rPr dirty="0">
                <a:hlinkClick r:id="rId3"/>
              </a:rPr>
              <a:t>. </a:t>
            </a:r>
            <a:endParaRPr sz="2100" dirty="0"/>
          </a:p>
          <a:p>
            <a:pPr lvl="1">
              <a:lnSpc>
                <a:spcPct val="150000"/>
              </a:lnSpc>
              <a:defRPr sz="2100">
                <a:solidFill>
                  <a:srgbClr val="C65094"/>
                </a:solidFill>
              </a:defRPr>
            </a:pPr>
            <a:r>
              <a:rPr dirty="0" err="1"/>
              <a:t>Atkreipkite</a:t>
            </a:r>
            <a:r>
              <a:rPr dirty="0"/>
              <a:t> </a:t>
            </a:r>
            <a:r>
              <a:rPr dirty="0" err="1"/>
              <a:t>dėmesį</a:t>
            </a:r>
            <a:r>
              <a:rPr dirty="0"/>
              <a:t> į tai, </a:t>
            </a:r>
            <a:r>
              <a:rPr dirty="0" err="1"/>
              <a:t>kad</a:t>
            </a:r>
            <a:r>
              <a:rPr dirty="0"/>
              <a:t> e</a:t>
            </a:r>
            <a:r>
              <a:rPr lang="lt-LT" dirty="0"/>
              <a:t>l</a:t>
            </a:r>
            <a:r>
              <a:rPr dirty="0"/>
              <a:t>. </a:t>
            </a:r>
            <a:r>
              <a:rPr lang="lt-LT" dirty="0"/>
              <a:t>laiško pristatymas gali šiek tiek užtrukti (</a:t>
            </a:r>
            <a:r>
              <a:rPr dirty="0"/>
              <a:t>2–10 min</a:t>
            </a:r>
            <a:r>
              <a:rPr lang="lt-LT" dirty="0"/>
              <a:t>.</a:t>
            </a:r>
            <a:r>
              <a:rPr lang="lt-LT" b="1" dirty="0"/>
              <a:t>)</a:t>
            </a:r>
            <a:endParaRPr sz="2100" b="1" dirty="0">
              <a:solidFill>
                <a:srgbClr val="C65094"/>
              </a:solidFill>
            </a:endParaRPr>
          </a:p>
          <a:p>
            <a:pPr marL="285750" indent="-285750">
              <a:lnSpc>
                <a:spcPct val="150000"/>
              </a:lnSpc>
              <a:defRPr sz="2000"/>
            </a:pPr>
            <a:r>
              <a:rPr dirty="0" err="1"/>
              <a:t>Laikykitės</a:t>
            </a:r>
            <a:r>
              <a:rPr dirty="0"/>
              <a:t> e</a:t>
            </a:r>
            <a:r>
              <a:rPr lang="lt-LT" dirty="0"/>
              <a:t>l</a:t>
            </a:r>
            <a:r>
              <a:rPr dirty="0"/>
              <a:t>. </a:t>
            </a:r>
            <a:r>
              <a:rPr dirty="0" err="1"/>
              <a:t>laiške</a:t>
            </a:r>
            <a:r>
              <a:rPr dirty="0"/>
              <a:t> </a:t>
            </a:r>
            <a:r>
              <a:rPr dirty="0" err="1"/>
              <a:t>pateiktų</a:t>
            </a:r>
            <a:r>
              <a:rPr dirty="0"/>
              <a:t> </a:t>
            </a:r>
            <a:r>
              <a:rPr dirty="0" err="1"/>
              <a:t>nurodymų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lang="lt-LT" dirty="0"/>
              <a:t>paspaus</a:t>
            </a:r>
            <a:r>
              <a:rPr dirty="0"/>
              <a:t>kite </a:t>
            </a:r>
            <a:r>
              <a:rPr dirty="0" err="1"/>
              <a:t>gautą</a:t>
            </a:r>
            <a:r>
              <a:rPr dirty="0"/>
              <a:t> </a:t>
            </a:r>
            <a:r>
              <a:rPr dirty="0" err="1"/>
              <a:t>nuorodą</a:t>
            </a:r>
            <a:r>
              <a:rPr dirty="0"/>
              <a:t>.</a:t>
            </a:r>
            <a:endParaRPr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377" y="2210083"/>
            <a:ext cx="4381512" cy="3621453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>
            <a:off x="3004457" y="2690949"/>
            <a:ext cx="4841966" cy="95794"/>
          </a:xfrm>
          <a:prstGeom prst="bentConnector3">
            <a:avLst/>
          </a:prstGeom>
          <a:ln>
            <a:solidFill>
              <a:srgbClr val="6C30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81098" y="1149740"/>
            <a:ext cx="11688981" cy="406425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/>
              <a:t>„EU Login“ </a:t>
            </a:r>
            <a:r>
              <a:rPr dirty="0" err="1"/>
              <a:t>paskyros</a:t>
            </a:r>
            <a:r>
              <a:rPr dirty="0"/>
              <a:t> </a:t>
            </a:r>
            <a:r>
              <a:rPr dirty="0" err="1"/>
              <a:t>sukūrimas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78358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473733" y="2350425"/>
            <a:ext cx="6681854" cy="291044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  <a:defRPr sz="2000"/>
            </a:pPr>
            <a:r>
              <a:rPr lang="lt-LT" dirty="0"/>
              <a:t>Sukurkite </a:t>
            </a:r>
            <a:r>
              <a:rPr b="1" dirty="0" err="1"/>
              <a:t>slaptažodį</a:t>
            </a:r>
            <a:r>
              <a:rPr b="1"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jį</a:t>
            </a:r>
            <a:r>
              <a:rPr dirty="0"/>
              <a:t> </a:t>
            </a:r>
            <a:r>
              <a:rPr b="1" dirty="0" err="1"/>
              <a:t>patvirtin</a:t>
            </a:r>
            <a:r>
              <a:rPr lang="lt-LT" b="1" dirty="0"/>
              <a:t>kite</a:t>
            </a:r>
            <a:r>
              <a:rPr dirty="0"/>
              <a:t>.</a:t>
            </a:r>
            <a:endParaRPr sz="2000" dirty="0"/>
          </a:p>
          <a:p>
            <a:pPr marL="0" indent="0">
              <a:buNone/>
            </a:pPr>
            <a:endParaRPr sz="2000" dirty="0"/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 err="1"/>
              <a:t>Įrašykite</a:t>
            </a:r>
            <a:r>
              <a:rPr lang="lt-LT" dirty="0"/>
              <a:t> savo</a:t>
            </a:r>
            <a:r>
              <a:rPr dirty="0"/>
              <a:t> </a:t>
            </a:r>
            <a:r>
              <a:rPr dirty="0" err="1"/>
              <a:t>slaptažodį</a:t>
            </a:r>
            <a:r>
              <a:rPr lang="lt-LT" dirty="0"/>
              <a:t> </a:t>
            </a:r>
            <a:r>
              <a:rPr dirty="0" err="1"/>
              <a:t>laukelyje</a:t>
            </a:r>
            <a:r>
              <a:rPr dirty="0"/>
              <a:t> „</a:t>
            </a:r>
            <a:r>
              <a:rPr dirty="0" err="1"/>
              <a:t>Naujas</a:t>
            </a:r>
            <a:r>
              <a:rPr dirty="0"/>
              <a:t> </a:t>
            </a:r>
            <a:r>
              <a:rPr dirty="0" err="1"/>
              <a:t>slaptažodis</a:t>
            </a:r>
            <a:r>
              <a:rPr dirty="0"/>
              <a:t>“, </a:t>
            </a:r>
            <a:r>
              <a:rPr dirty="0" err="1"/>
              <a:t>laikydamiesi</a:t>
            </a:r>
            <a:r>
              <a:rPr dirty="0"/>
              <a:t> </a:t>
            </a:r>
            <a:r>
              <a:rPr dirty="0" err="1"/>
              <a:t>puslapyje</a:t>
            </a:r>
            <a:r>
              <a:rPr dirty="0"/>
              <a:t> </a:t>
            </a:r>
            <a:r>
              <a:rPr dirty="0" err="1"/>
              <a:t>pateiktų</a:t>
            </a:r>
            <a:r>
              <a:rPr dirty="0"/>
              <a:t> </a:t>
            </a:r>
            <a:r>
              <a:rPr dirty="0" err="1"/>
              <a:t>nurodymų</a:t>
            </a:r>
            <a:r>
              <a:rPr dirty="0"/>
              <a:t>.</a:t>
            </a:r>
          </a:p>
          <a:p>
            <a:pPr marL="457200" lvl="1" indent="0">
              <a:buNone/>
            </a:pPr>
            <a:endParaRPr sz="1800" dirty="0">
              <a:solidFill>
                <a:srgbClr val="6C3088"/>
              </a:solidFill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lvl="1">
              <a:defRPr sz="180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pPr>
            <a:r>
              <a:rPr dirty="0"/>
              <a:t>Dar </a:t>
            </a:r>
            <a:r>
              <a:rPr dirty="0" err="1"/>
              <a:t>kartą</a:t>
            </a:r>
            <a:r>
              <a:rPr dirty="0"/>
              <a:t> </a:t>
            </a:r>
            <a:r>
              <a:rPr lang="lt-LT" dirty="0"/>
              <a:t>pakartokite savo</a:t>
            </a:r>
            <a:r>
              <a:rPr dirty="0"/>
              <a:t> </a:t>
            </a:r>
            <a:r>
              <a:rPr dirty="0" err="1"/>
              <a:t>slaptažodį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</a:t>
            </a:r>
            <a:r>
              <a:rPr dirty="0" err="1"/>
              <a:t>sp</a:t>
            </a:r>
            <a:r>
              <a:rPr lang="lt-LT" dirty="0"/>
              <a:t>aus</a:t>
            </a:r>
            <a:r>
              <a:rPr dirty="0"/>
              <a:t>kite „</a:t>
            </a:r>
            <a:r>
              <a:rPr dirty="0" err="1"/>
              <a:t>Pateikti</a:t>
            </a:r>
            <a:r>
              <a:rPr dirty="0"/>
              <a:t>“.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311" y="1706880"/>
            <a:ext cx="2854323" cy="44841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t>„EU Login“ paskyros sukūrimas</a:t>
            </a:r>
            <a:endParaRPr sz="3600"/>
          </a:p>
        </p:txBody>
      </p:sp>
      <p:cxnSp>
        <p:nvCxnSpPr>
          <p:cNvPr id="4" name="Elbow Connector 3"/>
          <p:cNvCxnSpPr/>
          <p:nvPr/>
        </p:nvCxnSpPr>
        <p:spPr>
          <a:xfrm flipV="1">
            <a:off x="6901314" y="3248298"/>
            <a:ext cx="1380537" cy="149420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flipV="1">
            <a:off x="6362299" y="3805646"/>
            <a:ext cx="1919552" cy="313967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>
            <a:off x="2377440" y="4379495"/>
            <a:ext cx="5904411" cy="79294"/>
          </a:xfrm>
          <a:prstGeom prst="bentConnector3">
            <a:avLst/>
          </a:prstGeom>
          <a:ln>
            <a:solidFill>
              <a:srgbClr val="C6509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5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6">
            <a:extLst>
              <a:ext uri="{FF2B5EF4-FFF2-40B4-BE49-F238E27FC236}">
                <a16:creationId xmlns:a16="http://schemas.microsoft.com/office/drawing/2014/main" id="{7D9AADD4-F615-91C6-A167-703C38B4EBCF}"/>
              </a:ext>
            </a:extLst>
          </p:cNvPr>
          <p:cNvSpPr>
            <a:spLocks noGrp="1"/>
          </p:cNvSpPr>
          <p:nvPr/>
        </p:nvSpPr>
        <p:spPr>
          <a:xfrm>
            <a:off x="473733" y="2350425"/>
            <a:ext cx="6384804" cy="2910441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rgbClr val="6C3088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Tada galite spustelėti mygtuką „Proceed“ arba „Prisijungti“.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Jei 1 etapo pradžioje užsiregistravote portale „Europass“ (vietoj tiesioginės „EU Login“ nuorodos), galite perskaityti žinutę „“Nėra mobiliųjų įrenginių. Norėdami užregistruoti mobilųjį įrenginį, eikite į mano paskyrą“. Tai normalu, o ne panika.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>
                <a:ln>
                  <a:noFill/>
                </a:ln>
                <a:effectLst/>
                <a:uLnTx/>
                <a:uFillTx/>
                <a:latin typeface="Arial"/>
                <a:ea typeface="Open Sans Light"/>
                <a:cs typeface="Arial"/>
              </a:defRPr>
            </a:pPr>
            <a:r>
              <a:rPr kumimoji="0" sz="2000" b="0" i="0" u="none" strike="noStrike" kern="1200" cap="none" spc="0" normalizeH="0" baseline="0" noProof="0">
                <a:ln>
                  <a:noFill/>
                </a:ln>
                <a:solidFill>
                  <a:srgbClr val="6C3088"/>
                </a:solidFill>
                <a:effectLst/>
                <a:uLnTx/>
                <a:uFillTx/>
                <a:latin typeface="Arial"/>
                <a:cs typeface="Arial"/>
              </a:rPr>
              <a:t>Galite uždaryti šį puslapį ir pereiti prie 2 etapo. 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6C30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8F18ED-EACC-8A51-06AC-604662113EF3}"/>
              </a:ext>
            </a:extLst>
          </p:cNvPr>
          <p:cNvSpPr/>
          <p:nvPr/>
        </p:nvSpPr>
        <p:spPr>
          <a:xfrm>
            <a:off x="473733" y="960247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defRPr>
            </a:pPr>
            <a:r>
              <a:rPr kumimoji="0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„EU Login“ paskyros sukūrimas</a:t>
            </a:r>
          </a:p>
        </p:txBody>
      </p:sp>
      <p:pic>
        <p:nvPicPr>
          <p:cNvPr id="6" name="Imagen 13" descr="Interfaz de usuario gráfica, Aplicación  Descripción generada automáticamente">
            <a:extLst>
              <a:ext uri="{FF2B5EF4-FFF2-40B4-BE49-F238E27FC236}">
                <a16:creationId xmlns:a16="http://schemas.microsoft.com/office/drawing/2014/main" id="{DD5C3A30-2FBA-5CCF-6DDB-430CA1BC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468" y="2531441"/>
            <a:ext cx="4654656" cy="253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4294967295"/>
          </p:nvPr>
        </p:nvSpPr>
        <p:spPr>
          <a:xfrm>
            <a:off x="381097" y="2825049"/>
            <a:ext cx="7674331" cy="310523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000"/>
            </a:pPr>
            <a:r>
              <a:rPr dirty="0"/>
              <a:t>„EU Login“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 </a:t>
            </a:r>
            <a:r>
              <a:rPr dirty="0" err="1"/>
              <a:t>galima</a:t>
            </a:r>
            <a:r>
              <a:rPr dirty="0"/>
              <a:t> </a:t>
            </a:r>
            <a:r>
              <a:rPr lang="lt-LT" dirty="0"/>
              <a:t>atsisiųsti iš:</a:t>
            </a:r>
            <a:endParaRPr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„Google Play Store“ („Android“),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„App Store“ (iOS) </a:t>
            </a:r>
            <a:r>
              <a:rPr dirty="0" err="1"/>
              <a:t>arba</a:t>
            </a:r>
            <a:r>
              <a:rPr dirty="0"/>
              <a:t> </a:t>
            </a:r>
            <a:endParaRPr sz="2000" dirty="0">
              <a:solidFill>
                <a:srgbClr val="C65094"/>
              </a:solidFill>
            </a:endParaRP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/>
              <a:t>„Windows Store“ („Windows Phone“).</a:t>
            </a:r>
          </a:p>
          <a:p>
            <a:pPr marL="457200" lvl="1" indent="0">
              <a:buNone/>
            </a:pPr>
            <a:endParaRPr sz="2000" dirty="0">
              <a:solidFill>
                <a:srgbClr val="C65094"/>
              </a:solidFill>
            </a:endParaRPr>
          </a:p>
          <a:p>
            <a:pPr>
              <a:defRPr sz="2000"/>
            </a:pPr>
            <a:r>
              <a:rPr dirty="0" err="1"/>
              <a:t>Kad</a:t>
            </a:r>
            <a:r>
              <a:rPr dirty="0"/>
              <a:t> </a:t>
            </a:r>
            <a:r>
              <a:rPr dirty="0" err="1"/>
              <a:t>programėlė</a:t>
            </a:r>
            <a:r>
              <a:rPr dirty="0"/>
              <a:t> </a:t>
            </a:r>
            <a:r>
              <a:rPr dirty="0" err="1"/>
              <a:t>veiktų</a:t>
            </a:r>
            <a:r>
              <a:rPr dirty="0"/>
              <a:t> </a:t>
            </a:r>
            <a:r>
              <a:rPr dirty="0" err="1"/>
              <a:t>tinkamai</a:t>
            </a:r>
            <a:r>
              <a:rPr dirty="0"/>
              <a:t>, </a:t>
            </a:r>
            <a:r>
              <a:rPr dirty="0" err="1"/>
              <a:t>jums</a:t>
            </a:r>
            <a:r>
              <a:rPr dirty="0"/>
              <a:t> </a:t>
            </a:r>
            <a:r>
              <a:rPr dirty="0" err="1"/>
              <a:t>reikės</a:t>
            </a:r>
            <a:r>
              <a:rPr dirty="0"/>
              <a:t> </a:t>
            </a:r>
            <a:endParaRPr sz="2000" dirty="0"/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kompiuteri</a:t>
            </a:r>
            <a:r>
              <a:rPr lang="lt-LT" dirty="0"/>
              <a:t>o</a:t>
            </a:r>
            <a:r>
              <a:rPr dirty="0"/>
              <a:t> </a:t>
            </a:r>
            <a:r>
              <a:rPr dirty="0" err="1"/>
              <a:t>ir</a:t>
            </a:r>
            <a:r>
              <a:rPr dirty="0"/>
              <a:t> (</a:t>
            </a:r>
            <a:r>
              <a:rPr dirty="0" err="1"/>
              <a:t>arba</a:t>
            </a:r>
            <a:r>
              <a:rPr dirty="0"/>
              <a:t>) </a:t>
            </a:r>
            <a:r>
              <a:rPr dirty="0" err="1"/>
              <a:t>nešiojam</a:t>
            </a:r>
            <a:r>
              <a:rPr lang="lt-LT" dirty="0"/>
              <a:t>ojo</a:t>
            </a:r>
            <a:r>
              <a:rPr dirty="0"/>
              <a:t> </a:t>
            </a:r>
            <a:r>
              <a:rPr dirty="0" err="1"/>
              <a:t>kompiuteri</a:t>
            </a:r>
            <a:r>
              <a:rPr lang="lt-LT" dirty="0"/>
              <a:t>o</a:t>
            </a:r>
            <a:r>
              <a:rPr dirty="0"/>
              <a:t> </a:t>
            </a:r>
          </a:p>
          <a:p>
            <a:pPr lvl="1">
              <a:defRPr sz="2000">
                <a:solidFill>
                  <a:srgbClr val="C65094"/>
                </a:solidFill>
              </a:defRPr>
            </a:pPr>
            <a:r>
              <a:rPr dirty="0" err="1"/>
              <a:t>mobiliojo</a:t>
            </a:r>
            <a:r>
              <a:rPr dirty="0"/>
              <a:t> </a:t>
            </a:r>
            <a:r>
              <a:rPr dirty="0" err="1"/>
              <a:t>ryšio</a:t>
            </a:r>
            <a:r>
              <a:rPr dirty="0"/>
              <a:t> </a:t>
            </a:r>
            <a:r>
              <a:rPr dirty="0" err="1"/>
              <a:t>įrengin</a:t>
            </a:r>
            <a:r>
              <a:rPr lang="lt-LT" dirty="0"/>
              <a:t>io</a:t>
            </a:r>
            <a:endParaRPr dirty="0"/>
          </a:p>
          <a:p>
            <a:pPr lvl="1"/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" b="938"/>
          <a:stretch/>
        </p:blipFill>
        <p:spPr>
          <a:xfrm>
            <a:off x="7905989" y="2590440"/>
            <a:ext cx="1128743" cy="1762541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06383535-21D2-4538-9BC6-1AC4271D5253}"/>
              </a:ext>
            </a:extLst>
          </p:cNvPr>
          <p:cNvSpPr txBox="1">
            <a:spLocks/>
          </p:cNvSpPr>
          <p:nvPr/>
        </p:nvSpPr>
        <p:spPr>
          <a:xfrm>
            <a:off x="381097" y="1385382"/>
            <a:ext cx="10515600" cy="1205058"/>
          </a:xfrm>
          <a:prstGeom prst="rect">
            <a:avLst/>
          </a:prstGeom>
        </p:spPr>
        <p:txBody>
          <a:bodyPr vert="horz" lIns="91440" tIns="45720" rIns="91440" bIns="4572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6C3088"/>
                </a:solidFill>
                <a:latin typeface="Arial" panose="020B0604020202020204" pitchFamily="34" charset="0"/>
                <a:ea typeface="Noto Sans SemBd" panose="020B0702040504020204" pitchFamily="34"/>
                <a:cs typeface="Arial" panose="020B0604020202020204" pitchFamily="34" charset="0"/>
              </a:defRPr>
            </a:lvl1pPr>
          </a:lstStyle>
          <a:p>
            <a:pPr>
              <a:defRPr sz="2800">
                <a:solidFill>
                  <a:srgbClr val="C65094"/>
                </a:solidFill>
              </a:defRPr>
            </a:pPr>
            <a:r>
              <a:rPr dirty="0" err="1"/>
              <a:t>Atsisiųs</a:t>
            </a:r>
            <a:r>
              <a:rPr lang="lt-LT" dirty="0"/>
              <a:t>kite</a:t>
            </a:r>
            <a:r>
              <a:rPr dirty="0"/>
              <a:t> </a:t>
            </a:r>
            <a:r>
              <a:rPr dirty="0" err="1"/>
              <a:t>mobiliąją</a:t>
            </a:r>
            <a:r>
              <a:rPr dirty="0"/>
              <a:t> </a:t>
            </a:r>
            <a:r>
              <a:rPr dirty="0" err="1"/>
              <a:t>programėlę</a:t>
            </a:r>
            <a:r>
              <a:rPr dirty="0"/>
              <a:t> Login Mobile App </a:t>
            </a:r>
            <a:r>
              <a:rPr dirty="0" err="1"/>
              <a:t>savo</a:t>
            </a:r>
            <a:r>
              <a:rPr dirty="0"/>
              <a:t> </a:t>
            </a:r>
            <a:r>
              <a:rPr dirty="0" err="1"/>
              <a:t>telefone</a:t>
            </a:r>
            <a:endParaRPr sz="2800" dirty="0">
              <a:solidFill>
                <a:srgbClr val="C6509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064" y="896756"/>
            <a:ext cx="11596348" cy="544031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3600"/>
            </a:pPr>
            <a:r>
              <a:rPr dirty="0" err="1"/>
              <a:t>Dviejų</a:t>
            </a:r>
            <a:r>
              <a:rPr dirty="0"/>
              <a:t> </a:t>
            </a:r>
            <a:r>
              <a:rPr dirty="0" err="1"/>
              <a:t>veiksnių</a:t>
            </a:r>
            <a:r>
              <a:rPr dirty="0"/>
              <a:t> </a:t>
            </a:r>
            <a:r>
              <a:rPr lang="lt-LT" dirty="0"/>
              <a:t>autentifikacijos aktyvavimas</a:t>
            </a:r>
            <a:endParaRPr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07030" y="5053297"/>
            <a:ext cx="376341" cy="376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72" y="4661046"/>
            <a:ext cx="1006557" cy="1006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238" y="4689813"/>
            <a:ext cx="1103311" cy="11033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805890" y="326306"/>
            <a:ext cx="1039859" cy="406424"/>
          </a:xfrm>
          <a:prstGeom prst="rect">
            <a:avLst/>
          </a:prstGeom>
          <a:solidFill>
            <a:srgbClr val="004B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it-IT" dirty="0" smtClean="0"/>
              <a:t>2</a:t>
            </a:r>
            <a:r>
              <a:rPr dirty="0" smtClean="0"/>
              <a:t> </a:t>
            </a:r>
            <a:r>
              <a:rPr dirty="0" err="1"/>
              <a:t>etapas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899884"/>
      </p:ext>
    </p:extLst>
  </p:cSld>
  <p:clrMapOvr>
    <a:masterClrMapping/>
  </p:clrMapOvr>
</p:sld>
</file>

<file path=ppt/theme/theme1.xml><?xml version="1.0" encoding="utf-8"?>
<a:theme xmlns:a="http://schemas.openxmlformats.org/drawingml/2006/main" name="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oryboard Layou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A3F293FF3A9A4B98E64BB34BB78BA3" ma:contentTypeVersion="13" ma:contentTypeDescription="Create a new document." ma:contentTypeScope="" ma:versionID="780e9a36bc58ab16c3107966ccaed5df">
  <xsd:schema xmlns:xsd="http://www.w3.org/2001/XMLSchema" xmlns:xs="http://www.w3.org/2001/XMLSchema" xmlns:p="http://schemas.microsoft.com/office/2006/metadata/properties" xmlns:ns2="0c869d80-d99c-4dac-b26b-cbbc56b0e91c" xmlns:ns3="4a230dd3-5426-44e9-972e-c86e457e3d31" targetNamespace="http://schemas.microsoft.com/office/2006/metadata/properties" ma:root="true" ma:fieldsID="bdf56705d31ea8ba94a4983f498aac60" ns2:_="" ns3:_="">
    <xsd:import namespace="0c869d80-d99c-4dac-b26b-cbbc56b0e91c"/>
    <xsd:import namespace="4a230dd3-5426-44e9-972e-c86e457e3d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69d80-d99c-4dac-b26b-cbbc56b0e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30dd3-5426-44e9-972e-c86e457e3d3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1D44BC-B284-458B-81B4-67EC77E0CB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D8571-BA9B-44B5-A889-7837F5B8AD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869d80-d99c-4dac-b26b-cbbc56b0e91c"/>
    <ds:schemaRef ds:uri="4a230dd3-5426-44e9-972e-c86e457e3d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5801E1-2D49-4781-BDD7-D80FA9F6BFA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a230dd3-5426-44e9-972e-c86e457e3d31"/>
    <ds:schemaRef ds:uri="http://purl.org/dc/elements/1.1/"/>
    <ds:schemaRef ds:uri="http://schemas.microsoft.com/office/2006/metadata/properties"/>
    <ds:schemaRef ds:uri="0c869d80-d99c-4dac-b26b-cbbc56b0e91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1392</Words>
  <Application>Microsoft Office PowerPoint</Application>
  <PresentationFormat>Widescreen</PresentationFormat>
  <Paragraphs>151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EC Square Sans Pro</vt:lpstr>
      <vt:lpstr>Noto Sans SemBd</vt:lpstr>
      <vt:lpstr>Open Sans</vt:lpstr>
      <vt:lpstr>Open Sans Light</vt:lpstr>
      <vt:lpstr>Wingdings</vt:lpstr>
      <vt:lpstr>Storyboard Layouts</vt:lpstr>
      <vt:lpstr>1_Storyboard Layouts</vt:lpstr>
      <vt:lpstr>PowerPoint Presentation</vt:lpstr>
      <vt:lpstr>PowerPoint Presentation</vt:lpstr>
      <vt:lpstr>PowerPoint Presentation</vt:lpstr>
      <vt:lpstr>„EU Login“ paskyros sukūrimas, kad galėtumėte prisijungti prie „Europass“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Papildoma informacija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2021-12-07T15:57:33Z</dcterms:created>
  <dcterms:modified xsi:type="dcterms:W3CDTF">2022-04-25T03:16:25Z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0x01010056A3F293FF3A9A4B98E64BB34BB78BA3</vt:lpwstr>
  </property>
</Properties>
</file>