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  <p:sldMasterId id="2147483672" r:id="rId5"/>
  </p:sldMasterIdLst>
  <p:notesMasterIdLst>
    <p:notesMasterId r:id="rId24"/>
  </p:notesMasterIdLst>
  <p:handoutMasterIdLst>
    <p:handoutMasterId r:id="rId25"/>
  </p:handoutMasterIdLst>
  <p:sldIdLst>
    <p:sldId id="256" r:id="rId6"/>
    <p:sldId id="278" r:id="rId7"/>
    <p:sldId id="261" r:id="rId8"/>
    <p:sldId id="262" r:id="rId9"/>
    <p:sldId id="264" r:id="rId10"/>
    <p:sldId id="266" r:id="rId11"/>
    <p:sldId id="267" r:id="rId12"/>
    <p:sldId id="279" r:id="rId13"/>
    <p:sldId id="269" r:id="rId14"/>
    <p:sldId id="270" r:id="rId15"/>
    <p:sldId id="271" r:id="rId16"/>
    <p:sldId id="272" r:id="rId17"/>
    <p:sldId id="274" r:id="rId18"/>
    <p:sldId id="277" r:id="rId19"/>
    <p:sldId id="273" r:id="rId20"/>
    <p:sldId id="276" r:id="rId21"/>
    <p:sldId id="268" r:id="rId22"/>
    <p:sldId id="260" r:id="rId23"/>
  </p:sldIdLst>
  <p:sldSz cx="12192000" cy="6858000"/>
  <p:notesSz cx="6858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1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5094"/>
    <a:srgbClr val="6C3088"/>
    <a:srgbClr val="004B80"/>
    <a:srgbClr val="575756"/>
    <a:srgbClr val="488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6185D4-FE57-4DD6-89B5-CEC1B817D74F}" v="21" dt="2021-12-07T12:36:29.974"/>
    <p1510:client id="{FF7D4232-FF22-44CD-A368-3BEC29FBE918}" v="13" dt="2021-12-07T11:42:00.6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48" y="126"/>
      </p:cViewPr>
      <p:guideLst>
        <p:guide orient="horz" pos="89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B7F30-0480-4A98-8580-5A40E105CFDC}" type="datetimeFigureOut">
              <a:rPr lang="nl-BE" smtClean="0"/>
              <a:t>25/04/2022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BE"/>
              <a:t>If you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C9796-E37B-4F25-9C36-EFD256FAEF8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51846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fld id="{BCA78384-C129-4918-8CFF-615F58D89902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/>
            <a:r>
              <a:t>Smelltu til að breyta Master textastílum</a:t>
            </a:r>
          </a:p>
          <a:p>
            <a:pPr lvl="1"/>
            <a:r>
              <a:t>Annað þrep</a:t>
            </a:r>
          </a:p>
          <a:p>
            <a:pPr lvl="2"/>
            <a:r>
              <a:t>Þriðja stig</a:t>
            </a:r>
          </a:p>
          <a:p>
            <a:pPr lvl="3"/>
            <a:r>
              <a:t>Fjórða stig</a:t>
            </a:r>
          </a:p>
          <a:p>
            <a:pPr lvl="4"/>
            <a:r>
              <a:t>Fimmta stig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r>
              <a:t>Ef þú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8FB813D2-5B63-4088-93E2-E68B26FB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8259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Ef þú</a:t>
            </a:r>
          </a:p>
        </p:txBody>
      </p:sp>
    </p:spTree>
    <p:extLst>
      <p:ext uri="{BB962C8B-B14F-4D97-AF65-F5344CB8AC3E}">
        <p14:creationId xmlns:p14="http://schemas.microsoft.com/office/powerpoint/2010/main" val="964176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Ef þú</a:t>
            </a:r>
          </a:p>
        </p:txBody>
      </p:sp>
    </p:spTree>
    <p:extLst>
      <p:ext uri="{BB962C8B-B14F-4D97-AF65-F5344CB8AC3E}">
        <p14:creationId xmlns:p14="http://schemas.microsoft.com/office/powerpoint/2010/main" val="4266381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Ef þú</a:t>
            </a:r>
          </a:p>
        </p:txBody>
      </p:sp>
    </p:spTree>
    <p:extLst>
      <p:ext uri="{BB962C8B-B14F-4D97-AF65-F5344CB8AC3E}">
        <p14:creationId xmlns:p14="http://schemas.microsoft.com/office/powerpoint/2010/main" val="1087888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Ef þú</a:t>
            </a:r>
          </a:p>
        </p:txBody>
      </p:sp>
    </p:spTree>
    <p:extLst>
      <p:ext uri="{BB962C8B-B14F-4D97-AF65-F5344CB8AC3E}">
        <p14:creationId xmlns:p14="http://schemas.microsoft.com/office/powerpoint/2010/main" val="4008977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Ef þú</a:t>
            </a:r>
          </a:p>
        </p:txBody>
      </p:sp>
    </p:spTree>
    <p:extLst>
      <p:ext uri="{BB962C8B-B14F-4D97-AF65-F5344CB8AC3E}">
        <p14:creationId xmlns:p14="http://schemas.microsoft.com/office/powerpoint/2010/main" val="3295347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Ef þú</a:t>
            </a:r>
          </a:p>
        </p:txBody>
      </p:sp>
    </p:spTree>
    <p:extLst>
      <p:ext uri="{BB962C8B-B14F-4D97-AF65-F5344CB8AC3E}">
        <p14:creationId xmlns:p14="http://schemas.microsoft.com/office/powerpoint/2010/main" val="1518497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Ef þú</a:t>
            </a:r>
          </a:p>
        </p:txBody>
      </p:sp>
    </p:spTree>
    <p:extLst>
      <p:ext uri="{BB962C8B-B14F-4D97-AF65-F5344CB8AC3E}">
        <p14:creationId xmlns:p14="http://schemas.microsoft.com/office/powerpoint/2010/main" val="2913682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Ef þú</a:t>
            </a:r>
          </a:p>
        </p:txBody>
      </p:sp>
    </p:spTree>
    <p:extLst>
      <p:ext uri="{BB962C8B-B14F-4D97-AF65-F5344CB8AC3E}">
        <p14:creationId xmlns:p14="http://schemas.microsoft.com/office/powerpoint/2010/main" val="2655857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Ef þú</a:t>
            </a:r>
          </a:p>
        </p:txBody>
      </p:sp>
    </p:spTree>
    <p:extLst>
      <p:ext uri="{BB962C8B-B14F-4D97-AF65-F5344CB8AC3E}">
        <p14:creationId xmlns:p14="http://schemas.microsoft.com/office/powerpoint/2010/main" val="1738031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Ef þú</a:t>
            </a:r>
          </a:p>
        </p:txBody>
      </p:sp>
    </p:spTree>
    <p:extLst>
      <p:ext uri="{BB962C8B-B14F-4D97-AF65-F5344CB8AC3E}">
        <p14:creationId xmlns:p14="http://schemas.microsoft.com/office/powerpoint/2010/main" val="54082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Ef þú</a:t>
            </a:r>
          </a:p>
        </p:txBody>
      </p:sp>
    </p:spTree>
    <p:extLst>
      <p:ext uri="{BB962C8B-B14F-4D97-AF65-F5344CB8AC3E}">
        <p14:creationId xmlns:p14="http://schemas.microsoft.com/office/powerpoint/2010/main" val="3336385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Ef þú</a:t>
            </a:r>
          </a:p>
        </p:txBody>
      </p:sp>
    </p:spTree>
    <p:extLst>
      <p:ext uri="{BB962C8B-B14F-4D97-AF65-F5344CB8AC3E}">
        <p14:creationId xmlns:p14="http://schemas.microsoft.com/office/powerpoint/2010/main" val="3633136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Ef þú</a:t>
            </a:r>
          </a:p>
        </p:txBody>
      </p:sp>
    </p:spTree>
    <p:extLst>
      <p:ext uri="{BB962C8B-B14F-4D97-AF65-F5344CB8AC3E}">
        <p14:creationId xmlns:p14="http://schemas.microsoft.com/office/powerpoint/2010/main" val="78376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Ef þú</a:t>
            </a:r>
          </a:p>
        </p:txBody>
      </p:sp>
    </p:spTree>
    <p:extLst>
      <p:ext uri="{BB962C8B-B14F-4D97-AF65-F5344CB8AC3E}">
        <p14:creationId xmlns:p14="http://schemas.microsoft.com/office/powerpoint/2010/main" val="2677653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Ef þú</a:t>
            </a:r>
          </a:p>
        </p:txBody>
      </p:sp>
    </p:spTree>
    <p:extLst>
      <p:ext uri="{BB962C8B-B14F-4D97-AF65-F5344CB8AC3E}">
        <p14:creationId xmlns:p14="http://schemas.microsoft.com/office/powerpoint/2010/main" val="3904884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8" y="-5595"/>
            <a:ext cx="12194988" cy="6863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95763" y="2721351"/>
            <a:ext cx="3876675" cy="1409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1" baseline="0"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t>Title text placeholder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833812" y="4302481"/>
            <a:ext cx="4600575" cy="1101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t>Viðbótartexti hér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373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39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593427" y="0"/>
            <a:ext cx="659857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841" y="1301677"/>
            <a:ext cx="4825959" cy="12050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401841" y="3182351"/>
            <a:ext cx="4825959" cy="12914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  <a:endParaRPr lang="en-GB" sz="2000" b="0"/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01841" y="2526661"/>
            <a:ext cx="4825959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665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" y="0"/>
            <a:ext cx="12188522" cy="6859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sp>
        <p:nvSpPr>
          <p:cNvPr id="1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95763" y="2721352"/>
            <a:ext cx="3876675" cy="7743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1" baseline="0"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t>Þakka þér fyrir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495675" y="3713395"/>
            <a:ext cx="5267325" cy="1101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/>
            </a:lvl1pPr>
          </a:lstStyle>
          <a:p>
            <a:pPr lvl="0"/>
            <a:r>
              <a:t>Spurningar og svör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05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8" y="-5595"/>
            <a:ext cx="12194988" cy="6863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95763" y="2721351"/>
            <a:ext cx="3876675" cy="1409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1" baseline="0"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t>Запазено място за текста на заглавието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833812" y="4302481"/>
            <a:ext cx="4600575" cy="1101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t>Допълнителен текст тук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373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47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98" y="1301677"/>
            <a:ext cx="4860143" cy="1205058"/>
          </a:xfrm>
        </p:spPr>
        <p:txBody>
          <a:bodyPr/>
          <a:lstStyle>
            <a:lvl1pPr>
              <a:defRPr b="1" spc="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605670" y="0"/>
            <a:ext cx="6586330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381098" y="3182351"/>
            <a:ext cx="5023980" cy="171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 spc="0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  <a:endParaRPr lang="en-GB" sz="2000" b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98" y="2526661"/>
            <a:ext cx="5011737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038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64" y="1301677"/>
            <a:ext cx="10515600" cy="12050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04064" y="3183044"/>
            <a:ext cx="10572332" cy="2263164"/>
          </a:xfrm>
          <a:prstGeom prst="rect">
            <a:avLst/>
          </a:prstGeom>
        </p:spPr>
        <p:txBody>
          <a:bodyPr numCol="2" spcCol="18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None/>
              <a:tabLst/>
              <a:defRPr lang="en-GB" sz="1600" b="0" i="0" baseline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Paragraph text to go here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1098" y="2526661"/>
            <a:ext cx="5011737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434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4064" y="1301677"/>
            <a:ext cx="10515600" cy="1205058"/>
          </a:xfrm>
        </p:spPr>
        <p:txBody>
          <a:bodyPr/>
          <a:lstStyle/>
          <a:p>
            <a:r>
              <a:t>Það eru þeir sem eru ábyrgir (e. responsible) og</a:t>
            </a:r>
          </a:p>
        </p:txBody>
      </p:sp>
      <p:sp>
        <p:nvSpPr>
          <p:cNvPr id="6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381098" y="3182351"/>
            <a:ext cx="5023980" cy="171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t>Það eru þeir sem eru ábyrgir (e. responsible) og "ir)" (e.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t>Það eru þeir sem eru ábyrgir (e. responsible) og "ir)" (e.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t>Það eru þeir sem eru ábyrgir (e. responsible) og "ir)" (e.</a:t>
            </a:r>
            <a:endParaRPr sz="2000" b="0"/>
          </a:p>
        </p:txBody>
      </p:sp>
    </p:spTree>
    <p:extLst>
      <p:ext uri="{BB962C8B-B14F-4D97-AF65-F5344CB8AC3E}">
        <p14:creationId xmlns:p14="http://schemas.microsoft.com/office/powerpoint/2010/main" val="2427139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" y="0"/>
            <a:ext cx="12188522" cy="6859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51" y="618469"/>
            <a:ext cx="10058400" cy="528139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683564" y="2208235"/>
            <a:ext cx="7042826" cy="1697844"/>
          </a:xfrm>
        </p:spPr>
        <p:txBody>
          <a:bodyPr anchor="t"/>
          <a:lstStyle>
            <a:lvl1pPr>
              <a:defRPr b="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Feature text or quote text to go here…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683564" y="4231304"/>
            <a:ext cx="5415031" cy="6385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Subheading text to go here</a:t>
            </a:r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888843" y="1471501"/>
            <a:ext cx="76237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spc="-300">
                <a:solidFill>
                  <a:srgbClr val="6C3088"/>
                </a:solidFill>
                <a:latin typeface="EC Square Sans Pro" panose="020B0506040000020004" pitchFamily="34" charset="0"/>
              </a:rPr>
              <a:t>“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9636938" y="3466027"/>
            <a:ext cx="80561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600" spc="-300">
                <a:solidFill>
                  <a:srgbClr val="6C3088"/>
                </a:solidFill>
                <a:latin typeface="EC Square Sans Pro" panose="020B0506040000020004" pitchFamily="34" charset="0"/>
              </a:rPr>
              <a:t>”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1" y="6124254"/>
            <a:ext cx="2066820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59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457301" y="3276600"/>
            <a:ext cx="4371975" cy="25336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89432" y="3800475"/>
            <a:ext cx="3707711" cy="16478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spc="100" baseline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Subheading text to go here</a:t>
            </a:r>
            <a:endParaRPr lang="en-GB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6"/>
          </p:nvPr>
        </p:nvSpPr>
        <p:spPr>
          <a:xfrm>
            <a:off x="47799" y="-217719"/>
            <a:ext cx="3211200" cy="18072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7"/>
          </p:nvPr>
        </p:nvSpPr>
        <p:spPr>
          <a:xfrm>
            <a:off x="457301" y="6123128"/>
            <a:ext cx="2066400" cy="2988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106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350945" y="2169870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350879" y="5208107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425403" y="2169870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425337" y="5208107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99793" y="2169869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9727" y="5208106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1841" y="1066754"/>
            <a:ext cx="10515600" cy="11031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1" cy="180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48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without head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350945" y="1852264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350879" y="4890501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425403" y="1852264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425337" y="4890501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99793" y="1852263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9727" y="4890500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98" y="1301677"/>
            <a:ext cx="4860143" cy="1205058"/>
          </a:xfrm>
        </p:spPr>
        <p:txBody>
          <a:bodyPr/>
          <a:lstStyle>
            <a:lvl1pPr>
              <a:defRPr b="1" spc="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605670" y="0"/>
            <a:ext cx="6586330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381098" y="3182351"/>
            <a:ext cx="5023980" cy="171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 spc="0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  <a:endParaRPr lang="en-GB" sz="2000" b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98" y="2526661"/>
            <a:ext cx="5011737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148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47115" y="0"/>
            <a:ext cx="1223911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-41811" y="4154905"/>
            <a:ext cx="4104000" cy="2703095"/>
          </a:xfrm>
          <a:prstGeom prst="rect">
            <a:avLst/>
          </a:prstGeom>
          <a:solidFill>
            <a:srgbClr val="3B9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64C59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087260" y="4154905"/>
            <a:ext cx="4104740" cy="2703095"/>
          </a:xfrm>
          <a:prstGeom prst="rect">
            <a:avLst/>
          </a:prstGeom>
          <a:solidFill>
            <a:srgbClr val="004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4062189" y="1451810"/>
            <a:ext cx="4025811" cy="2703095"/>
          </a:xfrm>
          <a:prstGeom prst="rect">
            <a:avLst/>
          </a:prstGeom>
          <a:solidFill>
            <a:srgbClr val="6C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C3088"/>
              </a:solidFill>
            </a:endParaRP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88729" y="1955804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-41275" y="1452563"/>
            <a:ext cx="4103464" cy="27019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062189" y="4155658"/>
            <a:ext cx="4025071" cy="27019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087260" y="1451811"/>
            <a:ext cx="4116528" cy="27026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4408778" y="2648424"/>
            <a:ext cx="3355602" cy="6421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sz="1600"/>
              <a:t>Small explanation text to go here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5613" y="4617964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461722" y="4702050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8473918" y="5341310"/>
            <a:ext cx="3332163" cy="647939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Small explanation text to go here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6075" y="5257224"/>
            <a:ext cx="3332163" cy="57278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Small explanation text to go here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01841" y="246376"/>
            <a:ext cx="10515600" cy="1205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189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593427" y="0"/>
            <a:ext cx="659857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841" y="1301677"/>
            <a:ext cx="4825959" cy="12050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401841" y="3182351"/>
            <a:ext cx="4825959" cy="12914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  <a:endParaRPr lang="en-GB" sz="2000" b="0"/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01841" y="2526661"/>
            <a:ext cx="4825959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504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" y="0"/>
            <a:ext cx="12188522" cy="6859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sp>
        <p:nvSpPr>
          <p:cNvPr id="1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95763" y="2721352"/>
            <a:ext cx="3876675" cy="7743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1" baseline="0"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t>Благодарим Ви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495675" y="3713395"/>
            <a:ext cx="5267325" cy="1101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/>
            </a:lvl1pPr>
          </a:lstStyle>
          <a:p>
            <a:pPr lvl="0"/>
            <a:r>
              <a:t>Въпроси и отговори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43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64" y="1301677"/>
            <a:ext cx="10515600" cy="12050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04064" y="3183044"/>
            <a:ext cx="10572332" cy="2263164"/>
          </a:xfrm>
          <a:prstGeom prst="rect">
            <a:avLst/>
          </a:prstGeom>
        </p:spPr>
        <p:txBody>
          <a:bodyPr numCol="2" spcCol="18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None/>
              <a:tabLst/>
              <a:defRPr lang="en-GB" sz="1600" b="0" i="0" baseline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Paragraph text to go here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1098" y="2526661"/>
            <a:ext cx="5011737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62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4064" y="1301677"/>
            <a:ext cx="10515600" cy="1205058"/>
          </a:xfrm>
        </p:spPr>
        <p:txBody>
          <a:bodyPr/>
          <a:lstStyle/>
          <a:p>
            <a:r>
              <a:t>Smelltu til að breyta Master titil stíl</a:t>
            </a:r>
          </a:p>
        </p:txBody>
      </p:sp>
      <p:sp>
        <p:nvSpPr>
          <p:cNvPr id="6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381098" y="3182351"/>
            <a:ext cx="5023980" cy="171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t>Kúlur eða málsgrein texta til að fara hér og hér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t>Kúlur eða málsgrein texta til að fara hér og hér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t>Kúlur eða málsgrein texta til að fara hér og hér</a:t>
            </a:r>
            <a:endParaRPr sz="2000" b="0"/>
          </a:p>
        </p:txBody>
      </p:sp>
    </p:spTree>
    <p:extLst>
      <p:ext uri="{BB962C8B-B14F-4D97-AF65-F5344CB8AC3E}">
        <p14:creationId xmlns:p14="http://schemas.microsoft.com/office/powerpoint/2010/main" val="347015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" y="0"/>
            <a:ext cx="12188522" cy="6859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51" y="618469"/>
            <a:ext cx="10058400" cy="528139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683564" y="2208235"/>
            <a:ext cx="7042826" cy="1697844"/>
          </a:xfrm>
        </p:spPr>
        <p:txBody>
          <a:bodyPr anchor="t"/>
          <a:lstStyle>
            <a:lvl1pPr>
              <a:defRPr b="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Feature text or quote text to go here…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683564" y="4231304"/>
            <a:ext cx="5415031" cy="6385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Subheading text to go here</a:t>
            </a:r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888843" y="1471501"/>
            <a:ext cx="76237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spc="-300">
                <a:solidFill>
                  <a:srgbClr val="6C3088"/>
                </a:solidFill>
                <a:latin typeface="EC Square Sans Pro" panose="020B0506040000020004" pitchFamily="34" charset="0"/>
              </a:rPr>
              <a:t>“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9636938" y="3466027"/>
            <a:ext cx="80561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600" spc="-300">
                <a:solidFill>
                  <a:srgbClr val="6C3088"/>
                </a:solidFill>
                <a:latin typeface="EC Square Sans Pro" panose="020B0506040000020004" pitchFamily="34" charset="0"/>
              </a:rPr>
              <a:t>”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1" y="6124254"/>
            <a:ext cx="2066820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49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457301" y="3276600"/>
            <a:ext cx="4371975" cy="253365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89432" y="3800475"/>
            <a:ext cx="3707711" cy="16478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spc="100" baseline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Subheading text to go here</a:t>
            </a:r>
            <a:endParaRPr lang="en-GB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6"/>
          </p:nvPr>
        </p:nvSpPr>
        <p:spPr>
          <a:xfrm>
            <a:off x="47799" y="-217719"/>
            <a:ext cx="3211200" cy="18072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7"/>
          </p:nvPr>
        </p:nvSpPr>
        <p:spPr>
          <a:xfrm>
            <a:off x="457301" y="6123128"/>
            <a:ext cx="2066400" cy="2988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24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350945" y="2169870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350879" y="5208107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425403" y="2169870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425337" y="5208107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99793" y="2169869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9727" y="5208106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1841" y="1066754"/>
            <a:ext cx="10515600" cy="11031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1" cy="180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5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without head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350945" y="1852264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350879" y="4890501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425403" y="1852264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425337" y="4890501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99793" y="1852263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9727" y="4890500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59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47115" y="0"/>
            <a:ext cx="1223911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-41811" y="4154905"/>
            <a:ext cx="4104000" cy="2703095"/>
          </a:xfrm>
          <a:prstGeom prst="rect">
            <a:avLst/>
          </a:prstGeom>
          <a:solidFill>
            <a:srgbClr val="3B9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64C59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087260" y="4154905"/>
            <a:ext cx="4104740" cy="2703095"/>
          </a:xfrm>
          <a:prstGeom prst="rect">
            <a:avLst/>
          </a:prstGeom>
          <a:solidFill>
            <a:srgbClr val="004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4062189" y="1451810"/>
            <a:ext cx="4025811" cy="2703095"/>
          </a:xfrm>
          <a:prstGeom prst="rect">
            <a:avLst/>
          </a:prstGeom>
          <a:solidFill>
            <a:srgbClr val="6C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C3088"/>
              </a:solidFill>
            </a:endParaRP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88729" y="1955804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-41275" y="1452563"/>
            <a:ext cx="4103464" cy="27019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062189" y="4155658"/>
            <a:ext cx="4025071" cy="27019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087260" y="1451811"/>
            <a:ext cx="4116528" cy="27026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4408778" y="2648424"/>
            <a:ext cx="3355602" cy="6421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sz="1600"/>
              <a:t>Small explanation text to go here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5613" y="4617964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461722" y="4702050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8473918" y="5341310"/>
            <a:ext cx="3332163" cy="647939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Small explanation text to go here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6075" y="5257224"/>
            <a:ext cx="3332163" cy="57278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Small explanation text to go here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01841" y="246376"/>
            <a:ext cx="10515600" cy="1205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576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38248" y="1301677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Smelltu til að breyta meistaratitil stíl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1" cy="180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6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3" r:id="rId3"/>
    <p:sldLayoutId id="2147483671" r:id="rId4"/>
    <p:sldLayoutId id="2147483662" r:id="rId5"/>
    <p:sldLayoutId id="2147483670" r:id="rId6"/>
    <p:sldLayoutId id="2147483665" r:id="rId7"/>
    <p:sldLayoutId id="2147483668" r:id="rId8"/>
    <p:sldLayoutId id="2147483667" r:id="rId9"/>
    <p:sldLayoutId id="2147483669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6C3088"/>
          </a:solidFill>
          <a:latin typeface="Arial" panose="020B0604020202020204" pitchFamily="34" charset="0"/>
          <a:ea typeface="Noto Sans SemBd" panose="020B0702040504020204" pitchFamily="34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 baseline="0">
          <a:solidFill>
            <a:srgbClr val="6C3088"/>
          </a:solidFill>
          <a:latin typeface="Arial" panose="020B0604020202020204" pitchFamily="34" charset="0"/>
          <a:ea typeface="Open Sans Light" panose="020B03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38248" y="1301677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Lofa skal [dag að kveldi] mey að morgni.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1" cy="180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04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6C3088"/>
          </a:solidFill>
          <a:latin typeface="Arial" panose="020B0604020202020204" pitchFamily="34" charset="0"/>
          <a:ea typeface="Noto Sans SemBd" panose="020B0702040504020204" pitchFamily="34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 baseline="0">
          <a:solidFill>
            <a:srgbClr val="6C3088"/>
          </a:solidFill>
          <a:latin typeface="Arial" panose="020B0604020202020204" pitchFamily="34" charset="0"/>
          <a:ea typeface="Open Sans Light" panose="020B03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webgate.ec.europa.eu/cas/mobile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cas/manuals/EU_Login_Tutorial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EU-LOGIN-EXTERNAL-SUPPORT@ec.europa.eu" TargetMode="External"/><Relationship Id="rId4" Type="http://schemas.openxmlformats.org/officeDocument/2006/relationships/hyperlink" Target="https://ec.europa.eu/sfc/sites/default/files/Adding_2_Factor_Authentication_to_your_EU_Login_Account_0.mp4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.eu/europass/e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ecas.ec.europa.eu/cas/about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ca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EU-LOGIN-EXTERNAL-SUPPORT@ec.europa.e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178260" y="2655449"/>
            <a:ext cx="6629013" cy="24932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dirty="0"/>
              <a:t>Europass </a:t>
            </a:r>
            <a:r>
              <a:rPr lang="is-IS" dirty="0"/>
              <a:t>i</a:t>
            </a:r>
            <a:r>
              <a:rPr dirty="0" err="1"/>
              <a:t>nnskráning</a:t>
            </a:r>
            <a:r>
              <a:rPr dirty="0"/>
              <a:t> og </a:t>
            </a:r>
            <a:r>
              <a:rPr dirty="0" err="1"/>
              <a:t>tveggja</a:t>
            </a:r>
            <a:r>
              <a:rPr dirty="0"/>
              <a:t> </a:t>
            </a:r>
            <a:r>
              <a:rPr dirty="0" err="1"/>
              <a:t>þátta</a:t>
            </a:r>
            <a:r>
              <a:rPr dirty="0"/>
              <a:t> </a:t>
            </a:r>
            <a:r>
              <a:rPr lang="is-IS" dirty="0"/>
              <a:t>auðkenning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005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277767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rPr dirty="0" err="1"/>
              <a:t>Eftir</a:t>
            </a:r>
            <a:r>
              <a:rPr dirty="0"/>
              <a:t> </a:t>
            </a:r>
            <a:r>
              <a:rPr dirty="0" err="1"/>
              <a:t>að</a:t>
            </a:r>
            <a:r>
              <a:rPr dirty="0"/>
              <a:t> E</a:t>
            </a:r>
            <a:r>
              <a:rPr lang="is-IS" dirty="0"/>
              <a:t>SB </a:t>
            </a:r>
            <a:r>
              <a:rPr lang="is-IS" dirty="0" err="1"/>
              <a:t>inskráningar</a:t>
            </a:r>
            <a:r>
              <a:rPr lang="is-IS" dirty="0"/>
              <a:t>-</a:t>
            </a:r>
            <a:r>
              <a:rPr lang="is-IS" dirty="0" err="1"/>
              <a:t>appið</a:t>
            </a:r>
            <a:r>
              <a:rPr dirty="0"/>
              <a:t> </a:t>
            </a:r>
            <a:r>
              <a:rPr dirty="0" err="1"/>
              <a:t>hefur</a:t>
            </a:r>
            <a:r>
              <a:rPr dirty="0"/>
              <a:t> </a:t>
            </a:r>
            <a:r>
              <a:rPr dirty="0" err="1"/>
              <a:t>verið</a:t>
            </a:r>
            <a:r>
              <a:rPr dirty="0"/>
              <a:t> sett </a:t>
            </a:r>
            <a:r>
              <a:rPr dirty="0" err="1"/>
              <a:t>upp</a:t>
            </a:r>
            <a:r>
              <a:rPr dirty="0"/>
              <a:t> </a:t>
            </a:r>
            <a:r>
              <a:rPr dirty="0" err="1"/>
              <a:t>skaltu</a:t>
            </a:r>
            <a:r>
              <a:rPr dirty="0"/>
              <a:t> </a:t>
            </a:r>
            <a:r>
              <a:rPr dirty="0" err="1"/>
              <a:t>opna</a:t>
            </a:r>
            <a:r>
              <a:rPr dirty="0"/>
              <a:t> </a:t>
            </a:r>
            <a:r>
              <a:rPr b="1" dirty="0" err="1"/>
              <a:t>það</a:t>
            </a:r>
            <a:r>
              <a:rPr b="1" dirty="0"/>
              <a:t> og </a:t>
            </a:r>
            <a:r>
              <a:rPr b="1" dirty="0" err="1"/>
              <a:t>smella</a:t>
            </a:r>
            <a:r>
              <a:rPr b="1" dirty="0"/>
              <a:t> á </a:t>
            </a:r>
            <a:r>
              <a:rPr b="1" dirty="0" err="1"/>
              <a:t>valkostinn</a:t>
            </a:r>
            <a:r>
              <a:rPr b="1" dirty="0"/>
              <a:t> "</a:t>
            </a:r>
            <a:r>
              <a:rPr lang="is-IS" b="1" dirty="0" err="1"/>
              <a:t>Initialise</a:t>
            </a:r>
            <a:r>
              <a:rPr b="1" dirty="0"/>
              <a:t>"</a:t>
            </a:r>
            <a:r>
              <a:rPr dirty="0"/>
              <a:t>. </a:t>
            </a:r>
            <a:endParaRPr sz="2000" dirty="0"/>
          </a:p>
          <a:p>
            <a:pPr>
              <a:defRPr sz="2000"/>
            </a:pPr>
            <a:r>
              <a:rPr dirty="0" err="1"/>
              <a:t>Fylgdu</a:t>
            </a:r>
            <a:r>
              <a:rPr dirty="0"/>
              <a:t> </a:t>
            </a:r>
            <a:r>
              <a:rPr dirty="0" err="1"/>
              <a:t>leiðbeiningunum</a:t>
            </a:r>
            <a:r>
              <a:rPr dirty="0"/>
              <a:t> á </a:t>
            </a:r>
            <a:r>
              <a:rPr dirty="0" err="1"/>
              <a:t>skjánum</a:t>
            </a:r>
            <a:r>
              <a:rPr b="1" dirty="0"/>
              <a:t>*</a:t>
            </a:r>
            <a:r>
              <a:rPr dirty="0"/>
              <a:t>. Í </a:t>
            </a:r>
            <a:r>
              <a:rPr dirty="0" err="1"/>
              <a:t>vafranum</a:t>
            </a:r>
            <a:r>
              <a:rPr dirty="0"/>
              <a:t> á </a:t>
            </a:r>
            <a:r>
              <a:rPr dirty="0" err="1"/>
              <a:t>tölvunni</a:t>
            </a:r>
            <a:r>
              <a:rPr dirty="0"/>
              <a:t> </a:t>
            </a:r>
            <a:r>
              <a:rPr dirty="0" err="1"/>
              <a:t>þinni</a:t>
            </a:r>
            <a:r>
              <a:rPr dirty="0"/>
              <a:t> </a:t>
            </a:r>
            <a:r>
              <a:rPr b="1" dirty="0"/>
              <a:t>f</a:t>
            </a:r>
            <a:r>
              <a:rPr lang="is-IS" b="1" dirty="0" err="1"/>
              <a:t>erðu</a:t>
            </a:r>
            <a:r>
              <a:rPr b="1" dirty="0"/>
              <a:t> á </a:t>
            </a:r>
            <a:r>
              <a:rPr b="1" dirty="0" err="1"/>
              <a:t>eftirfarandi</a:t>
            </a:r>
            <a:r>
              <a:rPr b="1" dirty="0"/>
              <a:t> s</a:t>
            </a:r>
            <a:r>
              <a:rPr lang="is-IS" b="1" dirty="0" err="1"/>
              <a:t>íðu</a:t>
            </a:r>
            <a:r>
              <a:rPr dirty="0"/>
              <a:t>: </a:t>
            </a:r>
            <a:r>
              <a:rPr dirty="0">
                <a:hlinkClick r:id="rId3"/>
              </a:rPr>
              <a:t>https://</a:t>
            </a:r>
            <a:r>
              <a:rPr dirty="0" smtClean="0">
                <a:hlinkClick r:id="rId3"/>
              </a:rPr>
              <a:t>webgate.ec.europa.eu/cas/mobile</a:t>
            </a:r>
            <a:r>
              <a:rPr lang="it-IT" dirty="0"/>
              <a:t>.</a:t>
            </a:r>
            <a:endParaRPr sz="2000" dirty="0"/>
          </a:p>
          <a:p>
            <a:pPr>
              <a:defRPr sz="2000"/>
            </a:pPr>
            <a:r>
              <a:rPr lang="is-IS" dirty="0"/>
              <a:t>Skráðu þig inn</a:t>
            </a:r>
            <a:r>
              <a:rPr dirty="0"/>
              <a:t> </a:t>
            </a:r>
            <a:r>
              <a:rPr dirty="0" err="1"/>
              <a:t>aftur</a:t>
            </a:r>
            <a:r>
              <a:rPr dirty="0"/>
              <a:t> </a:t>
            </a:r>
            <a:r>
              <a:rPr dirty="0" err="1"/>
              <a:t>með</a:t>
            </a:r>
            <a:r>
              <a:rPr dirty="0"/>
              <a:t> </a:t>
            </a:r>
            <a:r>
              <a:rPr dirty="0" err="1"/>
              <a:t>notandanafni</a:t>
            </a:r>
            <a:r>
              <a:rPr dirty="0"/>
              <a:t> og </a:t>
            </a:r>
            <a:r>
              <a:rPr dirty="0" err="1"/>
              <a:t>lykilorði</a:t>
            </a:r>
            <a:r>
              <a:rPr lang="is-IS" dirty="0"/>
              <a:t> ef þess þarf.</a:t>
            </a:r>
            <a:endParaRPr sz="2000" dirty="0"/>
          </a:p>
          <a:p>
            <a:endParaRPr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7784" y="1954986"/>
            <a:ext cx="2542640" cy="41614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3438" y="2377440"/>
            <a:ext cx="2355994" cy="39704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08022" y="2238670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9283834" y="2193287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sp>
        <p:nvSpPr>
          <p:cNvPr id="12" name="TextBox 11"/>
          <p:cNvSpPr txBox="1"/>
          <p:nvPr/>
        </p:nvSpPr>
        <p:spPr>
          <a:xfrm>
            <a:off x="289658" y="6373002"/>
            <a:ext cx="114716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 b="1"/>
            </a:pPr>
            <a:r>
              <a:rPr lang="en-GB" dirty="0"/>
              <a:t>*Ef </a:t>
            </a:r>
            <a:r>
              <a:rPr lang="en-GB" dirty="0" err="1"/>
              <a:t>þú</a:t>
            </a:r>
            <a:r>
              <a:rPr lang="en-GB" dirty="0"/>
              <a:t> </a:t>
            </a:r>
            <a:r>
              <a:rPr lang="en-GB" dirty="0" err="1"/>
              <a:t>hefur</a:t>
            </a:r>
            <a:r>
              <a:rPr lang="en-GB" dirty="0"/>
              <a:t> </a:t>
            </a:r>
            <a:r>
              <a:rPr lang="en-GB" dirty="0" err="1"/>
              <a:t>þegar</a:t>
            </a:r>
            <a:r>
              <a:rPr lang="en-GB" dirty="0"/>
              <a:t> sett </a:t>
            </a:r>
            <a:r>
              <a:rPr lang="en-GB" dirty="0" err="1"/>
              <a:t>upp</a:t>
            </a:r>
            <a:r>
              <a:rPr lang="en-GB" dirty="0"/>
              <a:t> </a:t>
            </a:r>
            <a:r>
              <a:rPr lang="en-GB" dirty="0" err="1"/>
              <a:t>innskráningar</a:t>
            </a:r>
            <a:r>
              <a:rPr lang="en-GB" dirty="0"/>
              <a:t>-app ESB (EU Login App) á </a:t>
            </a:r>
            <a:r>
              <a:rPr lang="en-GB" dirty="0" err="1"/>
              <a:t>öðru</a:t>
            </a:r>
            <a:r>
              <a:rPr lang="en-GB" dirty="0"/>
              <a:t> </a:t>
            </a:r>
            <a:r>
              <a:rPr lang="en-GB" dirty="0" err="1"/>
              <a:t>tæki</a:t>
            </a:r>
            <a:r>
              <a:rPr lang="en-GB" dirty="0"/>
              <a:t> </a:t>
            </a:r>
            <a:r>
              <a:rPr lang="en-GB" dirty="0" err="1"/>
              <a:t>þarftu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auðkenna</a:t>
            </a:r>
            <a:r>
              <a:rPr lang="en-GB" dirty="0"/>
              <a:t> </a:t>
            </a:r>
            <a:r>
              <a:rPr lang="en-GB" dirty="0" err="1"/>
              <a:t>þig</a:t>
            </a:r>
            <a:r>
              <a:rPr lang="en-GB" dirty="0"/>
              <a:t> </a:t>
            </a:r>
            <a:r>
              <a:rPr lang="en-GB" dirty="0" err="1"/>
              <a:t>með</a:t>
            </a:r>
            <a:r>
              <a:rPr lang="en-GB" dirty="0"/>
              <a:t> </a:t>
            </a:r>
            <a:r>
              <a:rPr lang="en-GB" dirty="0" err="1"/>
              <a:t>því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nota </a:t>
            </a:r>
            <a:r>
              <a:rPr lang="en-GB" dirty="0" err="1"/>
              <a:t>tækið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þegar</a:t>
            </a:r>
            <a:r>
              <a:rPr lang="en-GB" dirty="0"/>
              <a:t> var </a:t>
            </a:r>
            <a:r>
              <a:rPr lang="en-GB" dirty="0" err="1"/>
              <a:t>skráð</a:t>
            </a:r>
            <a:r>
              <a:rPr lang="en-GB" dirty="0"/>
              <a:t>. </a:t>
            </a:r>
            <a:r>
              <a:rPr lang="en-GB" dirty="0" err="1"/>
              <a:t>Vinsamlegast</a:t>
            </a:r>
            <a:r>
              <a:rPr lang="en-GB" dirty="0"/>
              <a:t> </a:t>
            </a:r>
            <a:r>
              <a:rPr lang="en-GB" dirty="0" err="1"/>
              <a:t>athugaðu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innskráningar</a:t>
            </a:r>
            <a:r>
              <a:rPr lang="en-GB" dirty="0"/>
              <a:t>-app ESB </a:t>
            </a:r>
            <a:r>
              <a:rPr lang="en-GB" dirty="0" err="1"/>
              <a:t>getur</a:t>
            </a:r>
            <a:r>
              <a:rPr lang="en-GB" dirty="0"/>
              <a:t> </a:t>
            </a:r>
            <a:r>
              <a:rPr lang="en-GB" dirty="0" err="1"/>
              <a:t>aðeins</a:t>
            </a:r>
            <a:r>
              <a:rPr lang="en-GB" dirty="0"/>
              <a:t> </a:t>
            </a:r>
            <a:r>
              <a:rPr lang="en-GB" dirty="0" err="1"/>
              <a:t>hýst</a:t>
            </a:r>
            <a:r>
              <a:rPr lang="en-GB" dirty="0"/>
              <a:t> </a:t>
            </a:r>
            <a:r>
              <a:rPr lang="en-GB" dirty="0" err="1"/>
              <a:t>einn</a:t>
            </a:r>
            <a:r>
              <a:rPr lang="en-GB" dirty="0"/>
              <a:t> </a:t>
            </a:r>
            <a:r>
              <a:rPr lang="en-GB" dirty="0" err="1"/>
              <a:t>reikning</a:t>
            </a:r>
            <a:r>
              <a:rPr lang="en-GB" dirty="0"/>
              <a:t> og </a:t>
            </a:r>
            <a:r>
              <a:rPr lang="en-GB" dirty="0" err="1"/>
              <a:t>hver</a:t>
            </a:r>
            <a:r>
              <a:rPr lang="en-GB" dirty="0"/>
              <a:t> </a:t>
            </a:r>
            <a:r>
              <a:rPr lang="en-GB" dirty="0" err="1"/>
              <a:t>reikningur</a:t>
            </a:r>
            <a:r>
              <a:rPr lang="en-GB" dirty="0"/>
              <a:t> er </a:t>
            </a:r>
            <a:r>
              <a:rPr lang="en-GB" dirty="0" err="1"/>
              <a:t>aðeins</a:t>
            </a:r>
            <a:r>
              <a:rPr lang="en-GB" dirty="0"/>
              <a:t> </a:t>
            </a:r>
            <a:r>
              <a:rPr lang="en-GB" dirty="0" err="1"/>
              <a:t>skráður</a:t>
            </a:r>
            <a:r>
              <a:rPr lang="en-GB" dirty="0"/>
              <a:t> á </a:t>
            </a:r>
            <a:r>
              <a:rPr lang="en-GB" dirty="0" err="1"/>
              <a:t>einu</a:t>
            </a:r>
            <a:r>
              <a:rPr lang="en-GB" dirty="0"/>
              <a:t> </a:t>
            </a:r>
            <a:r>
              <a:rPr lang="en-GB" dirty="0" err="1"/>
              <a:t>appi</a:t>
            </a:r>
            <a:r>
              <a:rPr lang="en-GB" dirty="0"/>
              <a:t>.</a:t>
            </a:r>
            <a:endParaRPr lang="en-GB" sz="1400" b="1" dirty="0"/>
          </a:p>
          <a:p>
            <a:endParaRPr sz="1400" dirty="0"/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8288DDEE-7080-41AD-A985-01D5F859E105}"/>
              </a:ext>
            </a:extLst>
          </p:cNvPr>
          <p:cNvSpPr txBox="1">
            <a:spLocks/>
          </p:cNvSpPr>
          <p:nvPr/>
        </p:nvSpPr>
        <p:spPr>
          <a:xfrm>
            <a:off x="492668" y="1540296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>
                <a:solidFill>
                  <a:srgbClr val="C65094"/>
                </a:solidFill>
              </a:defRPr>
            </a:pPr>
            <a:r>
              <a:t>Á báðum tækjum</a:t>
            </a:r>
            <a:endParaRPr sz="2800">
              <a:solidFill>
                <a:srgbClr val="C65094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5652" y="1121676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lang="en-GB" dirty="0" err="1"/>
              <a:t>Tveggja</a:t>
            </a:r>
            <a:r>
              <a:rPr lang="en-GB" dirty="0"/>
              <a:t> </a:t>
            </a:r>
            <a:r>
              <a:rPr lang="en-GB" dirty="0" err="1"/>
              <a:t>þátta</a:t>
            </a:r>
            <a:r>
              <a:rPr lang="en-GB" dirty="0"/>
              <a:t> </a:t>
            </a:r>
            <a:r>
              <a:rPr lang="en-GB" dirty="0" err="1"/>
              <a:t>auðkenning</a:t>
            </a:r>
            <a:endParaRPr lang="en-GB" sz="3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371" y="1808164"/>
            <a:ext cx="740651" cy="740651"/>
          </a:xfrm>
          <a:prstGeom prst="rect">
            <a:avLst/>
          </a:prstGeom>
        </p:spPr>
      </p:pic>
      <p:cxnSp>
        <p:nvCxnSpPr>
          <p:cNvPr id="17" name="Elbow Connector 16"/>
          <p:cNvCxnSpPr/>
          <p:nvPr/>
        </p:nvCxnSpPr>
        <p:spPr>
          <a:xfrm>
            <a:off x="5496025" y="3619099"/>
            <a:ext cx="1601461" cy="203964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1030" y="1954986"/>
            <a:ext cx="376341" cy="3763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681" y="1800266"/>
            <a:ext cx="821723" cy="82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43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327710" cy="291044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 sz="2000"/>
            </a:pPr>
            <a:r>
              <a:rPr dirty="0" err="1"/>
              <a:t>Smelltu</a:t>
            </a:r>
            <a:r>
              <a:rPr dirty="0"/>
              <a:t> á "</a:t>
            </a:r>
            <a:r>
              <a:rPr b="1" dirty="0" err="1"/>
              <a:t>Bæta</a:t>
            </a:r>
            <a:r>
              <a:rPr b="1" dirty="0"/>
              <a:t> við </a:t>
            </a:r>
            <a:r>
              <a:rPr b="1" dirty="0" err="1"/>
              <a:t>farsíma</a:t>
            </a:r>
            <a:r>
              <a:rPr dirty="0"/>
              <a:t>" </a:t>
            </a:r>
            <a:endParaRPr sz="2000" dirty="0"/>
          </a:p>
          <a:p>
            <a:pPr>
              <a:defRPr sz="2000"/>
            </a:pPr>
            <a:r>
              <a:rPr dirty="0"/>
              <a:t>Í</a:t>
            </a:r>
            <a:r>
              <a:rPr lang="is-IS" dirty="0"/>
              <a:t> gluggann</a:t>
            </a:r>
            <a:r>
              <a:rPr dirty="0"/>
              <a:t> "</a:t>
            </a:r>
            <a:r>
              <a:rPr lang="is-IS" dirty="0"/>
              <a:t>heiti</a:t>
            </a:r>
            <a:r>
              <a:rPr dirty="0"/>
              <a:t> </a:t>
            </a:r>
            <a:r>
              <a:rPr dirty="0" err="1"/>
              <a:t>tækis</a:t>
            </a:r>
            <a:r>
              <a:rPr dirty="0"/>
              <a:t>", </a:t>
            </a:r>
            <a:r>
              <a:rPr lang="is-IS" dirty="0"/>
              <a:t>setur þú nafn</a:t>
            </a:r>
            <a:r>
              <a:rPr b="1" dirty="0"/>
              <a:t> </a:t>
            </a:r>
            <a:r>
              <a:rPr dirty="0" err="1"/>
              <a:t>sem</a:t>
            </a:r>
            <a:r>
              <a:rPr dirty="0"/>
              <a:t> </a:t>
            </a:r>
            <a:r>
              <a:rPr dirty="0" err="1"/>
              <a:t>leyfir</a:t>
            </a:r>
            <a:r>
              <a:rPr dirty="0"/>
              <a:t> </a:t>
            </a:r>
            <a:r>
              <a:rPr dirty="0" err="1"/>
              <a:t>þér</a:t>
            </a:r>
            <a:r>
              <a:rPr dirty="0"/>
              <a:t> </a:t>
            </a:r>
            <a:r>
              <a:rPr dirty="0" err="1"/>
              <a:t>að</a:t>
            </a:r>
            <a:r>
              <a:rPr dirty="0"/>
              <a:t> </a:t>
            </a:r>
            <a:r>
              <a:rPr dirty="0" err="1"/>
              <a:t>muna</a:t>
            </a:r>
            <a:r>
              <a:rPr dirty="0"/>
              <a:t> </a:t>
            </a:r>
            <a:r>
              <a:rPr dirty="0" err="1"/>
              <a:t>hvaða</a:t>
            </a:r>
            <a:r>
              <a:rPr dirty="0"/>
              <a:t> </a:t>
            </a:r>
            <a:r>
              <a:rPr dirty="0" err="1"/>
              <a:t>tæki</a:t>
            </a:r>
            <a:r>
              <a:rPr lang="is-IS" dirty="0"/>
              <a:t> er átt við</a:t>
            </a:r>
            <a:r>
              <a:rPr dirty="0"/>
              <a:t> (</a:t>
            </a:r>
            <a:r>
              <a:rPr dirty="0" err="1"/>
              <a:t>til</a:t>
            </a:r>
            <a:r>
              <a:rPr dirty="0"/>
              <a:t> </a:t>
            </a:r>
            <a:r>
              <a:rPr dirty="0" err="1"/>
              <a:t>dæmis</a:t>
            </a:r>
            <a:r>
              <a:rPr dirty="0"/>
              <a:t>, Android </a:t>
            </a:r>
            <a:r>
              <a:rPr dirty="0" err="1"/>
              <a:t>símann</a:t>
            </a:r>
            <a:r>
              <a:rPr dirty="0"/>
              <a:t> </a:t>
            </a:r>
            <a:r>
              <a:rPr dirty="0" err="1"/>
              <a:t>minn</a:t>
            </a:r>
            <a:r>
              <a:rPr dirty="0"/>
              <a:t>).</a:t>
            </a:r>
            <a:endParaRPr sz="2000" dirty="0"/>
          </a:p>
          <a:p>
            <a:r>
              <a:rPr lang="is-IS" sz="2000" b="1" dirty="0"/>
              <a:t>Veldu 4 tölustafa</a:t>
            </a:r>
            <a:r>
              <a:rPr sz="2000" b="1" dirty="0"/>
              <a:t> PIN </a:t>
            </a:r>
            <a:r>
              <a:rPr sz="2000" b="1" dirty="0" err="1"/>
              <a:t>númer</a:t>
            </a:r>
            <a:r>
              <a:rPr sz="2000" b="1" dirty="0"/>
              <a:t> </a:t>
            </a:r>
            <a:r>
              <a:rPr sz="2000" dirty="0"/>
              <a:t>og </a:t>
            </a:r>
            <a:r>
              <a:rPr sz="2000" dirty="0" err="1"/>
              <a:t>sláðu</a:t>
            </a:r>
            <a:r>
              <a:rPr sz="2000" dirty="0"/>
              <a:t> </a:t>
            </a:r>
            <a:r>
              <a:rPr sz="2000" dirty="0" err="1"/>
              <a:t>það</a:t>
            </a:r>
            <a:r>
              <a:rPr sz="2000" dirty="0"/>
              <a:t> inn í </a:t>
            </a:r>
            <a:r>
              <a:rPr lang="is-IS" sz="2000" dirty="0"/>
              <a:t>gluggann fyrir </a:t>
            </a:r>
            <a:r>
              <a:rPr sz="2000" dirty="0"/>
              <a:t>PIN </a:t>
            </a:r>
            <a:r>
              <a:rPr lang="is-IS" sz="2000" dirty="0"/>
              <a:t>númer</a:t>
            </a:r>
            <a:r>
              <a:rPr sz="2000" dirty="0"/>
              <a:t> </a:t>
            </a:r>
            <a:r>
              <a:rPr dirty="0">
                <a:solidFill>
                  <a:schemeClr val="tx1"/>
                </a:solidFill>
              </a:rPr>
              <a:t>(</a:t>
            </a:r>
            <a:r>
              <a:rPr dirty="0" err="1">
                <a:solidFill>
                  <a:schemeClr val="tx1"/>
                </a:solidFill>
              </a:rPr>
              <a:t>Veldu</a:t>
            </a:r>
            <a:r>
              <a:rPr dirty="0">
                <a:solidFill>
                  <a:schemeClr val="tx1"/>
                </a:solidFill>
              </a:rPr>
              <a:t> PIN </a:t>
            </a:r>
            <a:r>
              <a:rPr dirty="0" err="1">
                <a:solidFill>
                  <a:schemeClr val="tx1"/>
                </a:solidFill>
              </a:rPr>
              <a:t>númer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sem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þú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getur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auðveldlega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muna</a:t>
            </a:r>
            <a:r>
              <a:rPr lang="is-IS" dirty="0">
                <a:solidFill>
                  <a:schemeClr val="tx1"/>
                </a:solidFill>
              </a:rPr>
              <a:t>ð</a:t>
            </a:r>
            <a:r>
              <a:rPr dirty="0">
                <a:solidFill>
                  <a:schemeClr val="tx1"/>
                </a:solidFill>
              </a:rPr>
              <a:t>, </a:t>
            </a:r>
            <a:r>
              <a:rPr dirty="0" err="1">
                <a:solidFill>
                  <a:schemeClr val="tx1"/>
                </a:solidFill>
              </a:rPr>
              <a:t>en</a:t>
            </a:r>
            <a:r>
              <a:rPr lang="is-IS" dirty="0">
                <a:solidFill>
                  <a:schemeClr val="tx1"/>
                </a:solidFill>
              </a:rPr>
              <a:t> er</a:t>
            </a:r>
            <a:r>
              <a:rPr dirty="0">
                <a:solidFill>
                  <a:schemeClr val="tx1"/>
                </a:solidFill>
              </a:rPr>
              <a:t> ekki </a:t>
            </a:r>
            <a:r>
              <a:rPr dirty="0" err="1">
                <a:solidFill>
                  <a:schemeClr val="tx1"/>
                </a:solidFill>
              </a:rPr>
              <a:t>auðvelt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að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giska</a:t>
            </a:r>
            <a:r>
              <a:rPr lang="is-IS" dirty="0">
                <a:solidFill>
                  <a:schemeClr val="tx1"/>
                </a:solidFill>
              </a:rPr>
              <a:t> á</a:t>
            </a:r>
            <a:r>
              <a:rPr dirty="0">
                <a:solidFill>
                  <a:schemeClr val="tx1"/>
                </a:solidFill>
              </a:rPr>
              <a:t>)</a:t>
            </a:r>
          </a:p>
          <a:p>
            <a:pPr>
              <a:defRPr sz="2000"/>
            </a:pPr>
            <a:r>
              <a:rPr dirty="0" err="1"/>
              <a:t>Sláðu</a:t>
            </a:r>
            <a:r>
              <a:rPr dirty="0"/>
              <a:t> inn </a:t>
            </a:r>
            <a:r>
              <a:rPr dirty="0" err="1"/>
              <a:t>sömu</a:t>
            </a:r>
            <a:r>
              <a:rPr dirty="0"/>
              <a:t> 4 </a:t>
            </a:r>
            <a:r>
              <a:rPr dirty="0" err="1"/>
              <a:t>tölustafina</a:t>
            </a:r>
            <a:r>
              <a:rPr dirty="0"/>
              <a:t> í </a:t>
            </a:r>
            <a:r>
              <a:rPr dirty="0" err="1"/>
              <a:t>staðfestingar</a:t>
            </a:r>
            <a:r>
              <a:rPr lang="is-IS" dirty="0"/>
              <a:t>gluggann</a:t>
            </a:r>
            <a:endParaRPr sz="2000" dirty="0"/>
          </a:p>
          <a:p>
            <a:pPr>
              <a:defRPr sz="2000"/>
            </a:pPr>
            <a:r>
              <a:rPr dirty="0" err="1"/>
              <a:t>Þegar</a:t>
            </a:r>
            <a:r>
              <a:rPr lang="is-IS" dirty="0"/>
              <a:t> þetta er</a:t>
            </a:r>
            <a:r>
              <a:rPr dirty="0"/>
              <a:t> </a:t>
            </a:r>
            <a:r>
              <a:rPr dirty="0" err="1"/>
              <a:t>búi</a:t>
            </a:r>
            <a:r>
              <a:rPr lang="is-IS" dirty="0"/>
              <a:t>ð</a:t>
            </a:r>
            <a:r>
              <a:rPr dirty="0"/>
              <a:t>, </a:t>
            </a:r>
            <a:r>
              <a:rPr dirty="0" err="1"/>
              <a:t>smelltu</a:t>
            </a:r>
            <a:r>
              <a:rPr dirty="0"/>
              <a:t> "</a:t>
            </a:r>
            <a:r>
              <a:rPr b="1" dirty="0" err="1"/>
              <a:t>Senda</a:t>
            </a:r>
            <a:r>
              <a:rPr dirty="0"/>
              <a:t>".</a:t>
            </a:r>
            <a:endParaRPr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808" y="3182351"/>
            <a:ext cx="1731224" cy="11803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0032" y="2382408"/>
            <a:ext cx="3292715" cy="40619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85810" y="3182351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8440032" y="2347334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10B6AC69-24F0-4623-8344-F57FE880C1AF}"/>
              </a:ext>
            </a:extLst>
          </p:cNvPr>
          <p:cNvSpPr txBox="1">
            <a:spLocks/>
          </p:cNvSpPr>
          <p:nvPr/>
        </p:nvSpPr>
        <p:spPr>
          <a:xfrm>
            <a:off x="469750" y="1511997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>
                <a:solidFill>
                  <a:srgbClr val="C65094"/>
                </a:solidFill>
              </a:defRPr>
            </a:pPr>
            <a:r>
              <a:rPr dirty="0"/>
              <a:t>Á </a:t>
            </a:r>
            <a:r>
              <a:rPr dirty="0" err="1"/>
              <a:t>tölvunni</a:t>
            </a:r>
            <a:r>
              <a:rPr dirty="0"/>
              <a:t> </a:t>
            </a:r>
            <a:r>
              <a:rPr dirty="0" err="1"/>
              <a:t>þinni</a:t>
            </a:r>
            <a:endParaRPr sz="2800" dirty="0">
              <a:solidFill>
                <a:srgbClr val="C65094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2668" y="1029661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lang="en-GB" dirty="0" err="1"/>
              <a:t>Tveggja</a:t>
            </a:r>
            <a:r>
              <a:rPr lang="en-GB" dirty="0"/>
              <a:t> </a:t>
            </a:r>
            <a:r>
              <a:rPr lang="en-GB" dirty="0" err="1"/>
              <a:t>þátta</a:t>
            </a:r>
            <a:r>
              <a:rPr lang="en-GB" dirty="0"/>
              <a:t> </a:t>
            </a:r>
            <a:r>
              <a:rPr lang="en-GB" dirty="0" err="1"/>
              <a:t>auðkenning</a:t>
            </a:r>
            <a:endParaRPr lang="en-GB" sz="3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697" y="1811140"/>
            <a:ext cx="784853" cy="784853"/>
          </a:xfrm>
          <a:prstGeom prst="rect">
            <a:avLst/>
          </a:prstGeom>
        </p:spPr>
      </p:pic>
      <p:cxnSp>
        <p:nvCxnSpPr>
          <p:cNvPr id="15" name="Elbow Connector 14"/>
          <p:cNvCxnSpPr/>
          <p:nvPr/>
        </p:nvCxnSpPr>
        <p:spPr>
          <a:xfrm>
            <a:off x="6505303" y="3971109"/>
            <a:ext cx="2508068" cy="104502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>
            <a:off x="6383383" y="4637571"/>
            <a:ext cx="2629988" cy="4098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>
            <a:off x="6785810" y="5390147"/>
            <a:ext cx="2227561" cy="200756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>
            <a:off x="4894217" y="5843451"/>
            <a:ext cx="4336869" cy="249341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981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51920" y="3036577"/>
            <a:ext cx="6202582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rPr dirty="0" err="1"/>
              <a:t>Smelltu</a:t>
            </a:r>
            <a:r>
              <a:rPr dirty="0"/>
              <a:t> á "</a:t>
            </a:r>
            <a:r>
              <a:rPr b="1" dirty="0"/>
              <a:t>N</a:t>
            </a:r>
            <a:r>
              <a:rPr lang="is-IS" b="1" dirty="0" err="1"/>
              <a:t>ext</a:t>
            </a:r>
            <a:r>
              <a:rPr dirty="0"/>
              <a:t>" á </a:t>
            </a:r>
            <a:r>
              <a:rPr dirty="0" err="1"/>
              <a:t>símanum</a:t>
            </a:r>
            <a:r>
              <a:rPr dirty="0"/>
              <a:t> </a:t>
            </a:r>
            <a:r>
              <a:rPr dirty="0" err="1"/>
              <a:t>þínum</a:t>
            </a:r>
            <a:endParaRPr dirty="0"/>
          </a:p>
          <a:p>
            <a:pPr>
              <a:defRPr sz="2000"/>
            </a:pPr>
            <a:r>
              <a:rPr lang="is-IS" dirty="0"/>
              <a:t>Skanni á</a:t>
            </a:r>
            <a:r>
              <a:rPr dirty="0"/>
              <a:t> </a:t>
            </a:r>
            <a:r>
              <a:rPr dirty="0" err="1"/>
              <a:t>símanum</a:t>
            </a:r>
            <a:r>
              <a:rPr dirty="0"/>
              <a:t> </a:t>
            </a:r>
            <a:r>
              <a:rPr dirty="0" err="1"/>
              <a:t>þínum</a:t>
            </a:r>
            <a:r>
              <a:rPr lang="is-IS" dirty="0"/>
              <a:t> opnast</a:t>
            </a:r>
            <a:r>
              <a:rPr dirty="0"/>
              <a:t> og QR </a:t>
            </a:r>
            <a:r>
              <a:rPr dirty="0" err="1"/>
              <a:t>kóð</a:t>
            </a:r>
            <a:r>
              <a:rPr lang="is-IS" dirty="0"/>
              <a:t>i</a:t>
            </a:r>
            <a:r>
              <a:rPr dirty="0"/>
              <a:t> </a:t>
            </a:r>
            <a:r>
              <a:rPr dirty="0" err="1"/>
              <a:t>birtist</a:t>
            </a:r>
            <a:r>
              <a:rPr dirty="0"/>
              <a:t> á </a:t>
            </a:r>
            <a:r>
              <a:rPr dirty="0" err="1"/>
              <a:t>skjánum</a:t>
            </a:r>
            <a:r>
              <a:rPr dirty="0"/>
              <a:t> á </a:t>
            </a:r>
            <a:r>
              <a:rPr dirty="0" err="1"/>
              <a:t>tölvunni</a:t>
            </a:r>
            <a:r>
              <a:rPr dirty="0"/>
              <a:t> </a:t>
            </a:r>
            <a:r>
              <a:rPr dirty="0" err="1"/>
              <a:t>þinni</a:t>
            </a:r>
            <a:r>
              <a:rPr dirty="0"/>
              <a:t>. </a:t>
            </a:r>
            <a:r>
              <a:rPr b="1" dirty="0"/>
              <a:t>Be</a:t>
            </a:r>
            <a:r>
              <a:rPr lang="is-IS" b="1" dirty="0" err="1"/>
              <a:t>indu</a:t>
            </a:r>
            <a:r>
              <a:rPr b="1" dirty="0"/>
              <a:t> </a:t>
            </a:r>
            <a:r>
              <a:rPr b="1" dirty="0" err="1"/>
              <a:t>myndavél</a:t>
            </a:r>
            <a:r>
              <a:rPr lang="is-IS" b="1" dirty="0"/>
              <a:t>inni</a:t>
            </a:r>
            <a:r>
              <a:rPr b="1" dirty="0"/>
              <a:t> </a:t>
            </a:r>
            <a:r>
              <a:rPr lang="is-IS" dirty="0"/>
              <a:t>að</a:t>
            </a:r>
            <a:r>
              <a:rPr dirty="0"/>
              <a:t> </a:t>
            </a:r>
            <a:r>
              <a:rPr dirty="0" err="1"/>
              <a:t>skjánum</a:t>
            </a:r>
            <a:r>
              <a:rPr dirty="0"/>
              <a:t> </a:t>
            </a:r>
            <a:r>
              <a:rPr lang="is-IS" dirty="0"/>
              <a:t>á </a:t>
            </a:r>
            <a:r>
              <a:rPr dirty="0" err="1"/>
              <a:t>tölvunni</a:t>
            </a:r>
            <a:r>
              <a:rPr dirty="0"/>
              <a:t> </a:t>
            </a:r>
            <a:r>
              <a:rPr dirty="0" err="1"/>
              <a:t>þinni</a:t>
            </a:r>
            <a:r>
              <a:rPr dirty="0"/>
              <a:t> </a:t>
            </a:r>
            <a:r>
              <a:rPr dirty="0" err="1"/>
              <a:t>þar</a:t>
            </a:r>
            <a:r>
              <a:rPr dirty="0"/>
              <a:t> </a:t>
            </a:r>
            <a:r>
              <a:rPr dirty="0" err="1"/>
              <a:t>til</a:t>
            </a:r>
            <a:r>
              <a:rPr dirty="0"/>
              <a:t> QR </a:t>
            </a:r>
            <a:r>
              <a:rPr dirty="0" err="1"/>
              <a:t>kóð</a:t>
            </a:r>
            <a:r>
              <a:rPr lang="is-IS" dirty="0"/>
              <a:t>inn</a:t>
            </a:r>
            <a:r>
              <a:rPr dirty="0"/>
              <a:t> er </a:t>
            </a:r>
            <a:r>
              <a:rPr lang="is-IS" dirty="0"/>
              <a:t>samþykktur.</a:t>
            </a:r>
            <a:endParaRPr sz="2000" dirty="0"/>
          </a:p>
          <a:p>
            <a:pPr>
              <a:defRPr sz="2000"/>
            </a:pPr>
            <a:r>
              <a:rPr b="1" dirty="0" err="1"/>
              <a:t>Sláðu</a:t>
            </a:r>
            <a:r>
              <a:rPr b="1" dirty="0"/>
              <a:t> inn PIN </a:t>
            </a:r>
            <a:r>
              <a:rPr b="1" dirty="0" err="1"/>
              <a:t>númerið</a:t>
            </a:r>
            <a:r>
              <a:rPr b="1" dirty="0"/>
              <a:t> </a:t>
            </a:r>
            <a:r>
              <a:rPr lang="is-IS" b="1" dirty="0"/>
              <a:t>þitt í</a:t>
            </a:r>
            <a:r>
              <a:rPr dirty="0"/>
              <a:t> </a:t>
            </a:r>
            <a:r>
              <a:rPr dirty="0" err="1"/>
              <a:t>síman</a:t>
            </a:r>
            <a:r>
              <a:rPr lang="is-IS" dirty="0"/>
              <a:t>n</a:t>
            </a:r>
            <a:r>
              <a:rPr dirty="0"/>
              <a:t> þ</a:t>
            </a:r>
            <a:r>
              <a:rPr lang="is-IS" dirty="0"/>
              <a:t>inn</a:t>
            </a:r>
            <a:r>
              <a:rPr dirty="0"/>
              <a:t> og </a:t>
            </a:r>
            <a:r>
              <a:rPr lang="is-IS" dirty="0"/>
              <a:t>smelltu</a:t>
            </a:r>
            <a:r>
              <a:rPr dirty="0"/>
              <a:t> á "</a:t>
            </a:r>
            <a:r>
              <a:rPr b="1" dirty="0" err="1"/>
              <a:t>Staðfest</a:t>
            </a:r>
            <a:r>
              <a:rPr lang="is-IS" b="1" dirty="0"/>
              <a:t>a</a:t>
            </a:r>
            <a:r>
              <a:rPr dirty="0"/>
              <a:t>".</a:t>
            </a:r>
          </a:p>
          <a:p>
            <a:pPr>
              <a:defRPr sz="2000"/>
            </a:pPr>
            <a:r>
              <a:rPr lang="is-IS" dirty="0"/>
              <a:t>Þú hefur skráð þig inn</a:t>
            </a:r>
            <a:r>
              <a:rPr dirty="0"/>
              <a:t>!</a:t>
            </a:r>
          </a:p>
          <a:p>
            <a:endParaRPr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413753" y="2619164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9144541" y="229054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488" y="2659877"/>
            <a:ext cx="2459739" cy="33101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6227" y="2347334"/>
            <a:ext cx="2429102" cy="4288929"/>
          </a:xfrm>
          <a:prstGeom prst="rect">
            <a:avLst/>
          </a:prstGeom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DCB7B55B-0279-4D38-A0FD-2ED2F74665EF}"/>
              </a:ext>
            </a:extLst>
          </p:cNvPr>
          <p:cNvSpPr txBox="1">
            <a:spLocks/>
          </p:cNvSpPr>
          <p:nvPr/>
        </p:nvSpPr>
        <p:spPr>
          <a:xfrm>
            <a:off x="492668" y="1562743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>
                <a:solidFill>
                  <a:srgbClr val="C65094"/>
                </a:solidFill>
              </a:defRPr>
            </a:pPr>
            <a:r>
              <a:rPr dirty="0"/>
              <a:t>ESB</a:t>
            </a:r>
            <a:r>
              <a:rPr lang="is-IS" dirty="0"/>
              <a:t>-i</a:t>
            </a:r>
            <a:r>
              <a:rPr dirty="0" err="1"/>
              <a:t>nnskráning</a:t>
            </a:r>
            <a:r>
              <a:rPr lang="is-IS" dirty="0"/>
              <a:t> á snjallsíma</a:t>
            </a:r>
            <a:r>
              <a:rPr dirty="0"/>
              <a:t> </a:t>
            </a:r>
            <a:endParaRPr sz="2800" dirty="0">
              <a:solidFill>
                <a:srgbClr val="C65094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102" y="1736448"/>
            <a:ext cx="740651" cy="7406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92668" y="1029661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lang="en-GB" dirty="0" err="1"/>
              <a:t>Tveggja</a:t>
            </a:r>
            <a:r>
              <a:rPr lang="en-GB" dirty="0"/>
              <a:t> </a:t>
            </a:r>
            <a:r>
              <a:rPr lang="en-GB" dirty="0" err="1"/>
              <a:t>þátta</a:t>
            </a:r>
            <a:r>
              <a:rPr lang="en-GB" dirty="0"/>
              <a:t> </a:t>
            </a:r>
            <a:r>
              <a:rPr lang="en-GB" dirty="0" err="1"/>
              <a:t>auðkenning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107612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472089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rPr dirty="0" err="1"/>
              <a:t>Þegar</a:t>
            </a:r>
            <a:r>
              <a:rPr dirty="0"/>
              <a:t> </a:t>
            </a:r>
            <a:r>
              <a:rPr dirty="0" err="1"/>
              <a:t>þú</a:t>
            </a:r>
            <a:r>
              <a:rPr dirty="0"/>
              <a:t> </a:t>
            </a:r>
            <a:r>
              <a:rPr dirty="0" err="1"/>
              <a:t>hefur</a:t>
            </a:r>
            <a:r>
              <a:rPr dirty="0"/>
              <a:t> </a:t>
            </a:r>
            <a:r>
              <a:rPr dirty="0" err="1"/>
              <a:t>búið</a:t>
            </a:r>
            <a:r>
              <a:rPr dirty="0"/>
              <a:t> </a:t>
            </a:r>
            <a:r>
              <a:rPr dirty="0" err="1"/>
              <a:t>til</a:t>
            </a:r>
            <a:r>
              <a:rPr dirty="0"/>
              <a:t> ESB</a:t>
            </a:r>
            <a:r>
              <a:rPr lang="is-IS" dirty="0"/>
              <a:t> </a:t>
            </a:r>
            <a:r>
              <a:rPr dirty="0" err="1"/>
              <a:t>innskráningarreikning</a:t>
            </a:r>
            <a:r>
              <a:rPr dirty="0"/>
              <a:t> og sett </a:t>
            </a:r>
            <a:r>
              <a:rPr dirty="0" err="1"/>
              <a:t>upp</a:t>
            </a:r>
            <a:r>
              <a:rPr dirty="0"/>
              <a:t> </a:t>
            </a:r>
            <a:r>
              <a:rPr dirty="0" err="1"/>
              <a:t>tveggja</a:t>
            </a:r>
            <a:r>
              <a:rPr dirty="0"/>
              <a:t> </a:t>
            </a:r>
            <a:r>
              <a:rPr dirty="0" err="1"/>
              <a:t>þátta</a:t>
            </a:r>
            <a:r>
              <a:rPr dirty="0"/>
              <a:t> </a:t>
            </a:r>
            <a:r>
              <a:rPr lang="is-IS" dirty="0"/>
              <a:t>auðkenningu, getur þú </a:t>
            </a:r>
            <a:r>
              <a:rPr dirty="0" err="1"/>
              <a:t>skráð</a:t>
            </a:r>
            <a:r>
              <a:rPr dirty="0"/>
              <a:t> </a:t>
            </a:r>
            <a:r>
              <a:rPr dirty="0" err="1"/>
              <a:t>þig</a:t>
            </a:r>
            <a:r>
              <a:rPr dirty="0"/>
              <a:t> inn á Europass.</a:t>
            </a:r>
            <a:endParaRPr sz="2000" dirty="0"/>
          </a:p>
          <a:p>
            <a:pPr>
              <a:defRPr sz="2000"/>
            </a:pPr>
            <a:r>
              <a:rPr dirty="0" err="1"/>
              <a:t>Veldu</a:t>
            </a:r>
            <a:r>
              <a:rPr dirty="0"/>
              <a:t> eina </a:t>
            </a:r>
            <a:r>
              <a:rPr dirty="0" err="1"/>
              <a:t>af</a:t>
            </a:r>
            <a:r>
              <a:rPr dirty="0"/>
              <a:t> </a:t>
            </a:r>
            <a:r>
              <a:rPr dirty="0" err="1"/>
              <a:t>fyrstu</a:t>
            </a:r>
            <a:r>
              <a:rPr dirty="0"/>
              <a:t> </a:t>
            </a:r>
            <a:r>
              <a:rPr dirty="0" err="1"/>
              <a:t>tveimur</a:t>
            </a:r>
            <a:r>
              <a:rPr dirty="0"/>
              <a:t> </a:t>
            </a:r>
            <a:r>
              <a:rPr lang="is-IS" dirty="0"/>
              <a:t>auðkenningaraðferðunum </a:t>
            </a:r>
            <a:r>
              <a:rPr dirty="0" err="1"/>
              <a:t>til</a:t>
            </a:r>
            <a:r>
              <a:rPr dirty="0"/>
              <a:t> </a:t>
            </a:r>
            <a:r>
              <a:rPr dirty="0" err="1"/>
              <a:t>að</a:t>
            </a:r>
            <a:r>
              <a:rPr dirty="0"/>
              <a:t> </a:t>
            </a:r>
            <a:r>
              <a:rPr dirty="0" err="1"/>
              <a:t>skrá</a:t>
            </a:r>
            <a:r>
              <a:rPr dirty="0"/>
              <a:t> </a:t>
            </a:r>
            <a:r>
              <a:rPr dirty="0" err="1"/>
              <a:t>þig</a:t>
            </a:r>
            <a:r>
              <a:rPr dirty="0"/>
              <a:t> inn í </a:t>
            </a:r>
            <a:r>
              <a:rPr dirty="0" err="1"/>
              <a:t>gegnum</a:t>
            </a:r>
            <a:r>
              <a:rPr dirty="0"/>
              <a:t> ESB</a:t>
            </a:r>
            <a:r>
              <a:rPr lang="is-IS" dirty="0"/>
              <a:t> innskráningar-</a:t>
            </a:r>
            <a:r>
              <a:rPr lang="is-IS" dirty="0" err="1"/>
              <a:t>appið</a:t>
            </a:r>
            <a:r>
              <a:rPr lang="is-IS" dirty="0"/>
              <a:t>.</a:t>
            </a:r>
            <a:endParaRPr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187" y="1642745"/>
            <a:ext cx="4904423" cy="4320396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DF5D98D8-6A96-496F-B728-B16402E7427E}"/>
              </a:ext>
            </a:extLst>
          </p:cNvPr>
          <p:cNvSpPr txBox="1">
            <a:spLocks/>
          </p:cNvSpPr>
          <p:nvPr/>
        </p:nvSpPr>
        <p:spPr>
          <a:xfrm>
            <a:off x="492668" y="2123928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/>
            </a:pPr>
            <a:r>
              <a:rPr lang="is-IS" sz="2800" dirty="0"/>
              <a:t>ESB innskráningar-</a:t>
            </a:r>
            <a:r>
              <a:rPr lang="is-IS" sz="2800" dirty="0" err="1"/>
              <a:t>appið</a:t>
            </a:r>
            <a:endParaRPr sz="2800" dirty="0"/>
          </a:p>
        </p:txBody>
      </p:sp>
      <p:sp>
        <p:nvSpPr>
          <p:cNvPr id="8" name="Rectangle 7"/>
          <p:cNvSpPr/>
          <p:nvPr/>
        </p:nvSpPr>
        <p:spPr>
          <a:xfrm>
            <a:off x="492668" y="1098714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Innskráning á Europass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2460869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472089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rPr b="1" dirty="0" err="1"/>
              <a:t>Veldu</a:t>
            </a:r>
            <a:r>
              <a:rPr b="1" dirty="0"/>
              <a:t> "E</a:t>
            </a:r>
            <a:r>
              <a:rPr lang="is-IS" b="1" dirty="0"/>
              <a:t>U Login</a:t>
            </a:r>
            <a:r>
              <a:rPr b="1" dirty="0"/>
              <a:t> Mobile App PIN Code" </a:t>
            </a:r>
            <a:r>
              <a:rPr dirty="0" err="1"/>
              <a:t>sem</a:t>
            </a:r>
            <a:r>
              <a:rPr dirty="0"/>
              <a:t> </a:t>
            </a:r>
            <a:r>
              <a:rPr lang="is-IS" dirty="0"/>
              <a:t>auðkenningu</a:t>
            </a:r>
            <a:r>
              <a:rPr dirty="0"/>
              <a:t>, </a:t>
            </a:r>
            <a:r>
              <a:rPr b="1" dirty="0" err="1"/>
              <a:t>sláðu</a:t>
            </a:r>
            <a:r>
              <a:rPr b="1" dirty="0"/>
              <a:t> inn </a:t>
            </a:r>
            <a:r>
              <a:rPr lang="en-GB" b="1" dirty="0" err="1"/>
              <a:t>lykilorðið</a:t>
            </a:r>
            <a:r>
              <a:rPr b="1" dirty="0"/>
              <a:t> </a:t>
            </a:r>
            <a:r>
              <a:rPr b="1" dirty="0" err="1"/>
              <a:t>þitt</a:t>
            </a:r>
            <a:r>
              <a:rPr b="1" dirty="0"/>
              <a:t> </a:t>
            </a:r>
            <a:r>
              <a:rPr dirty="0"/>
              <a:t>í </a:t>
            </a:r>
            <a:r>
              <a:rPr dirty="0" err="1"/>
              <a:t>reitinn</a:t>
            </a:r>
            <a:r>
              <a:rPr dirty="0"/>
              <a:t> "</a:t>
            </a:r>
            <a:r>
              <a:rPr dirty="0" err="1"/>
              <a:t>Lykilorð</a:t>
            </a:r>
            <a:r>
              <a:rPr dirty="0"/>
              <a:t>" og </a:t>
            </a:r>
            <a:r>
              <a:rPr dirty="0" err="1"/>
              <a:t>smelltu</a:t>
            </a:r>
            <a:r>
              <a:rPr dirty="0"/>
              <a:t> á "</a:t>
            </a:r>
            <a:r>
              <a:rPr b="1" dirty="0" err="1"/>
              <a:t>Skráðu</a:t>
            </a:r>
            <a:r>
              <a:rPr b="1" dirty="0"/>
              <a:t> </a:t>
            </a:r>
            <a:r>
              <a:rPr b="1" dirty="0" err="1"/>
              <a:t>þig</a:t>
            </a:r>
            <a:r>
              <a:rPr b="1" dirty="0"/>
              <a:t> inn</a:t>
            </a:r>
            <a:r>
              <a:rPr dirty="0"/>
              <a:t>".*</a:t>
            </a:r>
          </a:p>
          <a:p>
            <a:pPr>
              <a:defRPr sz="2000"/>
            </a:pPr>
            <a:r>
              <a:rPr dirty="0"/>
              <a:t>E</a:t>
            </a:r>
            <a:r>
              <a:rPr lang="is-IS" dirty="0"/>
              <a:t>SB i</a:t>
            </a:r>
            <a:r>
              <a:rPr dirty="0" err="1"/>
              <a:t>nnskráning</a:t>
            </a:r>
            <a:r>
              <a:rPr dirty="0"/>
              <a:t> </a:t>
            </a:r>
            <a:r>
              <a:rPr dirty="0" err="1"/>
              <a:t>sendir</a:t>
            </a:r>
            <a:r>
              <a:rPr dirty="0"/>
              <a:t> </a:t>
            </a:r>
            <a:r>
              <a:rPr b="1" dirty="0" err="1"/>
              <a:t>tilkynningu</a:t>
            </a:r>
            <a:r>
              <a:rPr b="1" dirty="0"/>
              <a:t> </a:t>
            </a:r>
            <a:r>
              <a:rPr dirty="0"/>
              <a:t>í </a:t>
            </a:r>
            <a:r>
              <a:rPr dirty="0" err="1"/>
              <a:t>farsímann</a:t>
            </a:r>
            <a:r>
              <a:rPr dirty="0"/>
              <a:t> </a:t>
            </a:r>
            <a:r>
              <a:rPr dirty="0" err="1"/>
              <a:t>þinn</a:t>
            </a:r>
            <a:r>
              <a:rPr dirty="0"/>
              <a:t>. </a:t>
            </a:r>
            <a:r>
              <a:rPr lang="is-IS" dirty="0"/>
              <a:t>Smelltu</a:t>
            </a:r>
            <a:r>
              <a:rPr dirty="0"/>
              <a:t> á</a:t>
            </a:r>
            <a:r>
              <a:rPr lang="is-IS" dirty="0"/>
              <a:t> tilkynninguna </a:t>
            </a:r>
            <a:r>
              <a:rPr dirty="0" err="1"/>
              <a:t>til</a:t>
            </a:r>
            <a:r>
              <a:rPr dirty="0"/>
              <a:t> </a:t>
            </a:r>
            <a:r>
              <a:rPr dirty="0" err="1"/>
              <a:t>að</a:t>
            </a:r>
            <a:r>
              <a:rPr dirty="0"/>
              <a:t> </a:t>
            </a:r>
            <a:r>
              <a:rPr dirty="0" err="1"/>
              <a:t>ræsa</a:t>
            </a:r>
            <a:r>
              <a:rPr dirty="0"/>
              <a:t> </a:t>
            </a:r>
            <a:r>
              <a:rPr dirty="0" err="1"/>
              <a:t>forritið</a:t>
            </a:r>
            <a:r>
              <a:rPr dirty="0"/>
              <a:t> (1). </a:t>
            </a:r>
            <a:endParaRPr sz="2000" dirty="0"/>
          </a:p>
          <a:p>
            <a:pPr>
              <a:defRPr sz="2000"/>
            </a:pPr>
            <a:r>
              <a:rPr dirty="0"/>
              <a:t>(2) E</a:t>
            </a:r>
            <a:r>
              <a:rPr lang="is-IS" dirty="0"/>
              <a:t>U Login</a:t>
            </a:r>
            <a:r>
              <a:rPr dirty="0"/>
              <a:t> Mobile App </a:t>
            </a:r>
            <a:r>
              <a:rPr dirty="0" err="1"/>
              <a:t>biður</a:t>
            </a:r>
            <a:r>
              <a:rPr dirty="0"/>
              <a:t> </a:t>
            </a:r>
            <a:r>
              <a:rPr dirty="0" err="1"/>
              <a:t>þig</a:t>
            </a:r>
            <a:r>
              <a:rPr dirty="0"/>
              <a:t> um </a:t>
            </a:r>
            <a:r>
              <a:rPr dirty="0" err="1"/>
              <a:t>að</a:t>
            </a:r>
            <a:r>
              <a:rPr dirty="0"/>
              <a:t> </a:t>
            </a:r>
            <a:r>
              <a:rPr dirty="0" err="1"/>
              <a:t>slá</a:t>
            </a:r>
            <a:r>
              <a:rPr dirty="0"/>
              <a:t> inn PIN </a:t>
            </a:r>
            <a:r>
              <a:rPr dirty="0" err="1"/>
              <a:t>númerið</a:t>
            </a:r>
            <a:r>
              <a:rPr dirty="0"/>
              <a:t> </a:t>
            </a:r>
            <a:r>
              <a:rPr dirty="0" err="1"/>
              <a:t>þitt</a:t>
            </a:r>
            <a:r>
              <a:rPr dirty="0"/>
              <a:t>. </a:t>
            </a:r>
            <a:r>
              <a:rPr b="1" dirty="0" err="1"/>
              <a:t>Sláðu</a:t>
            </a:r>
            <a:r>
              <a:rPr b="1" dirty="0"/>
              <a:t> inn PIN </a:t>
            </a:r>
            <a:r>
              <a:rPr b="1" dirty="0" err="1"/>
              <a:t>númerið</a:t>
            </a:r>
            <a:r>
              <a:rPr b="1" dirty="0"/>
              <a:t> </a:t>
            </a:r>
            <a:r>
              <a:rPr b="1" dirty="0" err="1"/>
              <a:t>þitt</a:t>
            </a:r>
            <a:r>
              <a:rPr b="1" dirty="0"/>
              <a:t> </a:t>
            </a:r>
            <a:r>
              <a:rPr b="1" dirty="0" err="1"/>
              <a:t>eða</a:t>
            </a:r>
            <a:r>
              <a:rPr b="1" dirty="0"/>
              <a:t> </a:t>
            </a:r>
            <a:r>
              <a:rPr b="1" dirty="0" err="1"/>
              <a:t>notaðu</a:t>
            </a:r>
            <a:r>
              <a:rPr b="1" dirty="0"/>
              <a:t> </a:t>
            </a:r>
            <a:r>
              <a:rPr lang="is-IS" b="1" dirty="0"/>
              <a:t>fingrafar </a:t>
            </a:r>
            <a:r>
              <a:rPr dirty="0"/>
              <a:t>og </a:t>
            </a:r>
            <a:r>
              <a:rPr lang="is-IS" dirty="0"/>
              <a:t>smelltu</a:t>
            </a:r>
            <a:r>
              <a:rPr dirty="0"/>
              <a:t> á "</a:t>
            </a:r>
            <a:r>
              <a:rPr b="1" dirty="0" err="1"/>
              <a:t>Staðfest</a:t>
            </a:r>
            <a:r>
              <a:rPr lang="is-IS" b="1" dirty="0"/>
              <a:t>a</a:t>
            </a:r>
            <a:r>
              <a:rPr dirty="0"/>
              <a:t>". </a:t>
            </a:r>
            <a:endParaRPr sz="2000" dirty="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511609" y="1616347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400"/>
            </a:pPr>
            <a:r>
              <a:rPr lang="is-IS" sz="2400" dirty="0"/>
              <a:t>ESB innskráningar-</a:t>
            </a:r>
            <a:r>
              <a:rPr lang="is-IS" sz="2400" dirty="0" err="1"/>
              <a:t>appið</a:t>
            </a:r>
            <a:endParaRPr lang="is-IS" sz="2400" dirty="0"/>
          </a:p>
          <a:p>
            <a:pPr>
              <a:defRPr sz="2400"/>
            </a:pPr>
            <a:r>
              <a:rPr dirty="0"/>
              <a:t>PIN </a:t>
            </a:r>
            <a:r>
              <a:rPr dirty="0" err="1"/>
              <a:t>kóð</a:t>
            </a:r>
            <a:r>
              <a:rPr lang="is-IS" dirty="0"/>
              <a:t>i</a:t>
            </a:r>
            <a:endParaRPr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04064" y="6445242"/>
            <a:ext cx="996054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b="1"/>
            </a:pPr>
            <a:r>
              <a:rPr dirty="0"/>
              <a:t>*Ef </a:t>
            </a:r>
            <a:r>
              <a:rPr dirty="0" err="1"/>
              <a:t>þú</a:t>
            </a:r>
            <a:r>
              <a:rPr dirty="0"/>
              <a:t> </a:t>
            </a:r>
            <a:r>
              <a:rPr dirty="0" err="1"/>
              <a:t>ert</a:t>
            </a:r>
            <a:r>
              <a:rPr dirty="0"/>
              <a:t> </a:t>
            </a:r>
            <a:r>
              <a:rPr dirty="0" err="1"/>
              <a:t>með</a:t>
            </a:r>
            <a:r>
              <a:rPr dirty="0"/>
              <a:t> </a:t>
            </a:r>
            <a:r>
              <a:rPr dirty="0" err="1"/>
              <a:t>fleiri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eitt</a:t>
            </a:r>
            <a:r>
              <a:rPr dirty="0"/>
              <a:t> </a:t>
            </a:r>
            <a:r>
              <a:rPr dirty="0" err="1"/>
              <a:t>tæki</a:t>
            </a:r>
            <a:r>
              <a:rPr dirty="0"/>
              <a:t> </a:t>
            </a:r>
            <a:r>
              <a:rPr lang="is-IS" dirty="0"/>
              <a:t>stillt á </a:t>
            </a:r>
            <a:r>
              <a:rPr dirty="0"/>
              <a:t>EU </a:t>
            </a:r>
            <a:r>
              <a:rPr lang="is-IS" dirty="0"/>
              <a:t>Login</a:t>
            </a:r>
            <a:r>
              <a:rPr dirty="0"/>
              <a:t> Mobile App, </a:t>
            </a:r>
            <a:r>
              <a:rPr dirty="0" err="1"/>
              <a:t>verður</a:t>
            </a:r>
            <a:r>
              <a:rPr dirty="0"/>
              <a:t> </a:t>
            </a:r>
            <a:r>
              <a:rPr dirty="0" err="1"/>
              <a:t>þú</a:t>
            </a:r>
            <a:r>
              <a:rPr dirty="0"/>
              <a:t> </a:t>
            </a:r>
            <a:r>
              <a:rPr dirty="0" err="1"/>
              <a:t>beðin</a:t>
            </a:r>
            <a:r>
              <a:rPr dirty="0"/>
              <a:t>(n) um </a:t>
            </a:r>
            <a:r>
              <a:rPr dirty="0" err="1"/>
              <a:t>að</a:t>
            </a:r>
            <a:r>
              <a:rPr dirty="0"/>
              <a:t> </a:t>
            </a:r>
            <a:r>
              <a:rPr dirty="0" err="1"/>
              <a:t>velja</a:t>
            </a:r>
            <a:r>
              <a:rPr dirty="0"/>
              <a:t> </a:t>
            </a:r>
            <a:r>
              <a:rPr lang="is-IS" dirty="0"/>
              <a:t>tækið</a:t>
            </a:r>
            <a:r>
              <a:rPr dirty="0"/>
              <a:t> </a:t>
            </a:r>
            <a:r>
              <a:rPr dirty="0" err="1"/>
              <a:t>sem</a:t>
            </a:r>
            <a:r>
              <a:rPr dirty="0"/>
              <a:t> </a:t>
            </a:r>
            <a:r>
              <a:rPr dirty="0" err="1"/>
              <a:t>þú</a:t>
            </a:r>
            <a:r>
              <a:rPr dirty="0"/>
              <a:t> </a:t>
            </a:r>
            <a:r>
              <a:rPr dirty="0" err="1"/>
              <a:t>vilt</a:t>
            </a:r>
            <a:r>
              <a:rPr dirty="0"/>
              <a:t> nota</a:t>
            </a:r>
            <a:endParaRPr sz="1600" b="1" dirty="0"/>
          </a:p>
          <a:p>
            <a:endParaRPr sz="1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690" y="1694389"/>
            <a:ext cx="2723150" cy="23623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9855" y="3517370"/>
            <a:ext cx="2465817" cy="24124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93826" y="161242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6" name="TextBox 15"/>
          <p:cNvSpPr txBox="1"/>
          <p:nvPr/>
        </p:nvSpPr>
        <p:spPr>
          <a:xfrm>
            <a:off x="9086154" y="3635209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sp>
        <p:nvSpPr>
          <p:cNvPr id="10" name="Rectangle 9"/>
          <p:cNvSpPr/>
          <p:nvPr/>
        </p:nvSpPr>
        <p:spPr>
          <a:xfrm>
            <a:off x="511609" y="963485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Innskráning á Europass</a:t>
            </a:r>
            <a:endParaRPr sz="36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76" y="3772675"/>
            <a:ext cx="351083" cy="3510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307" y="4223689"/>
            <a:ext cx="413882" cy="4138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306" y="5069191"/>
            <a:ext cx="413882" cy="41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86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202582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rPr dirty="0"/>
              <a:t>Ef </a:t>
            </a:r>
            <a:r>
              <a:rPr dirty="0" err="1"/>
              <a:t>þú</a:t>
            </a:r>
            <a:r>
              <a:rPr dirty="0"/>
              <a:t> </a:t>
            </a:r>
            <a:r>
              <a:rPr dirty="0" err="1"/>
              <a:t>vilt</a:t>
            </a:r>
            <a:r>
              <a:rPr dirty="0"/>
              <a:t> </a:t>
            </a:r>
            <a:r>
              <a:rPr dirty="0" err="1"/>
              <a:t>getur</a:t>
            </a:r>
            <a:r>
              <a:rPr dirty="0"/>
              <a:t> </a:t>
            </a:r>
            <a:r>
              <a:rPr dirty="0" err="1"/>
              <a:t>þú</a:t>
            </a:r>
            <a:r>
              <a:rPr dirty="0"/>
              <a:t> </a:t>
            </a:r>
            <a:r>
              <a:rPr dirty="0" err="1"/>
              <a:t>virkjað</a:t>
            </a:r>
            <a:r>
              <a:rPr dirty="0"/>
              <a:t> </a:t>
            </a:r>
            <a:r>
              <a:rPr lang="is-IS" dirty="0"/>
              <a:t>auðkenningu með f</a:t>
            </a:r>
            <a:r>
              <a:rPr dirty="0" err="1"/>
              <a:t>ingrafar</a:t>
            </a:r>
            <a:r>
              <a:rPr lang="is-IS" dirty="0"/>
              <a:t>i</a:t>
            </a:r>
            <a:r>
              <a:rPr dirty="0"/>
              <a:t> </a:t>
            </a:r>
            <a:r>
              <a:rPr dirty="0" err="1"/>
              <a:t>ef</a:t>
            </a:r>
            <a:r>
              <a:rPr dirty="0"/>
              <a:t> </a:t>
            </a:r>
            <a:r>
              <a:rPr dirty="0" err="1"/>
              <a:t>snjall</a:t>
            </a:r>
            <a:r>
              <a:rPr lang="is-IS" dirty="0"/>
              <a:t>síminn þinn býður upp á það</a:t>
            </a:r>
            <a:r>
              <a:rPr dirty="0"/>
              <a:t>:</a:t>
            </a:r>
            <a:endParaRPr sz="2000" dirty="0"/>
          </a:p>
          <a:p>
            <a:pPr>
              <a:defRPr sz="2000"/>
            </a:pPr>
            <a:r>
              <a:rPr dirty="0"/>
              <a:t>(1) </a:t>
            </a:r>
            <a:r>
              <a:rPr lang="is-IS" dirty="0"/>
              <a:t>G</a:t>
            </a:r>
            <a:r>
              <a:rPr dirty="0" err="1"/>
              <a:t>luggi</a:t>
            </a:r>
            <a:r>
              <a:rPr dirty="0"/>
              <a:t> </a:t>
            </a:r>
            <a:r>
              <a:rPr dirty="0" err="1"/>
              <a:t>birtist</a:t>
            </a:r>
            <a:r>
              <a:rPr lang="is-IS" dirty="0"/>
              <a:t> sjálfkrafa á </a:t>
            </a:r>
            <a:r>
              <a:rPr lang="is-IS" dirty="0" err="1"/>
              <a:t>appinu</a:t>
            </a:r>
            <a:r>
              <a:rPr dirty="0"/>
              <a:t> </a:t>
            </a:r>
            <a:r>
              <a:rPr dirty="0" err="1"/>
              <a:t>til</a:t>
            </a:r>
            <a:r>
              <a:rPr dirty="0"/>
              <a:t> </a:t>
            </a:r>
            <a:r>
              <a:rPr dirty="0" err="1"/>
              <a:t>að</a:t>
            </a:r>
            <a:r>
              <a:rPr dirty="0"/>
              <a:t> </a:t>
            </a:r>
            <a:r>
              <a:rPr dirty="0" err="1"/>
              <a:t>virkja</a:t>
            </a:r>
            <a:r>
              <a:rPr dirty="0"/>
              <a:t> </a:t>
            </a:r>
            <a:r>
              <a:rPr dirty="0" err="1"/>
              <a:t>það</a:t>
            </a:r>
            <a:r>
              <a:rPr dirty="0"/>
              <a:t>. </a:t>
            </a:r>
            <a:r>
              <a:rPr dirty="0" err="1"/>
              <a:t>Smelltu</a:t>
            </a:r>
            <a:r>
              <a:rPr dirty="0"/>
              <a:t> á </a:t>
            </a:r>
            <a:r>
              <a:rPr dirty="0" err="1"/>
              <a:t>Já</a:t>
            </a:r>
            <a:r>
              <a:rPr dirty="0"/>
              <a:t> </a:t>
            </a:r>
            <a:r>
              <a:rPr dirty="0" err="1"/>
              <a:t>ef</a:t>
            </a:r>
            <a:r>
              <a:rPr dirty="0"/>
              <a:t> </a:t>
            </a:r>
            <a:r>
              <a:rPr dirty="0" err="1"/>
              <a:t>þú</a:t>
            </a:r>
            <a:r>
              <a:rPr dirty="0"/>
              <a:t> </a:t>
            </a:r>
            <a:r>
              <a:rPr dirty="0" err="1"/>
              <a:t>vilt</a:t>
            </a:r>
            <a:r>
              <a:rPr dirty="0"/>
              <a:t> </a:t>
            </a:r>
            <a:r>
              <a:rPr dirty="0" err="1"/>
              <a:t>virkja</a:t>
            </a:r>
            <a:r>
              <a:rPr dirty="0"/>
              <a:t> </a:t>
            </a:r>
            <a:r>
              <a:rPr lang="is-IS" dirty="0"/>
              <a:t>auðkenningu með fingrafari</a:t>
            </a:r>
            <a:endParaRPr sz="2000" dirty="0"/>
          </a:p>
          <a:p>
            <a:pPr>
              <a:defRPr sz="2000"/>
            </a:pPr>
            <a:r>
              <a:rPr dirty="0"/>
              <a:t>(2) </a:t>
            </a:r>
            <a:r>
              <a:rPr b="1" dirty="0" err="1"/>
              <a:t>Sláðu</a:t>
            </a:r>
            <a:r>
              <a:rPr b="1" dirty="0"/>
              <a:t> inn PIN </a:t>
            </a:r>
            <a:r>
              <a:rPr b="1" dirty="0" err="1"/>
              <a:t>númerið</a:t>
            </a:r>
            <a:r>
              <a:rPr b="1" dirty="0"/>
              <a:t> </a:t>
            </a:r>
            <a:r>
              <a:rPr b="1" dirty="0" err="1"/>
              <a:t>þitt</a:t>
            </a:r>
            <a:r>
              <a:rPr b="1" dirty="0"/>
              <a:t> </a:t>
            </a:r>
            <a:r>
              <a:rPr dirty="0"/>
              <a:t>og </a:t>
            </a:r>
            <a:r>
              <a:rPr dirty="0" err="1"/>
              <a:t>smelltu</a:t>
            </a:r>
            <a:r>
              <a:rPr dirty="0"/>
              <a:t> á </a:t>
            </a:r>
            <a:r>
              <a:rPr dirty="0" err="1"/>
              <a:t>örina</a:t>
            </a:r>
            <a:r>
              <a:rPr dirty="0"/>
              <a:t>. </a:t>
            </a:r>
            <a:endParaRPr sz="2000" dirty="0"/>
          </a:p>
          <a:p>
            <a:pPr>
              <a:defRPr sz="2000"/>
            </a:pPr>
            <a:r>
              <a:rPr dirty="0"/>
              <a:t>(3) </a:t>
            </a:r>
            <a:r>
              <a:rPr dirty="0" err="1"/>
              <a:t>Staðfestu</a:t>
            </a:r>
            <a:r>
              <a:rPr dirty="0"/>
              <a:t> </a:t>
            </a:r>
            <a:r>
              <a:rPr b="1" dirty="0" err="1"/>
              <a:t>með</a:t>
            </a:r>
            <a:r>
              <a:rPr b="1" dirty="0"/>
              <a:t> </a:t>
            </a:r>
            <a:r>
              <a:rPr b="1" dirty="0" err="1"/>
              <a:t>fingrafarinu</a:t>
            </a:r>
            <a:r>
              <a:rPr b="1" dirty="0"/>
              <a:t> </a:t>
            </a:r>
            <a:r>
              <a:rPr b="1" dirty="0" err="1"/>
              <a:t>þínu</a:t>
            </a:r>
            <a:r>
              <a:rPr dirty="0"/>
              <a:t>. Þ</a:t>
            </a:r>
            <a:r>
              <a:rPr lang="is-IS" dirty="0" err="1"/>
              <a:t>ér</a:t>
            </a:r>
            <a:r>
              <a:rPr dirty="0"/>
              <a:t> </a:t>
            </a:r>
            <a:r>
              <a:rPr dirty="0" err="1"/>
              <a:t>verður</a:t>
            </a:r>
            <a:r>
              <a:rPr dirty="0"/>
              <a:t> </a:t>
            </a:r>
            <a:r>
              <a:rPr dirty="0" err="1"/>
              <a:t>sjálfkrafa</a:t>
            </a:r>
            <a:r>
              <a:rPr dirty="0"/>
              <a:t> </a:t>
            </a:r>
            <a:r>
              <a:rPr dirty="0" err="1"/>
              <a:t>vísað</a:t>
            </a:r>
            <a:r>
              <a:rPr dirty="0"/>
              <a:t> á </a:t>
            </a:r>
            <a:r>
              <a:rPr lang="is-IS" dirty="0"/>
              <a:t>upphafs</a:t>
            </a:r>
            <a:r>
              <a:rPr dirty="0" err="1"/>
              <a:t>síðu</a:t>
            </a:r>
            <a:r>
              <a:rPr lang="is-IS" dirty="0" err="1"/>
              <a:t>na</a:t>
            </a:r>
            <a:r>
              <a:rPr dirty="0"/>
              <a:t>.</a:t>
            </a:r>
            <a:endParaRPr sz="2000" dirty="0"/>
          </a:p>
          <a:p>
            <a:endParaRPr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432837" y="229054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8663434" y="229054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137" y="2290545"/>
            <a:ext cx="1746454" cy="3083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5120" y="2241907"/>
            <a:ext cx="1774000" cy="31322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2280" y="5453665"/>
            <a:ext cx="1685679" cy="12776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20594" y="545366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3</a:t>
            </a:r>
            <a:endParaRPr b="1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BC4567FB-256A-4F2D-BDF9-8085E4E62147}"/>
              </a:ext>
            </a:extLst>
          </p:cNvPr>
          <p:cNvSpPr txBox="1">
            <a:spLocks/>
          </p:cNvSpPr>
          <p:nvPr/>
        </p:nvSpPr>
        <p:spPr>
          <a:xfrm>
            <a:off x="492668" y="2123928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/>
            </a:pPr>
            <a:r>
              <a:rPr lang="is-IS" dirty="0"/>
              <a:t>ESB innskráning með fingrafari</a:t>
            </a:r>
            <a:endParaRPr sz="2800" dirty="0"/>
          </a:p>
        </p:txBody>
      </p:sp>
      <p:sp>
        <p:nvSpPr>
          <p:cNvPr id="14" name="Rectangle 13"/>
          <p:cNvSpPr/>
          <p:nvPr/>
        </p:nvSpPr>
        <p:spPr>
          <a:xfrm>
            <a:off x="3584029" y="354232"/>
            <a:ext cx="8139670" cy="749354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lang="is-IS" dirty="0"/>
              <a:t>Fingrafar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3124286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230255" y="2526743"/>
            <a:ext cx="6472089" cy="291044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 sz="2000"/>
            </a:pPr>
            <a:r>
              <a:rPr b="1" dirty="0" err="1"/>
              <a:t>Veljið</a:t>
            </a:r>
            <a:r>
              <a:rPr b="1" dirty="0"/>
              <a:t> "EU </a:t>
            </a:r>
            <a:r>
              <a:rPr lang="is-IS" b="1" dirty="0"/>
              <a:t>Login</a:t>
            </a:r>
            <a:r>
              <a:rPr b="1" dirty="0"/>
              <a:t> Mobile App QR Code" </a:t>
            </a:r>
            <a:r>
              <a:rPr dirty="0" err="1"/>
              <a:t>sem</a:t>
            </a:r>
            <a:r>
              <a:rPr dirty="0"/>
              <a:t> </a:t>
            </a:r>
            <a:r>
              <a:rPr lang="is-IS" dirty="0"/>
              <a:t>auðkenningu</a:t>
            </a:r>
            <a:r>
              <a:rPr dirty="0"/>
              <a:t>.</a:t>
            </a:r>
          </a:p>
          <a:p>
            <a:pPr>
              <a:defRPr sz="2000"/>
            </a:pPr>
            <a:r>
              <a:rPr b="1" dirty="0" err="1"/>
              <a:t>Sláðu</a:t>
            </a:r>
            <a:r>
              <a:rPr b="1" dirty="0"/>
              <a:t> inn </a:t>
            </a:r>
            <a:r>
              <a:rPr b="1" dirty="0" err="1"/>
              <a:t>lykilorðið</a:t>
            </a:r>
            <a:r>
              <a:rPr b="1" dirty="0"/>
              <a:t> </a:t>
            </a:r>
            <a:r>
              <a:rPr b="1" dirty="0" err="1"/>
              <a:t>þitt</a:t>
            </a:r>
            <a:r>
              <a:rPr b="1" dirty="0"/>
              <a:t> </a:t>
            </a:r>
            <a:r>
              <a:rPr dirty="0"/>
              <a:t>í</a:t>
            </a:r>
            <a:r>
              <a:rPr lang="is-IS" dirty="0"/>
              <a:t> reitinn</a:t>
            </a:r>
            <a:r>
              <a:rPr dirty="0"/>
              <a:t> "</a:t>
            </a:r>
            <a:r>
              <a:rPr dirty="0" err="1"/>
              <a:t>Lykilorð</a:t>
            </a:r>
            <a:r>
              <a:rPr dirty="0"/>
              <a:t>" og </a:t>
            </a:r>
            <a:r>
              <a:rPr dirty="0" err="1"/>
              <a:t>smelltu</a:t>
            </a:r>
            <a:r>
              <a:rPr dirty="0"/>
              <a:t> á "</a:t>
            </a:r>
            <a:r>
              <a:rPr b="1" dirty="0" err="1"/>
              <a:t>Skráðu</a:t>
            </a:r>
            <a:r>
              <a:rPr b="1" dirty="0"/>
              <a:t> </a:t>
            </a:r>
            <a:r>
              <a:rPr b="1" dirty="0" err="1"/>
              <a:t>þig</a:t>
            </a:r>
            <a:r>
              <a:rPr b="1" dirty="0"/>
              <a:t> inn</a:t>
            </a:r>
            <a:r>
              <a:rPr dirty="0"/>
              <a:t>": QR</a:t>
            </a:r>
            <a:r>
              <a:rPr lang="is-IS" dirty="0"/>
              <a:t>-</a:t>
            </a:r>
            <a:r>
              <a:rPr dirty="0" err="1"/>
              <a:t>kóð</a:t>
            </a:r>
            <a:r>
              <a:rPr lang="is-IS" dirty="0"/>
              <a:t>i</a:t>
            </a:r>
            <a:r>
              <a:rPr dirty="0"/>
              <a:t> </a:t>
            </a:r>
            <a:r>
              <a:rPr lang="is-IS" dirty="0"/>
              <a:t>birtist</a:t>
            </a:r>
            <a:r>
              <a:rPr dirty="0"/>
              <a:t> á </a:t>
            </a:r>
            <a:r>
              <a:rPr dirty="0" err="1"/>
              <a:t>skjánum</a:t>
            </a:r>
            <a:r>
              <a:rPr dirty="0"/>
              <a:t>:</a:t>
            </a:r>
            <a:endParaRPr sz="2000" dirty="0"/>
          </a:p>
          <a:p>
            <a:pPr>
              <a:defRPr sz="2000"/>
            </a:pPr>
            <a:r>
              <a:rPr dirty="0"/>
              <a:t>(1) </a:t>
            </a:r>
            <a:r>
              <a:rPr lang="is-IS" dirty="0"/>
              <a:t>Smelltu</a:t>
            </a:r>
            <a:r>
              <a:rPr b="1" dirty="0"/>
              <a:t> </a:t>
            </a:r>
            <a:r>
              <a:rPr dirty="0"/>
              <a:t>á "</a:t>
            </a:r>
            <a:r>
              <a:rPr b="1" dirty="0"/>
              <a:t>S</a:t>
            </a:r>
            <a:r>
              <a:rPr lang="is-IS" b="1" dirty="0"/>
              <a:t>kanna</a:t>
            </a:r>
            <a:r>
              <a:rPr b="1" dirty="0"/>
              <a:t> QR </a:t>
            </a:r>
            <a:r>
              <a:rPr b="1" dirty="0" err="1"/>
              <a:t>kóða</a:t>
            </a:r>
            <a:r>
              <a:rPr dirty="0"/>
              <a:t>"</a:t>
            </a:r>
            <a:r>
              <a:rPr lang="is-IS" dirty="0"/>
              <a:t> </a:t>
            </a:r>
            <a:r>
              <a:rPr dirty="0"/>
              <a:t>í </a:t>
            </a:r>
            <a:r>
              <a:rPr dirty="0" err="1"/>
              <a:t>forritinu</a:t>
            </a:r>
            <a:r>
              <a:rPr dirty="0"/>
              <a:t> og be</a:t>
            </a:r>
            <a:r>
              <a:rPr lang="is-IS" dirty="0" err="1"/>
              <a:t>indu</a:t>
            </a:r>
            <a:r>
              <a:rPr dirty="0"/>
              <a:t> </a:t>
            </a:r>
            <a:r>
              <a:rPr dirty="0" err="1"/>
              <a:t>myndavélinni</a:t>
            </a:r>
            <a:r>
              <a:rPr dirty="0"/>
              <a:t> </a:t>
            </a:r>
            <a:r>
              <a:rPr lang="is-IS" dirty="0"/>
              <a:t>að</a:t>
            </a:r>
            <a:r>
              <a:rPr dirty="0"/>
              <a:t> </a:t>
            </a:r>
            <a:r>
              <a:rPr dirty="0" err="1"/>
              <a:t>skjánum</a:t>
            </a:r>
            <a:r>
              <a:rPr dirty="0"/>
              <a:t> </a:t>
            </a:r>
            <a:r>
              <a:rPr dirty="0" err="1"/>
              <a:t>þar</a:t>
            </a:r>
            <a:r>
              <a:rPr dirty="0"/>
              <a:t> </a:t>
            </a:r>
            <a:r>
              <a:rPr dirty="0" err="1"/>
              <a:t>til</a:t>
            </a:r>
            <a:r>
              <a:rPr dirty="0"/>
              <a:t> </a:t>
            </a:r>
            <a:r>
              <a:rPr dirty="0" err="1"/>
              <a:t>kóðinn</a:t>
            </a:r>
            <a:r>
              <a:rPr dirty="0"/>
              <a:t> er </a:t>
            </a:r>
            <a:r>
              <a:rPr lang="is-IS" dirty="0"/>
              <a:t>skannaður.</a:t>
            </a:r>
            <a:endParaRPr sz="2000" dirty="0"/>
          </a:p>
          <a:p>
            <a:pPr>
              <a:defRPr sz="2000"/>
            </a:pPr>
            <a:r>
              <a:rPr dirty="0"/>
              <a:t>(2) E</a:t>
            </a:r>
            <a:r>
              <a:rPr lang="is-IS" dirty="0"/>
              <a:t>SB innskráningar-</a:t>
            </a:r>
            <a:r>
              <a:rPr lang="is-IS" dirty="0" err="1"/>
              <a:t>appið</a:t>
            </a:r>
            <a:r>
              <a:rPr dirty="0"/>
              <a:t> </a:t>
            </a:r>
            <a:r>
              <a:rPr dirty="0" err="1"/>
              <a:t>sýnir</a:t>
            </a:r>
            <a:r>
              <a:rPr lang="is-IS" dirty="0"/>
              <a:t> einnota</a:t>
            </a:r>
            <a:r>
              <a:rPr dirty="0"/>
              <a:t> </a:t>
            </a:r>
            <a:r>
              <a:rPr dirty="0" err="1"/>
              <a:t>lykilorð</a:t>
            </a:r>
            <a:r>
              <a:rPr b="1" dirty="0"/>
              <a:t>. </a:t>
            </a:r>
            <a:r>
              <a:rPr dirty="0"/>
              <a:t>(3) </a:t>
            </a:r>
            <a:r>
              <a:rPr b="1" dirty="0" err="1"/>
              <a:t>Sláðu</a:t>
            </a:r>
            <a:r>
              <a:rPr lang="is-IS" b="1" dirty="0"/>
              <a:t> lykilorðið </a:t>
            </a:r>
            <a:r>
              <a:rPr dirty="0"/>
              <a:t>í</a:t>
            </a:r>
            <a:r>
              <a:rPr lang="is-IS" dirty="0"/>
              <a:t> reitinn</a:t>
            </a:r>
            <a:r>
              <a:rPr dirty="0"/>
              <a:t> "</a:t>
            </a:r>
            <a:r>
              <a:rPr lang="is-IS" dirty="0" err="1"/>
              <a:t>Code</a:t>
            </a:r>
            <a:r>
              <a:rPr lang="is-IS" dirty="0"/>
              <a:t> </a:t>
            </a:r>
            <a:r>
              <a:rPr lang="is-IS" dirty="0" err="1"/>
              <a:t>generated</a:t>
            </a:r>
            <a:r>
              <a:rPr lang="is-IS" dirty="0"/>
              <a:t> </a:t>
            </a:r>
            <a:r>
              <a:rPr lang="is-IS" dirty="0" err="1"/>
              <a:t>by</a:t>
            </a:r>
            <a:r>
              <a:rPr lang="is-IS" dirty="0"/>
              <a:t> </a:t>
            </a:r>
            <a:r>
              <a:rPr lang="is-IS" dirty="0" err="1"/>
              <a:t>your</a:t>
            </a:r>
            <a:r>
              <a:rPr lang="is-IS" dirty="0"/>
              <a:t> </a:t>
            </a:r>
            <a:r>
              <a:rPr lang="is-IS" dirty="0" err="1"/>
              <a:t>app</a:t>
            </a:r>
            <a:r>
              <a:rPr dirty="0"/>
              <a:t>" og </a:t>
            </a:r>
            <a:r>
              <a:rPr dirty="0" err="1"/>
              <a:t>smelltu</a:t>
            </a:r>
            <a:r>
              <a:rPr dirty="0"/>
              <a:t> "</a:t>
            </a:r>
            <a:r>
              <a:rPr b="1" dirty="0" err="1"/>
              <a:t>Skráðu</a:t>
            </a:r>
            <a:r>
              <a:rPr b="1" dirty="0"/>
              <a:t> </a:t>
            </a:r>
            <a:r>
              <a:rPr b="1" dirty="0" err="1"/>
              <a:t>þig</a:t>
            </a:r>
            <a:r>
              <a:rPr b="1" dirty="0"/>
              <a:t> inn</a:t>
            </a:r>
            <a:r>
              <a:rPr dirty="0"/>
              <a:t>" </a:t>
            </a:r>
            <a:r>
              <a:rPr dirty="0" err="1"/>
              <a:t>til</a:t>
            </a:r>
            <a:r>
              <a:rPr dirty="0"/>
              <a:t> </a:t>
            </a:r>
            <a:r>
              <a:rPr dirty="0" err="1"/>
              <a:t>að</a:t>
            </a:r>
            <a:r>
              <a:rPr dirty="0"/>
              <a:t> </a:t>
            </a:r>
            <a:r>
              <a:rPr dirty="0" err="1"/>
              <a:t>halda</a:t>
            </a:r>
            <a:r>
              <a:rPr dirty="0"/>
              <a:t> </a:t>
            </a:r>
            <a:r>
              <a:rPr dirty="0" err="1"/>
              <a:t>áfram</a:t>
            </a:r>
            <a:r>
              <a:rPr dirty="0"/>
              <a:t>.</a:t>
            </a:r>
            <a:endParaRPr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697" y="1423056"/>
            <a:ext cx="2388694" cy="3214515"/>
          </a:xfrm>
          <a:prstGeom prst="rect">
            <a:avLst/>
          </a:prstGeom>
        </p:spPr>
      </p:pic>
      <p:sp>
        <p:nvSpPr>
          <p:cNvPr id="8" name="Title 5"/>
          <p:cNvSpPr txBox="1">
            <a:spLocks/>
          </p:cNvSpPr>
          <p:nvPr/>
        </p:nvSpPr>
        <p:spPr>
          <a:xfrm>
            <a:off x="490328" y="1418276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400"/>
            </a:pPr>
            <a:r>
              <a:rPr dirty="0"/>
              <a:t>ESB </a:t>
            </a:r>
            <a:r>
              <a:rPr lang="is-IS" dirty="0"/>
              <a:t>i</a:t>
            </a:r>
            <a:r>
              <a:rPr dirty="0" err="1"/>
              <a:t>nnskráning</a:t>
            </a:r>
            <a:r>
              <a:rPr lang="is-IS" dirty="0"/>
              <a:t> með </a:t>
            </a:r>
            <a:r>
              <a:rPr dirty="0"/>
              <a:t>QR</a:t>
            </a:r>
            <a:r>
              <a:rPr lang="is-IS" dirty="0"/>
              <a:t>-</a:t>
            </a:r>
            <a:r>
              <a:rPr dirty="0" err="1"/>
              <a:t>kóða</a:t>
            </a:r>
            <a:endParaRPr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551501" y="1418276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9497207" y="1989281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sp>
        <p:nvSpPr>
          <p:cNvPr id="11" name="TextBox 10"/>
          <p:cNvSpPr txBox="1"/>
          <p:nvPr/>
        </p:nvSpPr>
        <p:spPr>
          <a:xfrm>
            <a:off x="8323304" y="4870768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3</a:t>
            </a:r>
            <a:endParaRPr b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0127" y="2315021"/>
            <a:ext cx="2300931" cy="19930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4990" y="4754169"/>
            <a:ext cx="2035602" cy="204173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584029" y="354232"/>
            <a:ext cx="8139670" cy="749354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QR-kóði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1585455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4064" y="1269779"/>
            <a:ext cx="10515600" cy="1205058"/>
          </a:xfrm>
        </p:spPr>
        <p:txBody>
          <a:bodyPr>
            <a:normAutofit/>
          </a:bodyPr>
          <a:lstStyle/>
          <a:p>
            <a:r>
              <a:t>Viðbótarupplýsingar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10538566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rPr dirty="0" err="1"/>
              <a:t>Þú</a:t>
            </a:r>
            <a:r>
              <a:rPr dirty="0"/>
              <a:t> </a:t>
            </a:r>
            <a:r>
              <a:rPr dirty="0" err="1"/>
              <a:t>getur</a:t>
            </a:r>
            <a:r>
              <a:rPr dirty="0"/>
              <a:t> </a:t>
            </a:r>
            <a:r>
              <a:rPr dirty="0" err="1"/>
              <a:t>fundið</a:t>
            </a:r>
            <a:r>
              <a:rPr dirty="0"/>
              <a:t> </a:t>
            </a:r>
            <a:r>
              <a:rPr dirty="0" err="1"/>
              <a:t>viðbótarupplýsingar</a:t>
            </a:r>
            <a:r>
              <a:rPr dirty="0"/>
              <a:t> um </a:t>
            </a:r>
            <a:r>
              <a:rPr dirty="0" err="1"/>
              <a:t>hvernig</a:t>
            </a:r>
            <a:r>
              <a:rPr dirty="0"/>
              <a:t> á </a:t>
            </a:r>
            <a:r>
              <a:rPr dirty="0" err="1"/>
              <a:t>að</a:t>
            </a:r>
            <a:r>
              <a:rPr dirty="0"/>
              <a:t> </a:t>
            </a:r>
            <a:r>
              <a:rPr dirty="0" err="1"/>
              <a:t>búa</a:t>
            </a:r>
            <a:r>
              <a:rPr dirty="0"/>
              <a:t> </a:t>
            </a:r>
            <a:r>
              <a:rPr dirty="0" err="1"/>
              <a:t>til</a:t>
            </a:r>
            <a:r>
              <a:rPr dirty="0"/>
              <a:t> </a:t>
            </a:r>
            <a:r>
              <a:rPr lang="is-IS" dirty="0"/>
              <a:t>ESB i</a:t>
            </a:r>
            <a:r>
              <a:rPr dirty="0" err="1"/>
              <a:t>nnskráningarreik</a:t>
            </a:r>
            <a:r>
              <a:rPr lang="is-IS" dirty="0" err="1"/>
              <a:t>ning</a:t>
            </a:r>
            <a:r>
              <a:rPr lang="is-IS" dirty="0"/>
              <a:t> </a:t>
            </a:r>
            <a:r>
              <a:rPr dirty="0"/>
              <a:t>og </a:t>
            </a:r>
            <a:r>
              <a:rPr dirty="0" err="1"/>
              <a:t>setja</a:t>
            </a:r>
            <a:r>
              <a:rPr dirty="0"/>
              <a:t> </a:t>
            </a:r>
            <a:r>
              <a:rPr dirty="0" err="1"/>
              <a:t>upp</a:t>
            </a:r>
            <a:r>
              <a:rPr dirty="0"/>
              <a:t> </a:t>
            </a:r>
            <a:r>
              <a:rPr dirty="0" err="1"/>
              <a:t>tveggja</a:t>
            </a:r>
            <a:r>
              <a:rPr dirty="0"/>
              <a:t> </a:t>
            </a:r>
            <a:r>
              <a:rPr dirty="0" err="1"/>
              <a:t>þátta</a:t>
            </a:r>
            <a:r>
              <a:rPr dirty="0"/>
              <a:t> </a:t>
            </a:r>
            <a:r>
              <a:rPr dirty="0" err="1"/>
              <a:t>auðkenningu</a:t>
            </a:r>
            <a:r>
              <a:rPr dirty="0"/>
              <a:t> </a:t>
            </a:r>
            <a:r>
              <a:rPr lang="is-IS" dirty="0"/>
              <a:t>í</a:t>
            </a:r>
            <a:r>
              <a:rPr dirty="0"/>
              <a:t> </a:t>
            </a:r>
            <a:r>
              <a:rPr lang="en-GB" dirty="0">
                <a:hlinkClick r:id="rId3"/>
              </a:rPr>
              <a:t>ESB </a:t>
            </a:r>
            <a:r>
              <a:rPr lang="en-GB" dirty="0" err="1">
                <a:hlinkClick r:id="rId3"/>
              </a:rPr>
              <a:t>innskráningar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handbókinni</a:t>
            </a:r>
            <a:r>
              <a:rPr dirty="0"/>
              <a:t>.</a:t>
            </a:r>
          </a:p>
          <a:p>
            <a:pPr>
              <a:defRPr sz="2000"/>
            </a:pPr>
            <a:r>
              <a:rPr lang="is-IS" dirty="0"/>
              <a:t>Ef þú vilt setja upp auðkennislykil eða aðra auðkennisleið í staðinn fyrir símaauðkenningu, vinsamlegast lestu handbókina hér að ofan.</a:t>
            </a:r>
          </a:p>
          <a:p>
            <a:pPr>
              <a:defRPr sz="2000"/>
            </a:pPr>
            <a:r>
              <a:rPr dirty="0" err="1"/>
              <a:t>Þú</a:t>
            </a:r>
            <a:r>
              <a:rPr dirty="0"/>
              <a:t> </a:t>
            </a:r>
            <a:r>
              <a:rPr dirty="0" err="1"/>
              <a:t>getur</a:t>
            </a:r>
            <a:r>
              <a:rPr dirty="0"/>
              <a:t> </a:t>
            </a:r>
            <a:r>
              <a:rPr lang="is-IS" dirty="0"/>
              <a:t>einnig horft á þetta </a:t>
            </a:r>
            <a:r>
              <a:rPr lang="en-GB" dirty="0" err="1">
                <a:hlinkClick r:id="rId4"/>
              </a:rPr>
              <a:t>kennslumyndband</a:t>
            </a:r>
            <a:r>
              <a:rPr lang="en-GB" dirty="0"/>
              <a:t>.</a:t>
            </a:r>
            <a:endParaRPr dirty="0"/>
          </a:p>
          <a:p>
            <a:endParaRPr sz="2000" dirty="0"/>
          </a:p>
          <a:p>
            <a:endParaRPr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89658" y="6373002"/>
            <a:ext cx="114716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 b="1"/>
            </a:pPr>
            <a:r>
              <a:rPr dirty="0"/>
              <a:t>Ef </a:t>
            </a:r>
            <a:r>
              <a:rPr dirty="0" err="1"/>
              <a:t>þú</a:t>
            </a:r>
            <a:r>
              <a:rPr dirty="0"/>
              <a:t> </a:t>
            </a:r>
            <a:r>
              <a:rPr dirty="0" err="1"/>
              <a:t>fylgdi</a:t>
            </a:r>
            <a:r>
              <a:rPr lang="is-IS" dirty="0"/>
              <a:t>r </a:t>
            </a:r>
            <a:r>
              <a:rPr dirty="0" err="1"/>
              <a:t>öllum</a:t>
            </a:r>
            <a:r>
              <a:rPr dirty="0"/>
              <a:t> </a:t>
            </a:r>
            <a:r>
              <a:rPr dirty="0" err="1"/>
              <a:t>skrefunum</a:t>
            </a:r>
            <a:r>
              <a:rPr dirty="0"/>
              <a:t> </a:t>
            </a:r>
            <a:r>
              <a:rPr lang="is-IS" dirty="0"/>
              <a:t>en</a:t>
            </a:r>
            <a:r>
              <a:rPr dirty="0"/>
              <a:t> </a:t>
            </a:r>
            <a:r>
              <a:rPr dirty="0" err="1"/>
              <a:t>tókst</a:t>
            </a:r>
            <a:r>
              <a:rPr dirty="0"/>
              <a:t> ekki </a:t>
            </a:r>
            <a:r>
              <a:rPr dirty="0" err="1"/>
              <a:t>að</a:t>
            </a:r>
            <a:r>
              <a:rPr dirty="0"/>
              <a:t> </a:t>
            </a:r>
            <a:r>
              <a:rPr dirty="0" err="1"/>
              <a:t>setja</a:t>
            </a:r>
            <a:r>
              <a:rPr dirty="0"/>
              <a:t> </a:t>
            </a:r>
            <a:r>
              <a:rPr dirty="0" err="1"/>
              <a:t>upp</a:t>
            </a:r>
            <a:r>
              <a:rPr dirty="0"/>
              <a:t> </a:t>
            </a:r>
            <a:r>
              <a:rPr dirty="0" err="1"/>
              <a:t>tveggja</a:t>
            </a:r>
            <a:r>
              <a:rPr dirty="0"/>
              <a:t> </a:t>
            </a:r>
            <a:r>
              <a:rPr dirty="0" err="1"/>
              <a:t>þátta</a:t>
            </a:r>
            <a:r>
              <a:rPr dirty="0"/>
              <a:t> </a:t>
            </a:r>
            <a:r>
              <a:rPr dirty="0" err="1"/>
              <a:t>auðkenningu</a:t>
            </a:r>
            <a:r>
              <a:rPr dirty="0"/>
              <a:t>, </a:t>
            </a:r>
            <a:r>
              <a:rPr dirty="0" err="1"/>
              <a:t>vinsamlegast</a:t>
            </a:r>
            <a:r>
              <a:rPr dirty="0"/>
              <a:t> </a:t>
            </a:r>
            <a:r>
              <a:rPr dirty="0" err="1">
                <a:hlinkClick r:id="rId5"/>
              </a:rPr>
              <a:t>hafðu</a:t>
            </a:r>
            <a:r>
              <a:rPr dirty="0">
                <a:hlinkClick r:id="rId5"/>
              </a:rPr>
              <a:t> </a:t>
            </a:r>
            <a:r>
              <a:rPr dirty="0" err="1">
                <a:hlinkClick r:id="rId5"/>
              </a:rPr>
              <a:t>samband</a:t>
            </a:r>
            <a:r>
              <a:rPr dirty="0">
                <a:hlinkClick r:id="rId5"/>
              </a:rPr>
              <a:t> við</a:t>
            </a:r>
            <a:r>
              <a:rPr lang="is-IS" dirty="0">
                <a:hlinkClick r:id="rId5"/>
              </a:rPr>
              <a:t> þjónustuver</a:t>
            </a:r>
            <a:r>
              <a:rPr dirty="0">
                <a:hlinkClick r:id="rId5"/>
              </a:rPr>
              <a:t> </a:t>
            </a:r>
            <a:r>
              <a:rPr dirty="0"/>
              <a:t>ESB </a:t>
            </a:r>
            <a:r>
              <a:rPr lang="is-IS" dirty="0"/>
              <a:t>i</a:t>
            </a:r>
            <a:r>
              <a:rPr dirty="0" err="1"/>
              <a:t>nnskráningar</a:t>
            </a:r>
            <a:r>
              <a:rPr lang="is-IS" dirty="0"/>
              <a:t>síðunnar</a:t>
            </a:r>
            <a:endParaRPr dirty="0"/>
          </a:p>
          <a:p>
            <a:pPr>
              <a:defRPr sz="1400" b="1"/>
            </a:pPr>
            <a:r>
              <a:rPr dirty="0"/>
              <a:t>(</a:t>
            </a:r>
            <a:r>
              <a:rPr lang="is-IS" dirty="0"/>
              <a:t>Opnunartími</a:t>
            </a:r>
            <a:r>
              <a:rPr dirty="0"/>
              <a:t>: 8</a:t>
            </a:r>
            <a:r>
              <a:rPr lang="is-IS" dirty="0"/>
              <a:t>:00</a:t>
            </a:r>
            <a:r>
              <a:rPr dirty="0"/>
              <a:t>- </a:t>
            </a:r>
            <a:r>
              <a:rPr lang="is-IS" dirty="0"/>
              <a:t>19</a:t>
            </a:r>
            <a:r>
              <a:rPr dirty="0"/>
              <a:t>:00 </a:t>
            </a:r>
            <a:r>
              <a:rPr lang="is-IS" dirty="0"/>
              <a:t>Mið-Evróputími</a:t>
            </a:r>
            <a:r>
              <a:rPr dirty="0"/>
              <a:t>)</a:t>
            </a:r>
          </a:p>
          <a:p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3439953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is-IS" dirty="0"/>
              <a:t>Takk</a:t>
            </a:r>
            <a:r>
              <a:rPr dirty="0"/>
              <a:t> </a:t>
            </a:r>
            <a:r>
              <a:rPr dirty="0" err="1"/>
              <a:t>fyrir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4272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445095" y="1899185"/>
            <a:ext cx="6864243" cy="4284737"/>
          </a:xfrm>
        </p:spPr>
        <p:txBody>
          <a:bodyPr>
            <a:normAutofit/>
          </a:bodyPr>
          <a:lstStyle/>
          <a:p>
            <a:pPr marL="0" indent="0">
              <a:buNone/>
              <a:defRPr sz="2000"/>
            </a:pPr>
            <a:r>
              <a:rPr lang="is-IS" dirty="0"/>
              <a:t>Hér</a:t>
            </a:r>
            <a:r>
              <a:rPr dirty="0"/>
              <a:t> </a:t>
            </a:r>
            <a:r>
              <a:rPr dirty="0" err="1"/>
              <a:t>stutt</a:t>
            </a:r>
            <a:r>
              <a:rPr dirty="0"/>
              <a:t> </a:t>
            </a:r>
            <a:r>
              <a:rPr dirty="0" err="1"/>
              <a:t>skýring</a:t>
            </a:r>
            <a:r>
              <a:rPr dirty="0"/>
              <a:t> á </a:t>
            </a:r>
            <a:r>
              <a:rPr b="1" dirty="0"/>
              <a:t>Europass</a:t>
            </a:r>
            <a:r>
              <a:rPr dirty="0"/>
              <a:t> og </a:t>
            </a:r>
            <a:r>
              <a:rPr b="1" dirty="0"/>
              <a:t>ESB </a:t>
            </a:r>
            <a:r>
              <a:rPr b="1" dirty="0" err="1"/>
              <a:t>innskráningar</a:t>
            </a:r>
            <a:r>
              <a:rPr lang="is-IS" b="1" dirty="0"/>
              <a:t>síðunni</a:t>
            </a:r>
            <a:r>
              <a:rPr dirty="0"/>
              <a:t>:</a:t>
            </a:r>
          </a:p>
          <a:p>
            <a:pPr marL="285750" indent="-285750">
              <a:defRPr sz="2000"/>
            </a:pPr>
            <a:r>
              <a:rPr dirty="0"/>
              <a:t>(1) </a:t>
            </a:r>
            <a:r>
              <a:rPr b="1" dirty="0"/>
              <a:t>Europass </a:t>
            </a:r>
            <a:r>
              <a:rPr dirty="0"/>
              <a:t>er </a:t>
            </a:r>
            <a:r>
              <a:rPr lang="is-IS" dirty="0"/>
              <a:t>verkfæri </a:t>
            </a:r>
            <a:r>
              <a:rPr dirty="0" err="1"/>
              <a:t>til</a:t>
            </a:r>
            <a:r>
              <a:rPr dirty="0"/>
              <a:t> </a:t>
            </a:r>
            <a:r>
              <a:rPr dirty="0" err="1"/>
              <a:t>að</a:t>
            </a:r>
            <a:r>
              <a:rPr dirty="0"/>
              <a:t> </a:t>
            </a:r>
            <a:r>
              <a:rPr dirty="0" err="1"/>
              <a:t>hafa</a:t>
            </a:r>
            <a:r>
              <a:rPr dirty="0"/>
              <a:t> </a:t>
            </a:r>
            <a:r>
              <a:rPr dirty="0" err="1"/>
              <a:t>umsjón</a:t>
            </a:r>
            <a:r>
              <a:rPr dirty="0"/>
              <a:t> </a:t>
            </a:r>
            <a:r>
              <a:rPr dirty="0" err="1"/>
              <a:t>með</a:t>
            </a:r>
            <a:r>
              <a:rPr dirty="0"/>
              <a:t> </a:t>
            </a:r>
            <a:r>
              <a:rPr lang="is-IS" dirty="0"/>
              <a:t>náms-</a:t>
            </a:r>
            <a:r>
              <a:rPr dirty="0"/>
              <a:t> </a:t>
            </a:r>
            <a:r>
              <a:rPr lang="is-IS" dirty="0"/>
              <a:t>og starfsferli þínum.</a:t>
            </a:r>
            <a:r>
              <a:rPr dirty="0"/>
              <a:t> </a:t>
            </a:r>
            <a:r>
              <a:rPr lang="is-IS" dirty="0"/>
              <a:t>Til að kynna þér</a:t>
            </a:r>
            <a:r>
              <a:rPr dirty="0"/>
              <a:t> Europass </a:t>
            </a:r>
            <a:r>
              <a:rPr lang="is-IS" dirty="0"/>
              <a:t>betur, smelltu</a:t>
            </a:r>
            <a:r>
              <a:rPr lang="en-GB" dirty="0"/>
              <a:t> </a:t>
            </a:r>
            <a:r>
              <a:rPr lang="en-GB" dirty="0" err="1">
                <a:hlinkClick r:id="rId3"/>
              </a:rPr>
              <a:t>hér</a:t>
            </a:r>
            <a:r>
              <a:rPr dirty="0"/>
              <a:t>.</a:t>
            </a:r>
          </a:p>
          <a:p>
            <a:pPr marL="0" indent="0">
              <a:buNone/>
            </a:pPr>
            <a:endParaRPr sz="2000" dirty="0"/>
          </a:p>
          <a:p>
            <a:pPr marL="0" indent="0">
              <a:buNone/>
            </a:pPr>
            <a:endParaRPr sz="2000" dirty="0"/>
          </a:p>
          <a:p>
            <a:pPr marL="285750" indent="-285750">
              <a:defRPr sz="2000"/>
            </a:pPr>
            <a:r>
              <a:rPr dirty="0"/>
              <a:t>(2) </a:t>
            </a:r>
            <a:r>
              <a:rPr b="1" dirty="0"/>
              <a:t>ESB-</a:t>
            </a:r>
            <a:r>
              <a:rPr b="1" dirty="0" err="1"/>
              <a:t>innskráning</a:t>
            </a:r>
            <a:r>
              <a:rPr b="1" dirty="0"/>
              <a:t>*</a:t>
            </a:r>
            <a:r>
              <a:rPr dirty="0"/>
              <a:t> er </a:t>
            </a:r>
            <a:r>
              <a:rPr dirty="0" err="1"/>
              <a:t>örugg</a:t>
            </a:r>
            <a:r>
              <a:rPr dirty="0"/>
              <a:t> </a:t>
            </a:r>
            <a:r>
              <a:rPr dirty="0" err="1"/>
              <a:t>leið</a:t>
            </a:r>
            <a:r>
              <a:rPr dirty="0"/>
              <a:t> </a:t>
            </a:r>
            <a:r>
              <a:rPr dirty="0" err="1"/>
              <a:t>framkvæmdastjórnar</a:t>
            </a:r>
            <a:r>
              <a:rPr dirty="0"/>
              <a:t> </a:t>
            </a:r>
            <a:r>
              <a:rPr dirty="0" err="1"/>
              <a:t>Evrópusambandsins</a:t>
            </a:r>
            <a:r>
              <a:rPr dirty="0"/>
              <a:t> </a:t>
            </a:r>
            <a:r>
              <a:rPr dirty="0" err="1"/>
              <a:t>til</a:t>
            </a:r>
            <a:r>
              <a:rPr dirty="0"/>
              <a:t> </a:t>
            </a:r>
            <a:r>
              <a:rPr dirty="0" err="1"/>
              <a:t>að</a:t>
            </a:r>
            <a:r>
              <a:rPr dirty="0"/>
              <a:t> </a:t>
            </a:r>
            <a:r>
              <a:rPr lang="is-IS" dirty="0"/>
              <a:t>nálgast</a:t>
            </a:r>
            <a:r>
              <a:rPr dirty="0"/>
              <a:t> Europass og </a:t>
            </a:r>
            <a:r>
              <a:rPr dirty="0" err="1"/>
              <a:t>aðra</a:t>
            </a:r>
            <a:r>
              <a:rPr dirty="0"/>
              <a:t> </a:t>
            </a:r>
            <a:r>
              <a:rPr dirty="0" err="1"/>
              <a:t>þjónustu</a:t>
            </a:r>
            <a:r>
              <a:rPr dirty="0"/>
              <a:t> ESB. </a:t>
            </a:r>
            <a:r>
              <a:rPr dirty="0" err="1"/>
              <a:t>Þú</a:t>
            </a:r>
            <a:r>
              <a:rPr dirty="0"/>
              <a:t> </a:t>
            </a:r>
            <a:r>
              <a:rPr dirty="0" err="1"/>
              <a:t>getur</a:t>
            </a:r>
            <a:r>
              <a:rPr dirty="0"/>
              <a:t> </a:t>
            </a:r>
            <a:r>
              <a:rPr dirty="0" err="1"/>
              <a:t>fundið</a:t>
            </a:r>
            <a:r>
              <a:rPr dirty="0"/>
              <a:t> </a:t>
            </a:r>
            <a:r>
              <a:rPr dirty="0" err="1"/>
              <a:t>út</a:t>
            </a:r>
            <a:r>
              <a:rPr dirty="0"/>
              <a:t> </a:t>
            </a:r>
            <a:r>
              <a:rPr dirty="0" err="1"/>
              <a:t>meira</a:t>
            </a:r>
            <a:r>
              <a:rPr dirty="0"/>
              <a:t> um </a:t>
            </a:r>
            <a:r>
              <a:rPr lang="is-IS" dirty="0" err="1"/>
              <a:t>innskáningarsíðuna</a:t>
            </a:r>
            <a:r>
              <a:rPr dirty="0"/>
              <a:t> </a:t>
            </a:r>
            <a:r>
              <a:rPr dirty="0" err="1">
                <a:hlinkClick r:id="rId4"/>
              </a:rPr>
              <a:t>hér</a:t>
            </a:r>
            <a:r>
              <a:rPr dirty="0"/>
              <a:t>.</a:t>
            </a:r>
            <a:endParaRPr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04064" y="6445242"/>
            <a:ext cx="1020741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rPr dirty="0"/>
              <a:t>*Ef </a:t>
            </a:r>
            <a:r>
              <a:rPr dirty="0" err="1"/>
              <a:t>þú</a:t>
            </a:r>
            <a:r>
              <a:rPr dirty="0"/>
              <a:t> </a:t>
            </a:r>
            <a:r>
              <a:rPr dirty="0" err="1"/>
              <a:t>ert</a:t>
            </a:r>
            <a:r>
              <a:rPr dirty="0"/>
              <a:t> </a:t>
            </a:r>
            <a:r>
              <a:rPr dirty="0" err="1"/>
              <a:t>nú</a:t>
            </a:r>
            <a:r>
              <a:rPr dirty="0"/>
              <a:t> </a:t>
            </a:r>
            <a:r>
              <a:rPr dirty="0" err="1"/>
              <a:t>þegar</a:t>
            </a:r>
            <a:r>
              <a:rPr dirty="0"/>
              <a:t> </a:t>
            </a:r>
            <a:r>
              <a:rPr dirty="0" err="1"/>
              <a:t>með</a:t>
            </a:r>
            <a:r>
              <a:rPr dirty="0"/>
              <a:t> Europass-</a:t>
            </a:r>
            <a:r>
              <a:rPr dirty="0" err="1"/>
              <a:t>reikning</a:t>
            </a:r>
            <a:r>
              <a:rPr dirty="0"/>
              <a:t> og/</a:t>
            </a:r>
            <a:r>
              <a:rPr dirty="0" err="1"/>
              <a:t>eða</a:t>
            </a:r>
            <a:r>
              <a:rPr dirty="0"/>
              <a:t> ESB </a:t>
            </a:r>
            <a:r>
              <a:rPr dirty="0" err="1"/>
              <a:t>innskráningarreikning</a:t>
            </a:r>
            <a:r>
              <a:rPr dirty="0"/>
              <a:t> </a:t>
            </a:r>
            <a:r>
              <a:rPr dirty="0" err="1"/>
              <a:t>getur</a:t>
            </a:r>
            <a:r>
              <a:rPr dirty="0"/>
              <a:t> </a:t>
            </a:r>
            <a:r>
              <a:rPr dirty="0" err="1"/>
              <a:t>þú</a:t>
            </a:r>
            <a:r>
              <a:rPr dirty="0"/>
              <a:t> </a:t>
            </a:r>
            <a:r>
              <a:rPr dirty="0" err="1"/>
              <a:t>farið</a:t>
            </a:r>
            <a:r>
              <a:rPr dirty="0"/>
              <a:t> </a:t>
            </a:r>
            <a:r>
              <a:rPr dirty="0" err="1"/>
              <a:t>beint</a:t>
            </a:r>
            <a:r>
              <a:rPr dirty="0"/>
              <a:t> í </a:t>
            </a:r>
            <a:r>
              <a:rPr lang="is-IS" dirty="0"/>
              <a:t>skref 2.</a:t>
            </a:r>
            <a:endParaRPr b="1" dirty="0"/>
          </a:p>
          <a:p>
            <a:endParaRPr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413" y="4002021"/>
            <a:ext cx="2505502" cy="2100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1098" y="1149740"/>
            <a:ext cx="11688981" cy="406425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lang="nn-NO" dirty="0"/>
              <a:t>Að búa til ESB reikning</a:t>
            </a:r>
            <a:endParaRPr lang="nn-NO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8413" y="1899185"/>
            <a:ext cx="3788940" cy="1848392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7227277" y="2643554"/>
            <a:ext cx="404446" cy="5861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978769" y="4870938"/>
            <a:ext cx="1652954" cy="11725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74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616229" y="2128614"/>
            <a:ext cx="10739748" cy="39064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sz="2000" dirty="0"/>
          </a:p>
          <a:p>
            <a:pPr lvl="1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/>
              <a:t>                    </a:t>
            </a:r>
          </a:p>
          <a:p>
            <a:pPr lvl="1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 err="1"/>
              <a:t>Búðu</a:t>
            </a:r>
            <a:r>
              <a:rPr dirty="0"/>
              <a:t> </a:t>
            </a:r>
            <a:r>
              <a:rPr dirty="0" err="1"/>
              <a:t>til</a:t>
            </a:r>
            <a:r>
              <a:rPr dirty="0"/>
              <a:t> ESB </a:t>
            </a:r>
            <a:r>
              <a:rPr dirty="0" err="1"/>
              <a:t>innskráningarreikn</a:t>
            </a:r>
            <a:r>
              <a:rPr lang="is-IS" dirty="0"/>
              <a:t>g</a:t>
            </a:r>
            <a:r>
              <a:rPr b="1" dirty="0"/>
              <a:t> </a:t>
            </a: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  <a:defRPr sz="1800" b="1"/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dirty="0"/>
              <a:t>Ef </a:t>
            </a:r>
            <a:r>
              <a:rPr dirty="0" err="1"/>
              <a:t>þú</a:t>
            </a:r>
            <a:r>
              <a:rPr dirty="0"/>
              <a:t> </a:t>
            </a:r>
            <a:r>
              <a:rPr dirty="0" err="1"/>
              <a:t>ert</a:t>
            </a:r>
            <a:r>
              <a:rPr dirty="0"/>
              <a:t> </a:t>
            </a:r>
            <a:r>
              <a:rPr dirty="0" err="1"/>
              <a:t>nú</a:t>
            </a:r>
            <a:r>
              <a:rPr dirty="0"/>
              <a:t> </a:t>
            </a:r>
            <a:r>
              <a:rPr dirty="0" err="1"/>
              <a:t>þegar</a:t>
            </a:r>
            <a:r>
              <a:rPr dirty="0"/>
              <a:t> </a:t>
            </a:r>
            <a:r>
              <a:rPr dirty="0" err="1"/>
              <a:t>með</a:t>
            </a:r>
            <a:r>
              <a:rPr dirty="0"/>
              <a:t> Europass-</a:t>
            </a:r>
            <a:r>
              <a:rPr dirty="0" err="1"/>
              <a:t>reikning</a:t>
            </a:r>
            <a:r>
              <a:rPr dirty="0"/>
              <a:t> og/</a:t>
            </a:r>
            <a:r>
              <a:rPr dirty="0" err="1"/>
              <a:t>eða</a:t>
            </a:r>
            <a:r>
              <a:rPr dirty="0"/>
              <a:t> </a:t>
            </a:r>
            <a:r>
              <a:rPr lang="is-IS" dirty="0"/>
              <a:t>ESB </a:t>
            </a:r>
            <a:r>
              <a:rPr dirty="0" err="1"/>
              <a:t>innskráningarreikning</a:t>
            </a:r>
            <a:r>
              <a:rPr dirty="0"/>
              <a:t>, </a:t>
            </a:r>
            <a:r>
              <a:rPr dirty="0" err="1"/>
              <a:t>getur</a:t>
            </a:r>
            <a:r>
              <a:rPr dirty="0"/>
              <a:t> </a:t>
            </a:r>
            <a:r>
              <a:rPr dirty="0" err="1"/>
              <a:t>þú</a:t>
            </a:r>
            <a:r>
              <a:rPr dirty="0"/>
              <a:t> </a:t>
            </a:r>
            <a:r>
              <a:rPr dirty="0" err="1"/>
              <a:t>farið</a:t>
            </a:r>
            <a:r>
              <a:rPr dirty="0"/>
              <a:t> </a:t>
            </a:r>
            <a:r>
              <a:rPr dirty="0" err="1"/>
              <a:t>beint</a:t>
            </a:r>
            <a:r>
              <a:rPr dirty="0"/>
              <a:t> í </a:t>
            </a:r>
            <a:r>
              <a:rPr dirty="0" err="1"/>
              <a:t>skref</a:t>
            </a:r>
            <a:r>
              <a:rPr dirty="0"/>
              <a:t> 2)</a:t>
            </a:r>
          </a:p>
          <a:p>
            <a:pPr lvl="1" indent="0">
              <a:buNone/>
            </a:pPr>
            <a:endParaRPr sz="1800" b="1" dirty="0"/>
          </a:p>
          <a:p>
            <a:pPr lvl="1" indent="0">
              <a:buNone/>
            </a:pP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 err="1"/>
              <a:t>Bæt</a:t>
            </a:r>
            <a:r>
              <a:rPr lang="is-IS" dirty="0" err="1"/>
              <a:t>tu</a:t>
            </a:r>
            <a:r>
              <a:rPr dirty="0"/>
              <a:t> við </a:t>
            </a:r>
            <a:r>
              <a:rPr dirty="0" err="1"/>
              <a:t>tveggja</a:t>
            </a:r>
            <a:r>
              <a:rPr dirty="0"/>
              <a:t> </a:t>
            </a:r>
            <a:r>
              <a:rPr dirty="0" err="1"/>
              <a:t>þátta</a:t>
            </a:r>
            <a:r>
              <a:rPr dirty="0"/>
              <a:t> </a:t>
            </a:r>
            <a:r>
              <a:rPr lang="is-IS" dirty="0"/>
              <a:t>auðkenningu</a:t>
            </a:r>
            <a:r>
              <a:rPr dirty="0"/>
              <a:t> (2FA)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27702" y="1084609"/>
            <a:ext cx="7056740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 sz="4400" b="1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pPr>
            <a:r>
              <a:rPr dirty="0" err="1"/>
              <a:t>Hvað</a:t>
            </a:r>
            <a:r>
              <a:rPr lang="is-IS" dirty="0"/>
              <a:t>a skref þarf að taka</a:t>
            </a:r>
            <a:r>
              <a:rPr dirty="0"/>
              <a:t>?</a:t>
            </a:r>
            <a:endParaRPr sz="4400" b="1" dirty="0">
              <a:solidFill>
                <a:srgbClr val="6C3088"/>
              </a:solidFill>
              <a:latin typeface="Arial" panose="020B0604020202020204" pitchFamily="34" charset="0"/>
              <a:ea typeface="Noto Sans SemBd" panose="020B0702040504020204" pitchFamily="34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50429" y="2286795"/>
            <a:ext cx="1684657" cy="537529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lang="is-IS" sz="3600" dirty="0"/>
              <a:t>Skref 1</a:t>
            </a:r>
            <a:endParaRPr sz="3600" dirty="0"/>
          </a:p>
        </p:txBody>
      </p:sp>
      <p:sp>
        <p:nvSpPr>
          <p:cNvPr id="10" name="Rectangle 9"/>
          <p:cNvSpPr/>
          <p:nvPr/>
        </p:nvSpPr>
        <p:spPr>
          <a:xfrm>
            <a:off x="1450429" y="4057562"/>
            <a:ext cx="1684657" cy="537529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lang="is-IS" sz="3600" dirty="0"/>
              <a:t>Skref 2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4192158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7275" y="1745814"/>
            <a:ext cx="10515600" cy="1205058"/>
          </a:xfrm>
        </p:spPr>
        <p:txBody>
          <a:bodyPr>
            <a:normAutofit fontScale="90000"/>
          </a:bodyPr>
          <a:lstStyle/>
          <a:p>
            <a:pPr>
              <a:defRPr>
                <a:latin typeface="Arial"/>
                <a:cs typeface="Arial"/>
              </a:defRPr>
            </a:pPr>
            <a:r>
              <a:rPr lang="is-IS" dirty="0"/>
              <a:t>Að b</a:t>
            </a:r>
            <a:r>
              <a:rPr dirty="0" err="1"/>
              <a:t>úa</a:t>
            </a:r>
            <a:r>
              <a:rPr dirty="0"/>
              <a:t> </a:t>
            </a:r>
            <a:r>
              <a:rPr dirty="0" err="1"/>
              <a:t>til</a:t>
            </a:r>
            <a:r>
              <a:rPr dirty="0"/>
              <a:t> ESB</a:t>
            </a:r>
            <a:r>
              <a:rPr lang="is-IS" dirty="0"/>
              <a:t> reikning</a:t>
            </a:r>
            <a:r>
              <a:rPr dirty="0"/>
              <a:t> </a:t>
            </a:r>
            <a:r>
              <a:rPr dirty="0" err="1"/>
              <a:t>til</a:t>
            </a:r>
            <a:r>
              <a:rPr dirty="0"/>
              <a:t> </a:t>
            </a:r>
            <a:r>
              <a:rPr dirty="0" err="1"/>
              <a:t>að</a:t>
            </a:r>
            <a:r>
              <a:rPr dirty="0"/>
              <a:t> </a:t>
            </a:r>
            <a:r>
              <a:rPr lang="is-IS" dirty="0"/>
              <a:t>tengjast </a:t>
            </a:r>
            <a:r>
              <a:rPr dirty="0"/>
              <a:t>Europass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472089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defRPr sz="2000"/>
            </a:pPr>
            <a:r>
              <a:rPr lang="is-IS" dirty="0"/>
              <a:t>Þú getur nálgast innskráningarsíðu ESB á upphafssíðu Europass </a:t>
            </a:r>
            <a:r>
              <a:rPr dirty="0"/>
              <a:t>("</a:t>
            </a:r>
            <a:r>
              <a:rPr dirty="0" err="1"/>
              <a:t>Innskráning</a:t>
            </a:r>
            <a:r>
              <a:rPr lang="is-IS" dirty="0"/>
              <a:t> á</a:t>
            </a:r>
            <a:r>
              <a:rPr dirty="0"/>
              <a:t> Europass"), </a:t>
            </a:r>
            <a:r>
              <a:rPr dirty="0" err="1"/>
              <a:t>eða</a:t>
            </a:r>
            <a:r>
              <a:rPr dirty="0"/>
              <a:t> </a:t>
            </a:r>
            <a:r>
              <a:rPr dirty="0" err="1"/>
              <a:t>með</a:t>
            </a:r>
            <a:r>
              <a:rPr dirty="0"/>
              <a:t> </a:t>
            </a:r>
            <a:r>
              <a:rPr dirty="0" err="1"/>
              <a:t>því</a:t>
            </a:r>
            <a:r>
              <a:rPr dirty="0"/>
              <a:t> </a:t>
            </a:r>
            <a:r>
              <a:rPr dirty="0" err="1"/>
              <a:t>að</a:t>
            </a:r>
            <a:r>
              <a:rPr dirty="0"/>
              <a:t> </a:t>
            </a:r>
            <a:r>
              <a:rPr dirty="0" err="1"/>
              <a:t>smella</a:t>
            </a:r>
            <a:r>
              <a:rPr dirty="0"/>
              <a:t> á "</a:t>
            </a:r>
            <a:r>
              <a:rPr lang="is-IS" b="1" dirty="0"/>
              <a:t>Nýskráning</a:t>
            </a:r>
            <a:r>
              <a:rPr dirty="0"/>
              <a:t>" </a:t>
            </a:r>
            <a:r>
              <a:rPr lang="is-IS" dirty="0"/>
              <a:t>þegar þú býrð til prófíl</a:t>
            </a:r>
            <a:r>
              <a:rPr dirty="0"/>
              <a:t>, </a:t>
            </a:r>
            <a:r>
              <a:rPr lang="is-IS" dirty="0"/>
              <a:t>ferilskrá</a:t>
            </a:r>
            <a:r>
              <a:rPr dirty="0"/>
              <a:t> </a:t>
            </a:r>
            <a:r>
              <a:rPr lang="is-IS" dirty="0"/>
              <a:t>eða kynningarbréf</a:t>
            </a:r>
            <a:r>
              <a:rPr dirty="0"/>
              <a:t>.</a:t>
            </a:r>
            <a:endParaRPr sz="2000" dirty="0"/>
          </a:p>
          <a:p>
            <a:pPr marL="285750" indent="-285750">
              <a:defRPr sz="2000"/>
            </a:pPr>
            <a:r>
              <a:rPr dirty="0" err="1"/>
              <a:t>Þegar</a:t>
            </a:r>
            <a:r>
              <a:rPr dirty="0"/>
              <a:t> </a:t>
            </a:r>
            <a:r>
              <a:rPr dirty="0" err="1"/>
              <a:t>þú</a:t>
            </a:r>
            <a:r>
              <a:rPr dirty="0"/>
              <a:t> </a:t>
            </a:r>
            <a:r>
              <a:rPr lang="is-IS" dirty="0"/>
              <a:t>opnar </a:t>
            </a:r>
            <a:r>
              <a:rPr dirty="0"/>
              <a:t>ESB </a:t>
            </a:r>
            <a:r>
              <a:rPr lang="is-IS" dirty="0"/>
              <a:t>i</a:t>
            </a:r>
            <a:r>
              <a:rPr dirty="0" err="1"/>
              <a:t>nnskráning</a:t>
            </a:r>
            <a:r>
              <a:rPr lang="is-IS" dirty="0" err="1"/>
              <a:t>ar</a:t>
            </a:r>
            <a:r>
              <a:rPr dirty="0" err="1"/>
              <a:t>síðu</a:t>
            </a:r>
            <a:r>
              <a:rPr lang="is-IS" dirty="0" err="1"/>
              <a:t>na</a:t>
            </a:r>
            <a:r>
              <a:rPr dirty="0"/>
              <a:t>, smell</a:t>
            </a:r>
            <a:r>
              <a:rPr lang="is-IS" dirty="0" err="1"/>
              <a:t>ir</a:t>
            </a:r>
            <a:r>
              <a:rPr lang="is-IS" dirty="0"/>
              <a:t> þú</a:t>
            </a:r>
            <a:r>
              <a:rPr dirty="0"/>
              <a:t> á "</a:t>
            </a:r>
            <a:r>
              <a:rPr b="1" dirty="0" err="1"/>
              <a:t>Búa</a:t>
            </a:r>
            <a:r>
              <a:rPr b="1" dirty="0"/>
              <a:t> </a:t>
            </a:r>
            <a:r>
              <a:rPr b="1" dirty="0" err="1"/>
              <a:t>til</a:t>
            </a:r>
            <a:r>
              <a:rPr b="1" dirty="0"/>
              <a:t> </a:t>
            </a:r>
            <a:r>
              <a:rPr b="1" dirty="0" err="1"/>
              <a:t>reikning</a:t>
            </a:r>
            <a:r>
              <a:rPr dirty="0"/>
              <a:t>".</a:t>
            </a:r>
            <a:endParaRPr sz="2000" dirty="0"/>
          </a:p>
          <a:p>
            <a:pPr marL="285750" indent="-285750">
              <a:defRPr sz="2000"/>
            </a:pPr>
            <a:r>
              <a:rPr dirty="0" err="1"/>
              <a:t>Þú</a:t>
            </a:r>
            <a:r>
              <a:rPr dirty="0"/>
              <a:t> </a:t>
            </a:r>
            <a:r>
              <a:rPr dirty="0" err="1"/>
              <a:t>getur</a:t>
            </a:r>
            <a:r>
              <a:rPr dirty="0"/>
              <a:t> </a:t>
            </a:r>
            <a:r>
              <a:rPr dirty="0" err="1"/>
              <a:t>einnig</a:t>
            </a:r>
            <a:r>
              <a:rPr dirty="0"/>
              <a:t> </a:t>
            </a:r>
            <a:r>
              <a:rPr dirty="0" err="1"/>
              <a:t>stofnað</a:t>
            </a:r>
            <a:r>
              <a:rPr dirty="0"/>
              <a:t> ESB</a:t>
            </a:r>
            <a:r>
              <a:rPr lang="is-IS" dirty="0"/>
              <a:t> </a:t>
            </a:r>
            <a:r>
              <a:rPr dirty="0" err="1"/>
              <a:t>innskráningarreikning</a:t>
            </a:r>
            <a:r>
              <a:rPr dirty="0"/>
              <a:t> </a:t>
            </a:r>
            <a:r>
              <a:rPr dirty="0" err="1"/>
              <a:t>beint</a:t>
            </a:r>
            <a:r>
              <a:rPr dirty="0"/>
              <a:t> </a:t>
            </a:r>
            <a:r>
              <a:rPr dirty="0" err="1"/>
              <a:t>með</a:t>
            </a:r>
            <a:r>
              <a:rPr dirty="0"/>
              <a:t> </a:t>
            </a:r>
            <a:r>
              <a:rPr dirty="0" err="1"/>
              <a:t>því</a:t>
            </a:r>
            <a:r>
              <a:rPr dirty="0"/>
              <a:t> </a:t>
            </a:r>
            <a:r>
              <a:rPr dirty="0" err="1"/>
              <a:t>að</a:t>
            </a:r>
            <a:r>
              <a:rPr dirty="0"/>
              <a:t> </a:t>
            </a:r>
            <a:r>
              <a:rPr lang="is-IS" dirty="0"/>
              <a:t>fara á</a:t>
            </a:r>
            <a:r>
              <a:rPr dirty="0"/>
              <a:t>: </a:t>
            </a:r>
            <a:r>
              <a:rPr lang="en-GB" sz="2000" u="sng" dirty="0">
                <a:hlinkClick r:id="rId3"/>
              </a:rPr>
              <a:t>https://webgate.ec.europa.eu/cas/</a:t>
            </a:r>
            <a:r>
              <a:rPr lang="en-GB" sz="2000" dirty="0"/>
              <a:t> </a:t>
            </a:r>
            <a:endParaRPr sz="2000" dirty="0"/>
          </a:p>
          <a:p>
            <a:pPr marL="0" indent="0">
              <a:buNone/>
            </a:pPr>
            <a:endParaRPr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0736" y="3182351"/>
            <a:ext cx="3886200" cy="24288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7275" y="1201782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lang="nn-NO" dirty="0"/>
              <a:t>Að búa til ESB reikning</a:t>
            </a:r>
            <a:endParaRPr lang="nn-NO" sz="3600" dirty="0"/>
          </a:p>
        </p:txBody>
      </p:sp>
      <p:sp>
        <p:nvSpPr>
          <p:cNvPr id="8" name="Rectangle 7"/>
          <p:cNvSpPr/>
          <p:nvPr/>
        </p:nvSpPr>
        <p:spPr>
          <a:xfrm>
            <a:off x="10804515" y="354233"/>
            <a:ext cx="919183" cy="406424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dirty="0"/>
              <a:t>1. </a:t>
            </a:r>
            <a:r>
              <a:rPr dirty="0" err="1"/>
              <a:t>þrep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1202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1095200" y="2586447"/>
            <a:ext cx="7212777" cy="3292284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285750" indent="-285750">
              <a:defRPr sz="2600"/>
            </a:pPr>
            <a:r>
              <a:rPr lang="is-IS" dirty="0"/>
              <a:t>Fylltu inn viðeigandi upplýsingar</a:t>
            </a:r>
            <a:endParaRPr dirty="0"/>
          </a:p>
          <a:p>
            <a:pPr marL="742950" lvl="1" indent="-285750">
              <a:defRPr sz="2600"/>
            </a:pPr>
            <a:r>
              <a:rPr dirty="0" err="1"/>
              <a:t>Fornafn</a:t>
            </a:r>
            <a:r>
              <a:rPr dirty="0"/>
              <a:t> og </a:t>
            </a:r>
            <a:r>
              <a:rPr dirty="0" err="1"/>
              <a:t>eftirnafn</a:t>
            </a:r>
            <a:endParaRPr dirty="0"/>
          </a:p>
          <a:p>
            <a:pPr marL="742950" lvl="1" indent="-285750">
              <a:defRPr sz="2600"/>
            </a:pPr>
            <a:r>
              <a:rPr dirty="0" err="1"/>
              <a:t>Tölvupóstfang</a:t>
            </a:r>
            <a:r>
              <a:rPr dirty="0"/>
              <a:t> og </a:t>
            </a:r>
            <a:r>
              <a:rPr dirty="0" err="1"/>
              <a:t>staðfestu</a:t>
            </a:r>
            <a:r>
              <a:rPr dirty="0"/>
              <a:t> </a:t>
            </a:r>
            <a:r>
              <a:rPr dirty="0" err="1"/>
              <a:t>sama</a:t>
            </a:r>
            <a:r>
              <a:rPr dirty="0"/>
              <a:t> </a:t>
            </a:r>
            <a:r>
              <a:rPr dirty="0" err="1"/>
              <a:t>netfang</a:t>
            </a:r>
            <a:endParaRPr dirty="0"/>
          </a:p>
          <a:p>
            <a:pPr marL="742950" lvl="1" indent="-285750">
              <a:defRPr sz="2600"/>
            </a:pPr>
            <a:r>
              <a:rPr dirty="0" err="1"/>
              <a:t>Tungumálið</a:t>
            </a:r>
            <a:r>
              <a:rPr dirty="0"/>
              <a:t> </a:t>
            </a:r>
            <a:r>
              <a:rPr dirty="0" err="1"/>
              <a:t>sem</a:t>
            </a:r>
            <a:r>
              <a:rPr dirty="0"/>
              <a:t> </a:t>
            </a:r>
            <a:r>
              <a:rPr dirty="0" err="1"/>
              <a:t>þú</a:t>
            </a:r>
            <a:r>
              <a:rPr dirty="0"/>
              <a:t> </a:t>
            </a:r>
            <a:r>
              <a:rPr dirty="0" err="1"/>
              <a:t>vilt</a:t>
            </a:r>
            <a:r>
              <a:rPr dirty="0"/>
              <a:t> </a:t>
            </a:r>
            <a:r>
              <a:rPr dirty="0" err="1"/>
              <a:t>fá</a:t>
            </a:r>
            <a:r>
              <a:rPr dirty="0"/>
              <a:t> </a:t>
            </a:r>
            <a:r>
              <a:rPr dirty="0" err="1"/>
              <a:t>tölvupóstinn</a:t>
            </a:r>
            <a:r>
              <a:rPr lang="is-IS" dirty="0"/>
              <a:t> </a:t>
            </a:r>
            <a:r>
              <a:rPr lang="is-IS" dirty="0" err="1"/>
              <a:t>sendann</a:t>
            </a:r>
            <a:r>
              <a:rPr dirty="0"/>
              <a:t> á </a:t>
            </a:r>
            <a:endParaRPr sz="2600" dirty="0"/>
          </a:p>
          <a:p>
            <a:pPr marL="742950" lvl="1" indent="-285750">
              <a:defRPr sz="2600"/>
            </a:pPr>
            <a:r>
              <a:rPr dirty="0"/>
              <a:t>Ef </a:t>
            </a:r>
            <a:r>
              <a:rPr dirty="0" err="1"/>
              <a:t>óskað</a:t>
            </a:r>
            <a:r>
              <a:rPr dirty="0"/>
              <a:t> er </a:t>
            </a:r>
            <a:r>
              <a:rPr dirty="0" err="1"/>
              <a:t>eftir</a:t>
            </a:r>
            <a:r>
              <a:rPr dirty="0"/>
              <a:t> </a:t>
            </a:r>
            <a:r>
              <a:rPr dirty="0" err="1"/>
              <a:t>því</a:t>
            </a:r>
            <a:r>
              <a:rPr dirty="0"/>
              <a:t> </a:t>
            </a:r>
            <a:r>
              <a:rPr dirty="0" err="1"/>
              <a:t>skaltu</a:t>
            </a:r>
            <a:r>
              <a:rPr dirty="0"/>
              <a:t> </a:t>
            </a:r>
            <a:r>
              <a:rPr dirty="0" err="1"/>
              <a:t>slá</a:t>
            </a:r>
            <a:r>
              <a:rPr dirty="0"/>
              <a:t> inn </a:t>
            </a:r>
            <a:r>
              <a:rPr dirty="0" err="1"/>
              <a:t>kóðann</a:t>
            </a:r>
            <a:r>
              <a:rPr dirty="0"/>
              <a:t> </a:t>
            </a:r>
            <a:r>
              <a:rPr dirty="0" err="1"/>
              <a:t>með</a:t>
            </a:r>
            <a:r>
              <a:rPr dirty="0"/>
              <a:t> </a:t>
            </a:r>
            <a:r>
              <a:rPr dirty="0" err="1"/>
              <a:t>bókstöfum</a:t>
            </a:r>
            <a:r>
              <a:rPr dirty="0"/>
              <a:t> og </a:t>
            </a:r>
            <a:r>
              <a:rPr dirty="0" err="1"/>
              <a:t>tölustöfum</a:t>
            </a:r>
            <a:r>
              <a:rPr dirty="0"/>
              <a:t> </a:t>
            </a:r>
            <a:r>
              <a:rPr dirty="0" err="1"/>
              <a:t>sem</a:t>
            </a:r>
            <a:r>
              <a:rPr dirty="0"/>
              <a:t> </a:t>
            </a:r>
            <a:r>
              <a:rPr dirty="0" err="1"/>
              <a:t>þú</a:t>
            </a:r>
            <a:r>
              <a:rPr dirty="0"/>
              <a:t> </a:t>
            </a:r>
            <a:r>
              <a:rPr dirty="0" err="1"/>
              <a:t>sérð</a:t>
            </a:r>
            <a:r>
              <a:rPr dirty="0"/>
              <a:t> á </a:t>
            </a:r>
            <a:r>
              <a:rPr dirty="0" err="1"/>
              <a:t>myndinni</a:t>
            </a:r>
            <a:r>
              <a:rPr dirty="0"/>
              <a:t> (</a:t>
            </a:r>
            <a:r>
              <a:rPr dirty="0" err="1"/>
              <a:t>ef</a:t>
            </a:r>
            <a:r>
              <a:rPr dirty="0"/>
              <a:t> </a:t>
            </a:r>
            <a:r>
              <a:rPr dirty="0" err="1"/>
              <a:t>þú</a:t>
            </a:r>
            <a:r>
              <a:rPr dirty="0"/>
              <a:t> </a:t>
            </a:r>
            <a:r>
              <a:rPr dirty="0" err="1"/>
              <a:t>getur</a:t>
            </a:r>
            <a:r>
              <a:rPr dirty="0"/>
              <a:t> ekki </a:t>
            </a:r>
            <a:r>
              <a:rPr dirty="0" err="1"/>
              <a:t>lesið</a:t>
            </a:r>
            <a:r>
              <a:rPr dirty="0"/>
              <a:t> </a:t>
            </a:r>
            <a:r>
              <a:rPr dirty="0" err="1"/>
              <a:t>kóðann</a:t>
            </a:r>
            <a:r>
              <a:rPr dirty="0"/>
              <a:t> </a:t>
            </a:r>
            <a:r>
              <a:rPr dirty="0" err="1"/>
              <a:t>geturðu</a:t>
            </a:r>
            <a:r>
              <a:rPr dirty="0"/>
              <a:t> </a:t>
            </a:r>
            <a:r>
              <a:rPr dirty="0" err="1"/>
              <a:t>smellt</a:t>
            </a:r>
            <a:r>
              <a:rPr dirty="0"/>
              <a:t> á </a:t>
            </a:r>
            <a:r>
              <a:rPr dirty="0" err="1"/>
              <a:t>hnappinn</a:t>
            </a:r>
            <a:r>
              <a:rPr dirty="0"/>
              <a:t> </a:t>
            </a:r>
            <a:r>
              <a:rPr dirty="0" err="1"/>
              <a:t>með</a:t>
            </a:r>
            <a:r>
              <a:rPr dirty="0"/>
              <a:t> </a:t>
            </a:r>
            <a:r>
              <a:rPr dirty="0" err="1"/>
              <a:t>tveimur</a:t>
            </a:r>
            <a:r>
              <a:rPr dirty="0"/>
              <a:t> </a:t>
            </a:r>
            <a:r>
              <a:rPr dirty="0" err="1"/>
              <a:t>örvum</a:t>
            </a:r>
            <a:r>
              <a:rPr dirty="0"/>
              <a:t> </a:t>
            </a:r>
            <a:r>
              <a:rPr dirty="0" err="1"/>
              <a:t>til</a:t>
            </a:r>
            <a:r>
              <a:rPr dirty="0"/>
              <a:t> </a:t>
            </a:r>
            <a:r>
              <a:rPr dirty="0" err="1"/>
              <a:t>að</a:t>
            </a:r>
            <a:r>
              <a:rPr dirty="0"/>
              <a:t> </a:t>
            </a:r>
            <a:r>
              <a:rPr dirty="0" err="1"/>
              <a:t>búa</a:t>
            </a:r>
            <a:r>
              <a:rPr dirty="0"/>
              <a:t> </a:t>
            </a:r>
            <a:r>
              <a:rPr dirty="0" err="1"/>
              <a:t>til</a:t>
            </a:r>
            <a:r>
              <a:rPr dirty="0"/>
              <a:t> </a:t>
            </a:r>
            <a:r>
              <a:rPr dirty="0" err="1"/>
              <a:t>nýja</a:t>
            </a:r>
            <a:r>
              <a:rPr lang="is-IS" dirty="0"/>
              <a:t>n</a:t>
            </a:r>
            <a:r>
              <a:rPr dirty="0"/>
              <a:t>n</a:t>
            </a:r>
            <a:r>
              <a:rPr lang="is-IS" dirty="0"/>
              <a:t> kóða</a:t>
            </a:r>
            <a:r>
              <a:rPr dirty="0"/>
              <a:t>).</a:t>
            </a:r>
            <a:endParaRPr sz="2600" dirty="0"/>
          </a:p>
          <a:p>
            <a:pPr marL="285750" indent="-285750">
              <a:lnSpc>
                <a:spcPct val="120000"/>
              </a:lnSpc>
              <a:defRPr sz="2600"/>
            </a:pPr>
            <a:r>
              <a:rPr dirty="0" err="1"/>
              <a:t>Staðfesting</a:t>
            </a:r>
            <a:r>
              <a:rPr dirty="0"/>
              <a:t> á </a:t>
            </a:r>
            <a:r>
              <a:rPr dirty="0" err="1"/>
              <a:t>skráningu</a:t>
            </a:r>
            <a:r>
              <a:rPr dirty="0"/>
              <a:t> </a:t>
            </a:r>
            <a:r>
              <a:rPr dirty="0" err="1"/>
              <a:t>þinni</a:t>
            </a:r>
            <a:r>
              <a:rPr dirty="0"/>
              <a:t> </a:t>
            </a:r>
            <a:r>
              <a:rPr dirty="0" err="1"/>
              <a:t>verður</a:t>
            </a:r>
            <a:r>
              <a:rPr dirty="0"/>
              <a:t> send á </a:t>
            </a:r>
            <a:r>
              <a:rPr dirty="0" err="1"/>
              <a:t>netfangið</a:t>
            </a:r>
            <a:r>
              <a:rPr dirty="0"/>
              <a:t> </a:t>
            </a:r>
            <a:r>
              <a:rPr dirty="0" err="1"/>
              <a:t>sem</a:t>
            </a:r>
            <a:r>
              <a:rPr dirty="0"/>
              <a:t> </a:t>
            </a:r>
            <a:r>
              <a:rPr dirty="0" err="1"/>
              <a:t>þú</a:t>
            </a:r>
            <a:r>
              <a:rPr dirty="0"/>
              <a:t> g</a:t>
            </a:r>
            <a:r>
              <a:rPr lang="is-IS" dirty="0" err="1"/>
              <a:t>efur</a:t>
            </a:r>
            <a:r>
              <a:rPr dirty="0"/>
              <a:t> </a:t>
            </a:r>
            <a:r>
              <a:rPr dirty="0" err="1"/>
              <a:t>upp</a:t>
            </a:r>
            <a:r>
              <a:rPr lang="is-IS" dirty="0"/>
              <a:t> hér</a:t>
            </a:r>
            <a:endParaRPr sz="2600" dirty="0"/>
          </a:p>
          <a:p>
            <a:pPr marL="285750" indent="-285750">
              <a:defRPr sz="2600"/>
            </a:pPr>
            <a:r>
              <a:rPr lang="is-IS" dirty="0"/>
              <a:t>Lestu</a:t>
            </a:r>
            <a:r>
              <a:rPr dirty="0"/>
              <a:t> </a:t>
            </a:r>
            <a:r>
              <a:rPr dirty="0" err="1"/>
              <a:t>persónuverndar</a:t>
            </a:r>
            <a:r>
              <a:rPr lang="is-IS" dirty="0"/>
              <a:t>stefnuna</a:t>
            </a:r>
            <a:r>
              <a:rPr dirty="0"/>
              <a:t>.</a:t>
            </a:r>
            <a:endParaRPr sz="2600" dirty="0"/>
          </a:p>
          <a:p>
            <a:pPr marL="285750" indent="-285750">
              <a:defRPr sz="2600"/>
            </a:pPr>
            <a:r>
              <a:rPr dirty="0" err="1"/>
              <a:t>Smelltu</a:t>
            </a:r>
            <a:r>
              <a:rPr dirty="0"/>
              <a:t> á "</a:t>
            </a:r>
            <a:r>
              <a:rPr b="1" dirty="0" err="1"/>
              <a:t>Búa</a:t>
            </a:r>
            <a:r>
              <a:rPr b="1" dirty="0"/>
              <a:t> </a:t>
            </a:r>
            <a:r>
              <a:rPr b="1" dirty="0" err="1"/>
              <a:t>til</a:t>
            </a:r>
            <a:r>
              <a:rPr b="1" dirty="0"/>
              <a:t> </a:t>
            </a:r>
            <a:r>
              <a:rPr b="1" dirty="0" err="1"/>
              <a:t>reikning</a:t>
            </a:r>
            <a:r>
              <a:rPr dirty="0"/>
              <a:t>".</a:t>
            </a:r>
            <a:endParaRPr sz="2600" dirty="0"/>
          </a:p>
          <a:p>
            <a:pPr marL="0" indent="0">
              <a:buNone/>
            </a:pPr>
            <a:endParaRPr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3150"/>
          <a:stretch/>
        </p:blipFill>
        <p:spPr>
          <a:xfrm>
            <a:off x="8765325" y="732730"/>
            <a:ext cx="2834492" cy="59569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1098" y="1098464"/>
            <a:ext cx="8139670" cy="406425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lang="is-IS" dirty="0"/>
              <a:t>Að b</a:t>
            </a:r>
            <a:r>
              <a:rPr dirty="0" err="1"/>
              <a:t>úa</a:t>
            </a:r>
            <a:r>
              <a:rPr dirty="0"/>
              <a:t> </a:t>
            </a:r>
            <a:r>
              <a:rPr dirty="0" err="1"/>
              <a:t>til</a:t>
            </a:r>
            <a:r>
              <a:rPr dirty="0"/>
              <a:t> ESB </a:t>
            </a:r>
            <a:r>
              <a:rPr dirty="0" err="1"/>
              <a:t>reikning</a:t>
            </a:r>
            <a:endParaRPr sz="3600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7550331" y="2486894"/>
            <a:ext cx="1517537" cy="13489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378936" y="2987401"/>
            <a:ext cx="735326" cy="481885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flipV="1">
            <a:off x="5138057" y="2018695"/>
            <a:ext cx="3976205" cy="963376"/>
          </a:xfrm>
          <a:prstGeom prst="bentConnector3">
            <a:avLst>
              <a:gd name="adj1" fmla="val 60294"/>
            </a:avLst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flipV="1">
            <a:off x="7715794" y="2982071"/>
            <a:ext cx="1352074" cy="274935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>
            <a:off x="7969472" y="3536941"/>
            <a:ext cx="1100641" cy="417112"/>
          </a:xfrm>
          <a:prstGeom prst="bentConnector3">
            <a:avLst>
              <a:gd name="adj1" fmla="val 50000"/>
            </a:avLst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>
            <a:off x="7759337" y="4306195"/>
            <a:ext cx="1354925" cy="1119461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>
            <a:off x="4885509" y="5138057"/>
            <a:ext cx="4228753" cy="740674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>
            <a:off x="4576502" y="5765634"/>
            <a:ext cx="4537760" cy="673840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436799" y="4613142"/>
            <a:ext cx="767939" cy="214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399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9" y="2316481"/>
            <a:ext cx="7317278" cy="377631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285750" indent="-285750">
              <a:lnSpc>
                <a:spcPct val="150000"/>
              </a:lnSpc>
              <a:defRPr sz="2000"/>
            </a:pPr>
            <a:r>
              <a:rPr dirty="0" err="1"/>
              <a:t>Þú</a:t>
            </a:r>
            <a:r>
              <a:rPr dirty="0"/>
              <a:t> </a:t>
            </a:r>
            <a:r>
              <a:rPr dirty="0" err="1"/>
              <a:t>færð</a:t>
            </a:r>
            <a:r>
              <a:rPr dirty="0"/>
              <a:t> </a:t>
            </a:r>
            <a:r>
              <a:rPr dirty="0" err="1"/>
              <a:t>tölvupóst</a:t>
            </a:r>
            <a:r>
              <a:rPr dirty="0"/>
              <a:t> </a:t>
            </a:r>
            <a:r>
              <a:rPr dirty="0" err="1"/>
              <a:t>til</a:t>
            </a:r>
            <a:r>
              <a:rPr dirty="0"/>
              <a:t> </a:t>
            </a:r>
            <a:r>
              <a:rPr dirty="0" err="1"/>
              <a:t>að</a:t>
            </a:r>
            <a:r>
              <a:rPr dirty="0"/>
              <a:t> </a:t>
            </a:r>
            <a:r>
              <a:rPr dirty="0" err="1"/>
              <a:t>staðfesta</a:t>
            </a:r>
            <a:r>
              <a:rPr dirty="0"/>
              <a:t> </a:t>
            </a:r>
            <a:r>
              <a:rPr dirty="0" err="1"/>
              <a:t>tölvupóst</a:t>
            </a:r>
            <a:r>
              <a:rPr lang="is-IS" dirty="0"/>
              <a:t>fangið</a:t>
            </a:r>
            <a:r>
              <a:rPr dirty="0"/>
              <a:t> </a:t>
            </a:r>
            <a:r>
              <a:rPr dirty="0">
                <a:solidFill>
                  <a:schemeClr val="tx1"/>
                </a:solidFill>
              </a:rPr>
              <a:t>(</a:t>
            </a:r>
            <a:r>
              <a:rPr dirty="0" err="1">
                <a:solidFill>
                  <a:schemeClr val="tx1"/>
                </a:solidFill>
              </a:rPr>
              <a:t>athugaðu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ruslmöppu</a:t>
            </a:r>
            <a:r>
              <a:rPr lang="is-IS" dirty="0" err="1">
                <a:solidFill>
                  <a:schemeClr val="tx1"/>
                </a:solidFill>
              </a:rPr>
              <a:t>na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ef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þú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lang="is-IS" dirty="0">
                <a:solidFill>
                  <a:schemeClr val="tx1"/>
                </a:solidFill>
              </a:rPr>
              <a:t>hefur ekki fengið póst innan</a:t>
            </a:r>
            <a:r>
              <a:rPr dirty="0">
                <a:solidFill>
                  <a:schemeClr val="tx1"/>
                </a:solidFill>
              </a:rPr>
              <a:t> 10-15 </a:t>
            </a:r>
            <a:r>
              <a:rPr dirty="0" err="1">
                <a:solidFill>
                  <a:schemeClr val="tx1"/>
                </a:solidFill>
              </a:rPr>
              <a:t>mínútna</a:t>
            </a:r>
            <a:r>
              <a:rPr dirty="0">
                <a:solidFill>
                  <a:schemeClr val="tx1"/>
                </a:solidFill>
              </a:rPr>
              <a:t>)</a:t>
            </a:r>
            <a:endParaRPr sz="20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defRPr sz="2100"/>
            </a:pPr>
            <a:r>
              <a:rPr dirty="0">
                <a:solidFill>
                  <a:srgbClr val="C65094"/>
                </a:solidFill>
              </a:rPr>
              <a:t>Ef </a:t>
            </a:r>
            <a:r>
              <a:rPr dirty="0" err="1">
                <a:solidFill>
                  <a:srgbClr val="C65094"/>
                </a:solidFill>
              </a:rPr>
              <a:t>þú</a:t>
            </a:r>
            <a:r>
              <a:rPr dirty="0">
                <a:solidFill>
                  <a:srgbClr val="C65094"/>
                </a:solidFill>
              </a:rPr>
              <a:t> f</a:t>
            </a:r>
            <a:r>
              <a:rPr lang="is-IS" dirty="0">
                <a:solidFill>
                  <a:srgbClr val="C65094"/>
                </a:solidFill>
              </a:rPr>
              <a:t>ærð</a:t>
            </a:r>
            <a:r>
              <a:rPr dirty="0">
                <a:solidFill>
                  <a:srgbClr val="C65094"/>
                </a:solidFill>
              </a:rPr>
              <a:t> ekki </a:t>
            </a:r>
            <a:r>
              <a:rPr dirty="0" err="1">
                <a:solidFill>
                  <a:srgbClr val="C65094"/>
                </a:solidFill>
              </a:rPr>
              <a:t>tölvupóst</a:t>
            </a:r>
            <a:r>
              <a:rPr lang="is-IS" dirty="0">
                <a:solidFill>
                  <a:srgbClr val="C65094"/>
                </a:solidFill>
              </a:rPr>
              <a:t> innan</a:t>
            </a:r>
            <a:r>
              <a:rPr dirty="0">
                <a:solidFill>
                  <a:srgbClr val="C65094"/>
                </a:solidFill>
              </a:rPr>
              <a:t> 10 </a:t>
            </a:r>
            <a:r>
              <a:rPr dirty="0" err="1">
                <a:solidFill>
                  <a:srgbClr val="C65094"/>
                </a:solidFill>
              </a:rPr>
              <a:t>mínút</a:t>
            </a:r>
            <a:r>
              <a:rPr lang="is-IS" dirty="0" err="1">
                <a:solidFill>
                  <a:srgbClr val="C65094"/>
                </a:solidFill>
              </a:rPr>
              <a:t>na</a:t>
            </a:r>
            <a:r>
              <a:rPr dirty="0">
                <a:solidFill>
                  <a:srgbClr val="C65094"/>
                </a:solidFill>
              </a:rPr>
              <a:t> </a:t>
            </a:r>
            <a:r>
              <a:rPr dirty="0" err="1">
                <a:solidFill>
                  <a:srgbClr val="C65094"/>
                </a:solidFill>
              </a:rPr>
              <a:t>skaltu</a:t>
            </a:r>
            <a:r>
              <a:rPr dirty="0">
                <a:solidFill>
                  <a:srgbClr val="C65094"/>
                </a:solidFill>
              </a:rPr>
              <a:t> </a:t>
            </a:r>
            <a:r>
              <a:rPr dirty="0" err="1">
                <a:hlinkClick r:id="rId3"/>
              </a:rPr>
              <a:t>hafa</a:t>
            </a:r>
            <a:r>
              <a:rPr dirty="0">
                <a:hlinkClick r:id="rId3"/>
              </a:rPr>
              <a:t> </a:t>
            </a:r>
            <a:r>
              <a:rPr dirty="0" err="1">
                <a:hlinkClick r:id="rId3"/>
              </a:rPr>
              <a:t>samband</a:t>
            </a:r>
            <a:r>
              <a:rPr dirty="0">
                <a:hlinkClick r:id="rId3"/>
              </a:rPr>
              <a:t> við </a:t>
            </a:r>
            <a:r>
              <a:rPr lang="is-IS" dirty="0">
                <a:hlinkClick r:id="rId3"/>
              </a:rPr>
              <a:t>þjónustuver ESB innskráningarsíðunnar</a:t>
            </a:r>
            <a:r>
              <a:rPr dirty="0">
                <a:hlinkClick r:id="rId3"/>
              </a:rPr>
              <a:t> </a:t>
            </a:r>
            <a:endParaRPr sz="2100" dirty="0"/>
          </a:p>
          <a:p>
            <a:pPr lvl="1">
              <a:lnSpc>
                <a:spcPct val="150000"/>
              </a:lnSpc>
              <a:defRPr sz="2100">
                <a:solidFill>
                  <a:srgbClr val="C65094"/>
                </a:solidFill>
              </a:defRPr>
            </a:pPr>
            <a:r>
              <a:rPr dirty="0" err="1"/>
              <a:t>Vinsamlegast</a:t>
            </a:r>
            <a:r>
              <a:rPr dirty="0"/>
              <a:t> </a:t>
            </a:r>
            <a:r>
              <a:rPr dirty="0" err="1"/>
              <a:t>athugið</a:t>
            </a:r>
            <a:r>
              <a:rPr dirty="0"/>
              <a:t> </a:t>
            </a:r>
            <a:r>
              <a:rPr dirty="0" err="1"/>
              <a:t>að</a:t>
            </a:r>
            <a:r>
              <a:rPr dirty="0"/>
              <a:t> </a:t>
            </a:r>
            <a:r>
              <a:rPr dirty="0" err="1"/>
              <a:t>það</a:t>
            </a:r>
            <a:r>
              <a:rPr dirty="0"/>
              <a:t> </a:t>
            </a:r>
            <a:r>
              <a:rPr dirty="0" err="1"/>
              <a:t>gæti</a:t>
            </a:r>
            <a:r>
              <a:rPr dirty="0"/>
              <a:t> </a:t>
            </a:r>
            <a:r>
              <a:rPr dirty="0" err="1"/>
              <a:t>tekið</a:t>
            </a:r>
            <a:r>
              <a:rPr dirty="0"/>
              <a:t> 2 </a:t>
            </a:r>
            <a:r>
              <a:rPr lang="is-IS" dirty="0"/>
              <a:t>-</a:t>
            </a:r>
            <a:r>
              <a:rPr dirty="0"/>
              <a:t> 10 </a:t>
            </a:r>
            <a:r>
              <a:rPr dirty="0" err="1"/>
              <a:t>mínútur</a:t>
            </a:r>
            <a:r>
              <a:rPr dirty="0"/>
              <a:t> </a:t>
            </a:r>
            <a:r>
              <a:rPr dirty="0" err="1"/>
              <a:t>að</a:t>
            </a:r>
            <a:r>
              <a:rPr dirty="0"/>
              <a:t> </a:t>
            </a:r>
            <a:r>
              <a:rPr dirty="0" err="1"/>
              <a:t>fá</a:t>
            </a:r>
            <a:r>
              <a:rPr dirty="0"/>
              <a:t> </a:t>
            </a:r>
            <a:r>
              <a:rPr dirty="0" err="1"/>
              <a:t>tölvupóst</a:t>
            </a:r>
            <a:r>
              <a:rPr lang="is-IS" dirty="0"/>
              <a:t>inn</a:t>
            </a:r>
            <a:r>
              <a:rPr b="1" dirty="0"/>
              <a:t>.</a:t>
            </a:r>
            <a:endParaRPr sz="2100" b="1" dirty="0">
              <a:solidFill>
                <a:srgbClr val="C65094"/>
              </a:solidFill>
            </a:endParaRPr>
          </a:p>
          <a:p>
            <a:pPr marL="285750" indent="-285750">
              <a:lnSpc>
                <a:spcPct val="150000"/>
              </a:lnSpc>
              <a:defRPr sz="2000"/>
            </a:pPr>
            <a:r>
              <a:rPr dirty="0" err="1"/>
              <a:t>Fylgdu</a:t>
            </a:r>
            <a:r>
              <a:rPr dirty="0"/>
              <a:t> </a:t>
            </a:r>
            <a:r>
              <a:rPr dirty="0" err="1"/>
              <a:t>leiðbeiningunum</a:t>
            </a:r>
            <a:r>
              <a:rPr dirty="0"/>
              <a:t> í </a:t>
            </a:r>
            <a:r>
              <a:rPr dirty="0" err="1"/>
              <a:t>tölvupóstinum</a:t>
            </a:r>
            <a:r>
              <a:rPr dirty="0"/>
              <a:t> og </a:t>
            </a:r>
            <a:r>
              <a:rPr dirty="0" err="1"/>
              <a:t>smelltu</a:t>
            </a:r>
            <a:r>
              <a:rPr dirty="0"/>
              <a:t> á </a:t>
            </a:r>
            <a:r>
              <a:rPr dirty="0" err="1"/>
              <a:t>tengilinn</a:t>
            </a:r>
            <a:r>
              <a:rPr dirty="0"/>
              <a:t>.</a:t>
            </a:r>
            <a:endParaRPr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8377" y="2210083"/>
            <a:ext cx="4381512" cy="3621453"/>
          </a:xfrm>
          <a:prstGeom prst="rect">
            <a:avLst/>
          </a:prstGeom>
        </p:spPr>
      </p:pic>
      <p:cxnSp>
        <p:nvCxnSpPr>
          <p:cNvPr id="14" name="Elbow Connector 13"/>
          <p:cNvCxnSpPr/>
          <p:nvPr/>
        </p:nvCxnSpPr>
        <p:spPr>
          <a:xfrm>
            <a:off x="2946705" y="2767951"/>
            <a:ext cx="4841966" cy="95794"/>
          </a:xfrm>
          <a:prstGeom prst="bentConnector3">
            <a:avLst>
              <a:gd name="adj1" fmla="val 50398"/>
            </a:avLst>
          </a:prstGeom>
          <a:ln>
            <a:solidFill>
              <a:srgbClr val="6C30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81098" y="1149740"/>
            <a:ext cx="11688981" cy="406425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lang="nn-NO" dirty="0"/>
              <a:t>Að búa til ESB reikning</a:t>
            </a:r>
            <a:endParaRPr lang="nn-NO" sz="3600" dirty="0"/>
          </a:p>
        </p:txBody>
      </p:sp>
    </p:spTree>
    <p:extLst>
      <p:ext uri="{BB962C8B-B14F-4D97-AF65-F5344CB8AC3E}">
        <p14:creationId xmlns:p14="http://schemas.microsoft.com/office/powerpoint/2010/main" val="378358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473733" y="2350425"/>
            <a:ext cx="6681854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  <a:defRPr sz="2000"/>
            </a:pPr>
            <a:r>
              <a:rPr dirty="0"/>
              <a:t>Þ</a:t>
            </a:r>
            <a:r>
              <a:rPr lang="is-IS" dirty="0"/>
              <a:t>ú</a:t>
            </a:r>
            <a:r>
              <a:rPr b="1" dirty="0"/>
              <a:t> vel</a:t>
            </a:r>
            <a:r>
              <a:rPr lang="is-IS" b="1" dirty="0" err="1"/>
              <a:t>ur</a:t>
            </a:r>
            <a:r>
              <a:rPr b="1" dirty="0"/>
              <a:t> </a:t>
            </a:r>
            <a:r>
              <a:rPr b="1" dirty="0" err="1"/>
              <a:t>lykilorð</a:t>
            </a:r>
            <a:r>
              <a:rPr b="1" dirty="0"/>
              <a:t> </a:t>
            </a:r>
            <a:r>
              <a:rPr dirty="0"/>
              <a:t>og </a:t>
            </a:r>
            <a:r>
              <a:rPr b="1" dirty="0" err="1"/>
              <a:t>staðfest</a:t>
            </a:r>
            <a:r>
              <a:rPr lang="is-IS" b="1" dirty="0" err="1"/>
              <a:t>ir</a:t>
            </a:r>
            <a:r>
              <a:rPr b="1" dirty="0"/>
              <a:t> </a:t>
            </a:r>
            <a:r>
              <a:rPr dirty="0" err="1"/>
              <a:t>það</a:t>
            </a:r>
            <a:r>
              <a:rPr dirty="0"/>
              <a:t>.</a:t>
            </a:r>
            <a:endParaRPr sz="2000" dirty="0"/>
          </a:p>
          <a:p>
            <a:pPr marL="0" indent="0">
              <a:buNone/>
            </a:pPr>
            <a:endParaRPr sz="2000" dirty="0"/>
          </a:p>
          <a:p>
            <a:pPr lvl="1">
              <a:defRPr sz="180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pPr>
            <a:r>
              <a:rPr dirty="0" err="1"/>
              <a:t>Sláðu</a:t>
            </a:r>
            <a:r>
              <a:rPr dirty="0"/>
              <a:t> inn </a:t>
            </a:r>
            <a:r>
              <a:rPr dirty="0" err="1"/>
              <a:t>lykilorðið</a:t>
            </a:r>
            <a:r>
              <a:rPr dirty="0"/>
              <a:t> </a:t>
            </a:r>
            <a:r>
              <a:rPr dirty="0" err="1"/>
              <a:t>sem</a:t>
            </a:r>
            <a:r>
              <a:rPr dirty="0"/>
              <a:t> </a:t>
            </a:r>
            <a:r>
              <a:rPr dirty="0" err="1"/>
              <a:t>þú</a:t>
            </a:r>
            <a:r>
              <a:rPr dirty="0"/>
              <a:t> </a:t>
            </a:r>
            <a:r>
              <a:rPr dirty="0" err="1"/>
              <a:t>vilt</a:t>
            </a:r>
            <a:r>
              <a:rPr dirty="0"/>
              <a:t> nota í </a:t>
            </a:r>
            <a:r>
              <a:rPr dirty="0" err="1"/>
              <a:t>reit</a:t>
            </a:r>
            <a:r>
              <a:rPr lang="is-IS" dirty="0"/>
              <a:t>inn</a:t>
            </a:r>
            <a:r>
              <a:rPr dirty="0"/>
              <a:t> "</a:t>
            </a:r>
            <a:r>
              <a:rPr dirty="0" err="1"/>
              <a:t>Nýtt</a:t>
            </a:r>
            <a:r>
              <a:rPr dirty="0"/>
              <a:t> </a:t>
            </a:r>
            <a:r>
              <a:rPr dirty="0" err="1"/>
              <a:t>lykilorð</a:t>
            </a:r>
            <a:r>
              <a:rPr dirty="0"/>
              <a:t>" </a:t>
            </a:r>
            <a:r>
              <a:rPr dirty="0" err="1"/>
              <a:t>með</a:t>
            </a:r>
            <a:r>
              <a:rPr dirty="0"/>
              <a:t> </a:t>
            </a:r>
            <a:r>
              <a:rPr dirty="0" err="1"/>
              <a:t>því</a:t>
            </a:r>
            <a:r>
              <a:rPr dirty="0"/>
              <a:t> </a:t>
            </a:r>
            <a:r>
              <a:rPr dirty="0" err="1"/>
              <a:t>að</a:t>
            </a:r>
            <a:r>
              <a:rPr dirty="0"/>
              <a:t> </a:t>
            </a:r>
            <a:r>
              <a:rPr dirty="0" err="1"/>
              <a:t>fylgja</a:t>
            </a:r>
            <a:r>
              <a:rPr dirty="0"/>
              <a:t> </a:t>
            </a:r>
            <a:r>
              <a:rPr dirty="0" err="1"/>
              <a:t>leiðbeiningunum</a:t>
            </a:r>
            <a:r>
              <a:rPr dirty="0"/>
              <a:t> á </a:t>
            </a:r>
            <a:r>
              <a:rPr dirty="0" err="1"/>
              <a:t>síðunni</a:t>
            </a:r>
            <a:r>
              <a:rPr dirty="0"/>
              <a:t>.</a:t>
            </a:r>
          </a:p>
          <a:p>
            <a:pPr marL="457200" lvl="1" indent="0">
              <a:buNone/>
            </a:pPr>
            <a:endParaRPr sz="1800" dirty="0">
              <a:solidFill>
                <a:srgbClr val="6C3088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lvl="1">
              <a:defRPr sz="180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pPr>
            <a:r>
              <a:rPr dirty="0" err="1"/>
              <a:t>Sláðu</a:t>
            </a:r>
            <a:r>
              <a:rPr dirty="0"/>
              <a:t> inn </a:t>
            </a:r>
            <a:r>
              <a:rPr dirty="0" err="1"/>
              <a:t>lykilorðið</a:t>
            </a:r>
            <a:r>
              <a:rPr dirty="0"/>
              <a:t> </a:t>
            </a:r>
            <a:r>
              <a:rPr dirty="0" err="1"/>
              <a:t>þitt</a:t>
            </a:r>
            <a:r>
              <a:rPr dirty="0"/>
              <a:t> </a:t>
            </a:r>
            <a:r>
              <a:rPr dirty="0" err="1"/>
              <a:t>aftur</a:t>
            </a:r>
            <a:r>
              <a:rPr dirty="0"/>
              <a:t> í "</a:t>
            </a:r>
            <a:r>
              <a:rPr dirty="0" err="1"/>
              <a:t>Staðfesta</a:t>
            </a:r>
            <a:r>
              <a:rPr dirty="0"/>
              <a:t> </a:t>
            </a:r>
            <a:r>
              <a:rPr dirty="0" err="1"/>
              <a:t>nýtt</a:t>
            </a:r>
            <a:r>
              <a:rPr dirty="0"/>
              <a:t> </a:t>
            </a:r>
            <a:r>
              <a:rPr dirty="0" err="1"/>
              <a:t>lykilorð</a:t>
            </a:r>
            <a:r>
              <a:rPr dirty="0"/>
              <a:t>" og </a:t>
            </a:r>
            <a:r>
              <a:rPr dirty="0" err="1"/>
              <a:t>smelltu</a:t>
            </a:r>
            <a:r>
              <a:rPr dirty="0"/>
              <a:t> á "</a:t>
            </a:r>
            <a:r>
              <a:rPr dirty="0" err="1"/>
              <a:t>Senda</a:t>
            </a:r>
            <a:r>
              <a:rPr dirty="0"/>
              <a:t>".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311" y="1706880"/>
            <a:ext cx="2854323" cy="44841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3733" y="960247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lang="nn-NO" dirty="0"/>
              <a:t>Að búa til ESB reikning</a:t>
            </a:r>
            <a:endParaRPr lang="nn-NO" sz="3600" dirty="0"/>
          </a:p>
        </p:txBody>
      </p:sp>
      <p:cxnSp>
        <p:nvCxnSpPr>
          <p:cNvPr id="4" name="Elbow Connector 3"/>
          <p:cNvCxnSpPr/>
          <p:nvPr/>
        </p:nvCxnSpPr>
        <p:spPr>
          <a:xfrm>
            <a:off x="7247823" y="3243714"/>
            <a:ext cx="1034028" cy="4584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flipV="1">
            <a:off x="6968691" y="3805646"/>
            <a:ext cx="1313160" cy="265840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3349592" y="4389120"/>
            <a:ext cx="4932259" cy="69669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752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6">
            <a:extLst>
              <a:ext uri="{FF2B5EF4-FFF2-40B4-BE49-F238E27FC236}">
                <a16:creationId xmlns:a16="http://schemas.microsoft.com/office/drawing/2014/main" id="{7D9AADD4-F615-91C6-A167-703C38B4EBCF}"/>
              </a:ext>
            </a:extLst>
          </p:cNvPr>
          <p:cNvSpPr>
            <a:spLocks noGrp="1"/>
          </p:cNvSpPr>
          <p:nvPr/>
        </p:nvSpPr>
        <p:spPr>
          <a:xfrm>
            <a:off x="473733" y="2350425"/>
            <a:ext cx="6384804" cy="291044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ln>
                  <a:noFill/>
                </a:ln>
                <a:effectLst/>
                <a:uLnTx/>
                <a:uFillTx/>
                <a:latin typeface="Arial"/>
                <a:ea typeface="Open Sans Light"/>
                <a:cs typeface="Arial"/>
              </a:defRPr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srgbClr val="6C3088"/>
                </a:solidFill>
                <a:effectLst/>
                <a:uLnTx/>
                <a:uFillTx/>
                <a:latin typeface="Arial"/>
                <a:cs typeface="Arial"/>
              </a:rPr>
              <a:t>Þú getur þá smellt á "Proceed" eða "Innskráning"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ln>
                  <a:noFill/>
                </a:ln>
                <a:effectLst/>
                <a:uLnTx/>
                <a:uFillTx/>
                <a:latin typeface="Arial"/>
                <a:ea typeface="Open Sans Light"/>
                <a:cs typeface="Arial"/>
              </a:defRPr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srgbClr val="6C3088"/>
                </a:solidFill>
                <a:effectLst/>
                <a:uLnTx/>
                <a:uFillTx/>
                <a:latin typeface="Arial"/>
                <a:cs typeface="Arial"/>
              </a:rPr>
              <a:t>Ef þú hefur skráð þig frá Europass í upphafi fyrsta þreps (í stað þess að nota beint ESB-innskráningartengilinn) getur þú lesið skeyti ""Engin farsíma fannst. Til að skrá farsíma skaltu fara á reikninginn minn ". Þetta er eðlilegt, ekki örvænta.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6C30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ln>
                  <a:noFill/>
                </a:ln>
                <a:effectLst/>
                <a:uLnTx/>
                <a:uFillTx/>
                <a:latin typeface="Arial"/>
                <a:ea typeface="Open Sans Light"/>
                <a:cs typeface="Arial"/>
              </a:defRPr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srgbClr val="6C3088"/>
                </a:solidFill>
                <a:effectLst/>
                <a:uLnTx/>
                <a:uFillTx/>
                <a:latin typeface="Arial"/>
                <a:cs typeface="Arial"/>
              </a:rPr>
              <a:t>Þú getur lokað þessari síðu og haldið áfram í skref 2. 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6C30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8F18ED-EACC-8A51-06AC-604662113EF3}"/>
              </a:ext>
            </a:extLst>
          </p:cNvPr>
          <p:cNvSpPr/>
          <p:nvPr/>
        </p:nvSpPr>
        <p:spPr>
          <a:xfrm>
            <a:off x="473733" y="960247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pPr>
            <a:r>
              <a:rPr kumimoji="0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Að búa til ESB-innskráningarreikninginn þinn</a:t>
            </a:r>
          </a:p>
        </p:txBody>
      </p:sp>
      <p:pic>
        <p:nvPicPr>
          <p:cNvPr id="6" name="Imagen 13" descr="Interfaz de usuario gráfica, Aplicación  Descripción generada automáticamente">
            <a:extLst>
              <a:ext uri="{FF2B5EF4-FFF2-40B4-BE49-F238E27FC236}">
                <a16:creationId xmlns:a16="http://schemas.microsoft.com/office/drawing/2014/main" id="{DD5C3A30-2FBA-5CCF-6DDB-430CA1BCD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468" y="2531441"/>
            <a:ext cx="4654656" cy="253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65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7" y="2825049"/>
            <a:ext cx="7674331" cy="310523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rPr lang="is-IS" dirty="0"/>
              <a:t>EU Login </a:t>
            </a:r>
            <a:r>
              <a:rPr dirty="0"/>
              <a:t>App</a:t>
            </a:r>
            <a:r>
              <a:rPr lang="is-IS" dirty="0"/>
              <a:t> (ESB innskráningar-</a:t>
            </a:r>
            <a:r>
              <a:rPr lang="is-IS" dirty="0" err="1"/>
              <a:t>appið</a:t>
            </a:r>
            <a:r>
              <a:rPr lang="is-IS" dirty="0"/>
              <a:t>)</a:t>
            </a:r>
            <a:r>
              <a:rPr dirty="0"/>
              <a:t> er </a:t>
            </a:r>
            <a:r>
              <a:rPr dirty="0" err="1"/>
              <a:t>hægt</a:t>
            </a:r>
            <a:r>
              <a:rPr dirty="0"/>
              <a:t> </a:t>
            </a:r>
            <a:r>
              <a:rPr dirty="0" err="1"/>
              <a:t>að</a:t>
            </a:r>
            <a:r>
              <a:rPr dirty="0"/>
              <a:t> </a:t>
            </a:r>
            <a:r>
              <a:rPr lang="is-IS" dirty="0"/>
              <a:t>sækja</a:t>
            </a:r>
            <a:r>
              <a:rPr dirty="0"/>
              <a:t> í </a:t>
            </a:r>
            <a:r>
              <a:rPr dirty="0" err="1"/>
              <a:t>gegnum</a:t>
            </a:r>
            <a:endParaRPr dirty="0"/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rPr dirty="0"/>
              <a:t>Google Play Store (Android), </a:t>
            </a:r>
            <a:endParaRPr sz="2000" dirty="0">
              <a:solidFill>
                <a:srgbClr val="C65094"/>
              </a:solidFill>
            </a:endParaRPr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rPr dirty="0"/>
              <a:t>App Store (iOS), </a:t>
            </a:r>
            <a:r>
              <a:rPr dirty="0" err="1"/>
              <a:t>eða</a:t>
            </a:r>
            <a:r>
              <a:rPr dirty="0"/>
              <a:t> </a:t>
            </a:r>
            <a:endParaRPr sz="2000" dirty="0">
              <a:solidFill>
                <a:srgbClr val="C65094"/>
              </a:solidFill>
            </a:endParaRPr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rPr dirty="0"/>
              <a:t>Windows Store (Windows Phone).</a:t>
            </a:r>
          </a:p>
          <a:p>
            <a:pPr marL="457200" lvl="1" indent="0">
              <a:buNone/>
            </a:pPr>
            <a:endParaRPr sz="2000" dirty="0">
              <a:solidFill>
                <a:srgbClr val="C65094"/>
              </a:solidFill>
            </a:endParaRPr>
          </a:p>
          <a:p>
            <a:pPr>
              <a:defRPr sz="2000"/>
            </a:pPr>
            <a:r>
              <a:rPr dirty="0" err="1"/>
              <a:t>Til</a:t>
            </a:r>
            <a:r>
              <a:rPr dirty="0"/>
              <a:t> </a:t>
            </a:r>
            <a:r>
              <a:rPr dirty="0" err="1"/>
              <a:t>að</a:t>
            </a:r>
            <a:r>
              <a:rPr dirty="0"/>
              <a:t> </a:t>
            </a:r>
            <a:r>
              <a:rPr lang="is-IS" dirty="0"/>
              <a:t>virkja </a:t>
            </a:r>
            <a:r>
              <a:rPr lang="is-IS" dirty="0" err="1"/>
              <a:t>appið</a:t>
            </a:r>
            <a:r>
              <a:rPr dirty="0"/>
              <a:t> </a:t>
            </a:r>
            <a:r>
              <a:rPr dirty="0" err="1"/>
              <a:t>þarft</a:t>
            </a:r>
            <a:r>
              <a:rPr lang="is-IS" dirty="0"/>
              <a:t> þú</a:t>
            </a:r>
            <a:r>
              <a:rPr dirty="0"/>
              <a:t> </a:t>
            </a:r>
            <a:endParaRPr sz="2000" dirty="0"/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rPr lang="en-GB" dirty="0"/>
              <a:t>T</a:t>
            </a:r>
            <a:r>
              <a:rPr dirty="0" err="1"/>
              <a:t>öl</a:t>
            </a:r>
            <a:r>
              <a:rPr lang="is-IS" dirty="0" err="1"/>
              <a:t>vu</a:t>
            </a:r>
            <a:endParaRPr lang="is-IS" dirty="0"/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rPr lang="is-IS" dirty="0"/>
              <a:t>Snjallsíma</a:t>
            </a:r>
            <a:endParaRPr dirty="0"/>
          </a:p>
          <a:p>
            <a:pPr lvl="1"/>
            <a:endParaRPr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" b="938"/>
          <a:stretch/>
        </p:blipFill>
        <p:spPr>
          <a:xfrm>
            <a:off x="7905989" y="2590440"/>
            <a:ext cx="1128743" cy="1762541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06383535-21D2-4538-9BC6-1AC4271D5253}"/>
              </a:ext>
            </a:extLst>
          </p:cNvPr>
          <p:cNvSpPr txBox="1">
            <a:spLocks/>
          </p:cNvSpPr>
          <p:nvPr/>
        </p:nvSpPr>
        <p:spPr>
          <a:xfrm>
            <a:off x="381097" y="1385382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>
                <a:solidFill>
                  <a:srgbClr val="C65094"/>
                </a:solidFill>
              </a:defRPr>
            </a:pPr>
            <a:r>
              <a:rPr dirty="0" err="1"/>
              <a:t>Sæktu</a:t>
            </a:r>
            <a:r>
              <a:rPr dirty="0"/>
              <a:t> </a:t>
            </a:r>
            <a:r>
              <a:rPr lang="is-IS" dirty="0"/>
              <a:t>ESB i</a:t>
            </a:r>
            <a:r>
              <a:rPr dirty="0" err="1"/>
              <a:t>nnskráning</a:t>
            </a:r>
            <a:r>
              <a:rPr lang="is-IS" dirty="0" err="1"/>
              <a:t>ar</a:t>
            </a:r>
            <a:r>
              <a:rPr lang="is-IS" dirty="0"/>
              <a:t>-a</a:t>
            </a:r>
            <a:r>
              <a:rPr dirty="0"/>
              <a:t>pp</a:t>
            </a:r>
            <a:r>
              <a:rPr lang="is-IS" dirty="0" err="1"/>
              <a:t>ið</a:t>
            </a:r>
            <a:r>
              <a:rPr dirty="0"/>
              <a:t> í </a:t>
            </a:r>
            <a:r>
              <a:rPr dirty="0" err="1"/>
              <a:t>síman</a:t>
            </a:r>
            <a:r>
              <a:rPr lang="is-IS" dirty="0"/>
              <a:t>n þinn</a:t>
            </a:r>
            <a:endParaRPr sz="2800" dirty="0">
              <a:solidFill>
                <a:srgbClr val="C6509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4064" y="896756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dirty="0" err="1"/>
              <a:t>Tveggja</a:t>
            </a:r>
            <a:r>
              <a:rPr dirty="0"/>
              <a:t> </a:t>
            </a:r>
            <a:r>
              <a:rPr dirty="0" err="1"/>
              <a:t>þátta</a:t>
            </a:r>
            <a:r>
              <a:rPr dirty="0"/>
              <a:t> </a:t>
            </a:r>
            <a:r>
              <a:rPr lang="is-IS" dirty="0"/>
              <a:t>auðkenning</a:t>
            </a:r>
            <a:endParaRPr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07030" y="5053297"/>
            <a:ext cx="376341" cy="3763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272" y="4661046"/>
            <a:ext cx="1006557" cy="10065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238" y="4689813"/>
            <a:ext cx="1103311" cy="11033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804515" y="354233"/>
            <a:ext cx="919183" cy="406424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 smtClean="0"/>
              <a:t>2</a:t>
            </a:r>
            <a:r>
              <a:rPr dirty="0" smtClean="0"/>
              <a:t>. </a:t>
            </a:r>
            <a:r>
              <a:rPr dirty="0" err="1"/>
              <a:t>þrep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1899884"/>
      </p:ext>
    </p:extLst>
  </p:cSld>
  <p:clrMapOvr>
    <a:masterClrMapping/>
  </p:clrMapOvr>
</p:sld>
</file>

<file path=ppt/theme/theme1.xml><?xml version="1.0" encoding="utf-8"?>
<a:theme xmlns:a="http://schemas.openxmlformats.org/drawingml/2006/main" name="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A3F293FF3A9A4B98E64BB34BB78BA3" ma:contentTypeVersion="13" ma:contentTypeDescription="Create a new document." ma:contentTypeScope="" ma:versionID="780e9a36bc58ab16c3107966ccaed5df">
  <xsd:schema xmlns:xsd="http://www.w3.org/2001/XMLSchema" xmlns:xs="http://www.w3.org/2001/XMLSchema" xmlns:p="http://schemas.microsoft.com/office/2006/metadata/properties" xmlns:ns2="0c869d80-d99c-4dac-b26b-cbbc56b0e91c" xmlns:ns3="4a230dd3-5426-44e9-972e-c86e457e3d31" targetNamespace="http://schemas.microsoft.com/office/2006/metadata/properties" ma:root="true" ma:fieldsID="bdf56705d31ea8ba94a4983f498aac60" ns2:_="" ns3:_="">
    <xsd:import namespace="0c869d80-d99c-4dac-b26b-cbbc56b0e91c"/>
    <xsd:import namespace="4a230dd3-5426-44e9-972e-c86e457e3d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69d80-d99c-4dac-b26b-cbbc56b0e9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30dd3-5426-44e9-972e-c86e457e3d3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1D8571-BA9B-44B5-A889-7837F5B8AD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869d80-d99c-4dac-b26b-cbbc56b0e91c"/>
    <ds:schemaRef ds:uri="4a230dd3-5426-44e9-972e-c86e457e3d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1D44BC-B284-458B-81B4-67EC77E0CB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5801E1-2D49-4781-BDD7-D80FA9F6BFA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a230dd3-5426-44e9-972e-c86e457e3d31"/>
    <ds:schemaRef ds:uri="http://purl.org/dc/elements/1.1/"/>
    <ds:schemaRef ds:uri="http://schemas.microsoft.com/office/2006/metadata/properties"/>
    <ds:schemaRef ds:uri="0c869d80-d99c-4dac-b26b-cbbc56b0e91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1347</Words>
  <Application>Microsoft Office PowerPoint</Application>
  <PresentationFormat>Widescreen</PresentationFormat>
  <Paragraphs>152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EC Square Sans Pro</vt:lpstr>
      <vt:lpstr>Noto Sans SemBd</vt:lpstr>
      <vt:lpstr>Open Sans</vt:lpstr>
      <vt:lpstr>Open Sans Light</vt:lpstr>
      <vt:lpstr>Wingdings</vt:lpstr>
      <vt:lpstr>Storyboard Layouts</vt:lpstr>
      <vt:lpstr>1_Storyboard Layouts</vt:lpstr>
      <vt:lpstr>PowerPoint Presentation</vt:lpstr>
      <vt:lpstr>PowerPoint Presentation</vt:lpstr>
      <vt:lpstr>PowerPoint Presentation</vt:lpstr>
      <vt:lpstr>Að búa til ESB reikning til að tengjast Europass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Viðbótarupplýsingar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2021-12-07T15:57:33Z</dcterms:created>
  <dcterms:modified xsi:type="dcterms:W3CDTF">2022-04-25T03:14:33Z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0x01010056A3F293FF3A9A4B98E64BB34BB78BA3</vt:lpwstr>
  </property>
</Properties>
</file>