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Kattintson a Mesterszöveg-stílusok szerkesztéséhez</a:t>
            </a:r>
          </a:p>
          <a:p>
            <a:pPr lvl="1"/>
            <a:r>
              <a:t>Második szint</a:t>
            </a:r>
          </a:p>
          <a:p>
            <a:pPr lvl="2"/>
            <a:r>
              <a:t>Harmadik szint</a:t>
            </a:r>
          </a:p>
          <a:p>
            <a:pPr lvl="3"/>
            <a:r>
              <a:t>Negyedik szint</a:t>
            </a:r>
          </a:p>
          <a:p>
            <a:pPr lvl="4"/>
            <a:r>
              <a:t>Ötödik szint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Ha Ön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Ha Ön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A cím szöveghelye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További szöveg itt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Köszönjük, hogy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Kérdések és válaszok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5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8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Мракнете ма редактиране на основното маглавие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Кмрсивмт или текст на мараграма ме отиде тмк и тмк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Кмрсивмт или текст на мараграма ме отиде тмк и тмк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Кмрсивмт или текст на мараграма ме отиде тмк и тмк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220514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6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777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5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8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9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3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Kattintson a Mester cím stílusának szerkesztéséhez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Az itt és itt található pontok vagy bekezdések szövege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Az itt és itt található pontok vagy bekezdések szövege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Az itt és itt található pontok vagy bekezdések szövege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A mesternév stílusának szerkesztéséhez kattintson a gombra.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Мракнете, ма да редактирате стила на главното маглавие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7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Az </a:t>
            </a:r>
            <a:r>
              <a:rPr dirty="0"/>
              <a:t>E</a:t>
            </a:r>
            <a:r>
              <a:rPr lang="hu-HU" dirty="0"/>
              <a:t>U</a:t>
            </a:r>
            <a:r>
              <a:rPr dirty="0"/>
              <a:t> Login </a:t>
            </a:r>
            <a:r>
              <a:rPr lang="hu-HU" dirty="0"/>
              <a:t>használata </a:t>
            </a:r>
            <a:r>
              <a:rPr dirty="0" err="1"/>
              <a:t>és</a:t>
            </a:r>
            <a:r>
              <a:rPr lang="hu-HU" dirty="0"/>
              <a:t> a</a:t>
            </a:r>
            <a:r>
              <a:rPr dirty="0"/>
              <a:t> </a:t>
            </a:r>
            <a:r>
              <a:rPr dirty="0" err="1"/>
              <a:t>két</a:t>
            </a:r>
            <a:r>
              <a:rPr lang="hu-HU" dirty="0"/>
              <a:t>lépcsős</a:t>
            </a:r>
            <a:r>
              <a:rPr dirty="0"/>
              <a:t> </a:t>
            </a:r>
            <a:r>
              <a:rPr dirty="0" err="1"/>
              <a:t>hitelesítés</a:t>
            </a:r>
            <a:r>
              <a:rPr lang="hu-HU" dirty="0"/>
              <a:t> beállítása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 smtClean="0"/>
              <a:t>Az</a:t>
            </a:r>
            <a:r>
              <a:rPr dirty="0" smtClean="0"/>
              <a:t> </a:t>
            </a:r>
            <a:r>
              <a:rPr dirty="0"/>
              <a:t>EU Login </a:t>
            </a:r>
            <a:r>
              <a:rPr dirty="0" err="1"/>
              <a:t>mobilalkalmazás</a:t>
            </a:r>
            <a:r>
              <a:rPr dirty="0"/>
              <a:t> </a:t>
            </a:r>
            <a:r>
              <a:rPr dirty="0" err="1"/>
              <a:t>telepítése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</a:t>
            </a:r>
            <a:r>
              <a:rPr dirty="0" err="1"/>
              <a:t>nyissa</a:t>
            </a:r>
            <a:r>
              <a:rPr dirty="0"/>
              <a:t> </a:t>
            </a:r>
            <a:r>
              <a:rPr lang="hu-HU" dirty="0" err="1"/>
              <a:t>me</a:t>
            </a:r>
            <a:r>
              <a:rPr dirty="0"/>
              <a:t>g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alkalmazást</a:t>
            </a:r>
            <a:r>
              <a:rPr dirty="0"/>
              <a:t>, </a:t>
            </a:r>
            <a:r>
              <a:rPr b="1" dirty="0" err="1"/>
              <a:t>és</a:t>
            </a:r>
            <a:r>
              <a:rPr b="1" dirty="0"/>
              <a:t> </a:t>
            </a:r>
            <a:r>
              <a:rPr b="1" dirty="0" err="1"/>
              <a:t>kattintson</a:t>
            </a:r>
            <a:r>
              <a:rPr b="1" dirty="0"/>
              <a:t> </a:t>
            </a:r>
            <a:r>
              <a:rPr b="1" dirty="0" err="1"/>
              <a:t>az</a:t>
            </a:r>
            <a:r>
              <a:rPr b="1" dirty="0"/>
              <a:t> „</a:t>
            </a:r>
            <a:r>
              <a:rPr lang="hu-HU" b="1" dirty="0"/>
              <a:t>Inicializálás</a:t>
            </a:r>
            <a:r>
              <a:rPr b="1" dirty="0"/>
              <a:t>” </a:t>
            </a:r>
            <a:r>
              <a:rPr dirty="0" err="1"/>
              <a:t>opcióra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Kövesse</a:t>
            </a:r>
            <a:r>
              <a:rPr dirty="0"/>
              <a:t> a </a:t>
            </a:r>
            <a:r>
              <a:rPr dirty="0" err="1"/>
              <a:t>képernyőn</a:t>
            </a:r>
            <a:r>
              <a:rPr dirty="0"/>
              <a:t> </a:t>
            </a:r>
            <a:r>
              <a:rPr dirty="0" err="1"/>
              <a:t>található</a:t>
            </a:r>
            <a:r>
              <a:rPr dirty="0"/>
              <a:t> </a:t>
            </a:r>
            <a:r>
              <a:rPr dirty="0" err="1"/>
              <a:t>utasításokat</a:t>
            </a:r>
            <a:r>
              <a:rPr b="1" dirty="0"/>
              <a:t>*</a:t>
            </a:r>
            <a:r>
              <a:rPr dirty="0"/>
              <a:t>. A </a:t>
            </a:r>
            <a:r>
              <a:rPr dirty="0" err="1"/>
              <a:t>számítógép</a:t>
            </a:r>
            <a:r>
              <a:rPr dirty="0"/>
              <a:t> </a:t>
            </a:r>
            <a:r>
              <a:rPr dirty="0" err="1"/>
              <a:t>böngészőjében</a:t>
            </a:r>
            <a:r>
              <a:rPr dirty="0"/>
              <a:t> a </a:t>
            </a:r>
            <a:r>
              <a:rPr b="1" dirty="0" err="1"/>
              <a:t>következő</a:t>
            </a:r>
            <a:r>
              <a:rPr b="1" dirty="0"/>
              <a:t> URL-</a:t>
            </a:r>
            <a:r>
              <a:rPr b="1" dirty="0" err="1"/>
              <a:t>címre</a:t>
            </a:r>
            <a:r>
              <a:rPr b="1" dirty="0"/>
              <a:t> </a:t>
            </a:r>
            <a:r>
              <a:rPr b="1" dirty="0" err="1"/>
              <a:t>kell</a:t>
            </a:r>
            <a:r>
              <a:rPr b="1" dirty="0"/>
              <a:t> </a:t>
            </a:r>
            <a:r>
              <a:rPr b="1" dirty="0" err="1"/>
              <a:t>kattintani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/>
              <a:t>. (</a:t>
            </a:r>
            <a:r>
              <a:rPr dirty="0" err="1"/>
              <a:t>korábbi</a:t>
            </a:r>
            <a:r>
              <a:rPr dirty="0"/>
              <a:t> </a:t>
            </a:r>
            <a:r>
              <a:rPr dirty="0" err="1"/>
              <a:t>tárgylemez</a:t>
            </a:r>
            <a:r>
              <a:rPr dirty="0"/>
              <a:t>)</a:t>
            </a:r>
            <a:endParaRPr sz="2000" dirty="0"/>
          </a:p>
          <a:p>
            <a:pPr>
              <a:defRPr sz="2000"/>
            </a:pPr>
            <a:r>
              <a:rPr dirty="0" err="1"/>
              <a:t>Szükség</a:t>
            </a:r>
            <a:r>
              <a:rPr dirty="0"/>
              <a:t> </a:t>
            </a:r>
            <a:r>
              <a:rPr dirty="0" err="1"/>
              <a:t>esetén</a:t>
            </a:r>
            <a:r>
              <a:rPr dirty="0"/>
              <a:t> </a:t>
            </a:r>
            <a:r>
              <a:rPr dirty="0" err="1"/>
              <a:t>ismét</a:t>
            </a:r>
            <a:r>
              <a:rPr dirty="0"/>
              <a:t> </a:t>
            </a:r>
            <a:r>
              <a:rPr dirty="0" err="1"/>
              <a:t>hitelesítse</a:t>
            </a:r>
            <a:r>
              <a:rPr dirty="0"/>
              <a:t> </a:t>
            </a:r>
            <a:r>
              <a:rPr dirty="0" err="1"/>
              <a:t>felhasználónevével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jelszavával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már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inicializálta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mobilalkalmazást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másik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eszközön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kérjük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már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regisztrált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eszköz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használatával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hitelesítse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magát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Felhívjuk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figyelmét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mobilalkalmazás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egyetlen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fiókot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regisztrálhat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fiókokat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pedig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csak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egyetlen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mobilalkalmazással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regisztrálni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Mindkét</a:t>
            </a:r>
            <a:r>
              <a:rPr dirty="0"/>
              <a:t> </a:t>
            </a:r>
            <a:r>
              <a:rPr dirty="0" err="1"/>
              <a:t>eszközön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668" y="1074199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Két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lépcsős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hitelesítés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beállít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5890661" y="3628724"/>
            <a:ext cx="1193533" cy="9625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Kattintson</a:t>
            </a:r>
            <a:r>
              <a:rPr dirty="0"/>
              <a:t> a „</a:t>
            </a:r>
            <a:r>
              <a:rPr b="1" dirty="0"/>
              <a:t>Mobil </a:t>
            </a:r>
            <a:r>
              <a:rPr b="1" dirty="0" err="1"/>
              <a:t>eszköz</a:t>
            </a:r>
            <a:r>
              <a:rPr b="1" dirty="0"/>
              <a:t> </a:t>
            </a:r>
            <a:r>
              <a:rPr b="1" dirty="0" err="1"/>
              <a:t>hozzáadása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„Az </a:t>
            </a:r>
            <a:r>
              <a:rPr dirty="0" err="1"/>
              <a:t>eszköz</a:t>
            </a:r>
            <a:r>
              <a:rPr dirty="0"/>
              <a:t> neve” </a:t>
            </a:r>
            <a:r>
              <a:rPr dirty="0" err="1"/>
              <a:t>mezőben</a:t>
            </a:r>
            <a:r>
              <a:rPr dirty="0"/>
              <a:t> </a:t>
            </a:r>
            <a:r>
              <a:rPr b="1" dirty="0" err="1"/>
              <a:t>adja</a:t>
            </a:r>
            <a:r>
              <a:rPr b="1" dirty="0"/>
              <a:t> </a:t>
            </a:r>
            <a:r>
              <a:rPr lang="hu-HU" b="1" dirty="0"/>
              <a:t>meg mobileszköze nevét </a:t>
            </a:r>
            <a:r>
              <a:rPr dirty="0"/>
              <a:t>(</a:t>
            </a:r>
            <a:r>
              <a:rPr dirty="0" err="1"/>
              <a:t>például</a:t>
            </a:r>
            <a:r>
              <a:rPr dirty="0"/>
              <a:t> Android </a:t>
            </a:r>
            <a:r>
              <a:rPr dirty="0" err="1"/>
              <a:t>telefonom</a:t>
            </a:r>
            <a:r>
              <a:rPr dirty="0"/>
              <a:t>).</a:t>
            </a:r>
            <a:endParaRPr sz="2000" dirty="0"/>
          </a:p>
          <a:p>
            <a:r>
              <a:rPr sz="2000" b="1" dirty="0" err="1"/>
              <a:t>Adjon</a:t>
            </a:r>
            <a:r>
              <a:rPr sz="2000" b="1" dirty="0"/>
              <a:t> meg </a:t>
            </a:r>
            <a:r>
              <a:rPr sz="2000" b="1" dirty="0" err="1"/>
              <a:t>egy</a:t>
            </a:r>
            <a:r>
              <a:rPr sz="2000" b="1" dirty="0"/>
              <a:t> 4 </a:t>
            </a:r>
            <a:r>
              <a:rPr sz="2000" b="1" dirty="0" err="1"/>
              <a:t>számjegyű</a:t>
            </a:r>
            <a:r>
              <a:rPr sz="2000" b="1" dirty="0"/>
              <a:t> PIN-</a:t>
            </a:r>
            <a:r>
              <a:rPr sz="2000" b="1" dirty="0" err="1"/>
              <a:t>kódot</a:t>
            </a:r>
            <a:r>
              <a:rPr sz="2000" dirty="0"/>
              <a:t> </a:t>
            </a:r>
            <a:r>
              <a:rPr dirty="0"/>
              <a:t>(</a:t>
            </a:r>
            <a:r>
              <a:rPr dirty="0" err="1"/>
              <a:t>Kérjük</a:t>
            </a:r>
            <a:r>
              <a:rPr dirty="0"/>
              <a:t>, </a:t>
            </a:r>
            <a:r>
              <a:rPr lang="hu-HU" dirty="0"/>
              <a:t>olyan </a:t>
            </a:r>
            <a:r>
              <a:rPr dirty="0"/>
              <a:t>PIN-</a:t>
            </a:r>
            <a:r>
              <a:rPr dirty="0" err="1"/>
              <a:t>kódot</a:t>
            </a:r>
            <a:r>
              <a:rPr lang="hu-HU" dirty="0"/>
              <a:t> adjon meg</a:t>
            </a:r>
            <a:r>
              <a:rPr dirty="0"/>
              <a:t>, </a:t>
            </a:r>
            <a:r>
              <a:rPr dirty="0" err="1"/>
              <a:t>amelyet</a:t>
            </a:r>
            <a:r>
              <a:rPr dirty="0"/>
              <a:t> </a:t>
            </a:r>
            <a:r>
              <a:rPr dirty="0" err="1"/>
              <a:t>könnyen</a:t>
            </a:r>
            <a:r>
              <a:rPr dirty="0"/>
              <a:t> </a:t>
            </a:r>
            <a:r>
              <a:rPr lang="hu-HU" dirty="0"/>
              <a:t>megjegyez</a:t>
            </a:r>
            <a:r>
              <a:rPr dirty="0"/>
              <a:t>, de </a:t>
            </a:r>
            <a:r>
              <a:rPr dirty="0" err="1"/>
              <a:t>nem</a:t>
            </a:r>
            <a:r>
              <a:rPr dirty="0"/>
              <a:t> </a:t>
            </a:r>
            <a:r>
              <a:rPr lang="hu-HU" dirty="0"/>
              <a:t>túl könnyen kitalálható</a:t>
            </a:r>
            <a:r>
              <a:rPr dirty="0"/>
              <a:t>).</a:t>
            </a:r>
          </a:p>
          <a:p>
            <a:pPr>
              <a:defRPr sz="2000"/>
            </a:pPr>
            <a:r>
              <a:rPr dirty="0" err="1"/>
              <a:t>Írja</a:t>
            </a:r>
            <a:r>
              <a:rPr dirty="0"/>
              <a:t> be </a:t>
            </a:r>
            <a:r>
              <a:rPr lang="hu-HU" dirty="0" err="1"/>
              <a:t>mégegyszer</a:t>
            </a:r>
            <a:r>
              <a:rPr lang="hu-HU" dirty="0"/>
              <a:t> a PIN-kódot </a:t>
            </a:r>
            <a:r>
              <a:rPr dirty="0"/>
              <a:t>a </a:t>
            </a:r>
            <a:r>
              <a:rPr dirty="0" err="1"/>
              <a:t>megerősítés</a:t>
            </a:r>
            <a:r>
              <a:rPr dirty="0"/>
              <a:t> </a:t>
            </a:r>
            <a:r>
              <a:rPr dirty="0" err="1"/>
              <a:t>mezőbe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Ezt</a:t>
            </a:r>
            <a:r>
              <a:rPr dirty="0"/>
              <a:t> </a:t>
            </a:r>
            <a:r>
              <a:rPr dirty="0" err="1"/>
              <a:t>követően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„</a:t>
            </a:r>
            <a:r>
              <a:rPr lang="hu-HU" b="1" dirty="0"/>
              <a:t>Küldés</a:t>
            </a:r>
            <a:r>
              <a:rPr b="1" dirty="0"/>
              <a:t>” </a:t>
            </a:r>
            <a:r>
              <a:rPr b="1" dirty="0" err="1"/>
              <a:t>gombra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Laptopon</a:t>
            </a:r>
            <a:r>
              <a:rPr dirty="0"/>
              <a:t>/</a:t>
            </a:r>
            <a:r>
              <a:rPr dirty="0" err="1"/>
              <a:t>asztali</a:t>
            </a:r>
            <a:r>
              <a:rPr dirty="0"/>
              <a:t> </a:t>
            </a:r>
            <a:r>
              <a:rPr dirty="0" err="1"/>
              <a:t>számítógépen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Két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lépcs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ős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hitelesítés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beállítása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32" y="1752947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092792" y="5188017"/>
            <a:ext cx="2920579" cy="40288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861785" y="5698156"/>
            <a:ext cx="3369301" cy="394636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Kattintson</a:t>
            </a:r>
            <a:r>
              <a:rPr dirty="0"/>
              <a:t> a „</a:t>
            </a:r>
            <a:r>
              <a:rPr b="1" dirty="0" err="1"/>
              <a:t>Következő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 </a:t>
            </a:r>
            <a:r>
              <a:rPr dirty="0" err="1"/>
              <a:t>mobileszközén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/>
              <a:t>A QR-</a:t>
            </a:r>
            <a:r>
              <a:rPr dirty="0" err="1"/>
              <a:t>kód</a:t>
            </a:r>
            <a:r>
              <a:rPr dirty="0"/>
              <a:t> </a:t>
            </a:r>
            <a:r>
              <a:rPr lang="hu-HU" dirty="0"/>
              <a:t>beolvasó</a:t>
            </a:r>
            <a:r>
              <a:rPr dirty="0"/>
              <a:t> a </a:t>
            </a:r>
            <a:r>
              <a:rPr dirty="0" err="1"/>
              <a:t>mobileszközén</a:t>
            </a:r>
            <a:r>
              <a:rPr dirty="0"/>
              <a:t> </a:t>
            </a:r>
            <a:r>
              <a:rPr lang="hu-HU" dirty="0"/>
              <a:t>található</a:t>
            </a:r>
            <a:r>
              <a:rPr dirty="0"/>
              <a:t>, a </a:t>
            </a:r>
            <a:r>
              <a:rPr dirty="0" err="1"/>
              <a:t>számítógép</a:t>
            </a:r>
            <a:r>
              <a:rPr dirty="0"/>
              <a:t> </a:t>
            </a:r>
            <a:r>
              <a:rPr dirty="0" err="1"/>
              <a:t>képernyőjén</a:t>
            </a:r>
            <a:r>
              <a:rPr lang="hu-HU" dirty="0"/>
              <a:t> pedig a </a:t>
            </a:r>
            <a:r>
              <a:rPr dirty="0"/>
              <a:t> QR-</a:t>
            </a:r>
            <a:r>
              <a:rPr dirty="0" err="1"/>
              <a:t>kód</a:t>
            </a:r>
            <a:r>
              <a:rPr lang="hu-HU" dirty="0"/>
              <a:t> jelenik meg.</a:t>
            </a:r>
            <a:r>
              <a:rPr dirty="0"/>
              <a:t> </a:t>
            </a:r>
            <a:r>
              <a:rPr lang="hu-HU" b="1" dirty="0"/>
              <a:t>Mobiltelefonjának kamerájával olvassa be a képernyőn található QR-kódot.</a:t>
            </a:r>
            <a:endParaRPr sz="2000" dirty="0"/>
          </a:p>
          <a:p>
            <a:pPr>
              <a:defRPr sz="2000"/>
            </a:pPr>
            <a:r>
              <a:rPr b="1" dirty="0" err="1"/>
              <a:t>Adja</a:t>
            </a:r>
            <a:r>
              <a:rPr b="1" dirty="0"/>
              <a:t> meg </a:t>
            </a:r>
            <a:r>
              <a:rPr b="1" dirty="0" err="1"/>
              <a:t>mobileszközén</a:t>
            </a:r>
            <a:r>
              <a:rPr b="1" dirty="0"/>
              <a:t> </a:t>
            </a:r>
            <a:r>
              <a:rPr lang="hu-HU" b="1" dirty="0"/>
              <a:t>a </a:t>
            </a:r>
            <a:r>
              <a:rPr b="1" dirty="0"/>
              <a:t>PIN-</a:t>
            </a:r>
            <a:r>
              <a:rPr b="1" dirty="0" err="1"/>
              <a:t>kód</a:t>
            </a:r>
            <a:r>
              <a:rPr lang="hu-HU" b="1" dirty="0" err="1"/>
              <a:t>já</a:t>
            </a:r>
            <a:r>
              <a:rPr b="1" dirty="0"/>
              <a:t>t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„</a:t>
            </a:r>
            <a:r>
              <a:rPr lang="hu-HU" b="1" dirty="0"/>
              <a:t>Azonosítás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/>
              <a:t>Az </a:t>
            </a:r>
            <a:r>
              <a:rPr dirty="0" err="1"/>
              <a:t>Ön</a:t>
            </a:r>
            <a:r>
              <a:rPr dirty="0"/>
              <a:t> EU Login </a:t>
            </a:r>
            <a:r>
              <a:rPr dirty="0" err="1"/>
              <a:t>mobilalkalmazása</a:t>
            </a:r>
            <a:r>
              <a:rPr dirty="0"/>
              <a:t> </a:t>
            </a:r>
            <a:r>
              <a:rPr lang="hu-HU" dirty="0"/>
              <a:t>sikeresen</a:t>
            </a:r>
            <a:r>
              <a:rPr dirty="0"/>
              <a:t> </a:t>
            </a:r>
            <a:r>
              <a:rPr dirty="0" err="1"/>
              <a:t>inicializálásra</a:t>
            </a:r>
            <a:r>
              <a:rPr dirty="0"/>
              <a:t> </a:t>
            </a:r>
            <a:r>
              <a:rPr dirty="0" err="1"/>
              <a:t>kerül</a:t>
            </a:r>
            <a:r>
              <a:rPr lang="hu-HU" dirty="0"/>
              <a:t>t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54651" y="252917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10509935" y="186765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2</a:t>
            </a:r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lang="hu-HU" dirty="0"/>
              <a:t>QR-kód használata a</a:t>
            </a:r>
            <a:r>
              <a:rPr dirty="0"/>
              <a:t>z EU Login</a:t>
            </a:r>
            <a:r>
              <a:rPr lang="hu-HU" dirty="0"/>
              <a:t> alkalmazásban</a:t>
            </a:r>
            <a:r>
              <a:rPr dirty="0"/>
              <a:t> </a:t>
            </a:r>
            <a:endParaRPr sz="2800" dirty="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047" y="1646505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2411" y="104264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Két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lépcs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ős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hitelesítés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beállítása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Az EU Login </a:t>
            </a:r>
            <a:r>
              <a:rPr dirty="0" err="1"/>
              <a:t>fiók</a:t>
            </a:r>
            <a:r>
              <a:rPr dirty="0"/>
              <a:t> </a:t>
            </a:r>
            <a:r>
              <a:rPr dirty="0" err="1"/>
              <a:t>létrehozása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a </a:t>
            </a:r>
            <a:r>
              <a:rPr dirty="0" err="1"/>
              <a:t>ké</a:t>
            </a:r>
            <a:r>
              <a:rPr lang="hu-HU" dirty="0" err="1"/>
              <a:t>tlépcsős</a:t>
            </a:r>
            <a:r>
              <a:rPr dirty="0"/>
              <a:t> </a:t>
            </a:r>
            <a:r>
              <a:rPr dirty="0" err="1"/>
              <a:t>hitelesítési</a:t>
            </a:r>
            <a:r>
              <a:rPr dirty="0"/>
              <a:t> </a:t>
            </a:r>
            <a:r>
              <a:rPr dirty="0" err="1"/>
              <a:t>módszer</a:t>
            </a:r>
            <a:r>
              <a:rPr dirty="0"/>
              <a:t> </a:t>
            </a:r>
            <a:r>
              <a:rPr lang="hu-HU" dirty="0"/>
              <a:t>beállítása</a:t>
            </a:r>
            <a:r>
              <a:rPr dirty="0"/>
              <a:t> </a:t>
            </a:r>
            <a:r>
              <a:rPr dirty="0" err="1"/>
              <a:t>után</a:t>
            </a:r>
            <a:r>
              <a:rPr dirty="0"/>
              <a:t> be </a:t>
            </a:r>
            <a:r>
              <a:rPr dirty="0" err="1"/>
              <a:t>tud</a:t>
            </a:r>
            <a:r>
              <a:rPr dirty="0"/>
              <a:t> </a:t>
            </a:r>
            <a:r>
              <a:rPr dirty="0" err="1"/>
              <a:t>jelentkezni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Europass</a:t>
            </a:r>
            <a:r>
              <a:rPr lang="hu-HU" dirty="0"/>
              <a:t> felületére. </a:t>
            </a:r>
            <a:endParaRPr sz="2000" dirty="0"/>
          </a:p>
          <a:p>
            <a:pPr>
              <a:defRPr sz="2000"/>
            </a:pPr>
            <a:r>
              <a:rPr dirty="0" err="1"/>
              <a:t>Válasszon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első</a:t>
            </a:r>
            <a:r>
              <a:rPr dirty="0"/>
              <a:t> k</a:t>
            </a:r>
            <a:r>
              <a:rPr lang="hu-HU" dirty="0" err="1"/>
              <a:t>ettő</a:t>
            </a:r>
            <a:r>
              <a:rPr dirty="0"/>
              <a:t> </a:t>
            </a:r>
            <a:r>
              <a:rPr lang="hu-HU" dirty="0"/>
              <a:t>azonosítási</a:t>
            </a:r>
            <a:r>
              <a:rPr dirty="0"/>
              <a:t> </a:t>
            </a:r>
            <a:r>
              <a:rPr lang="hu-HU" dirty="0"/>
              <a:t>lehetőség</a:t>
            </a:r>
            <a:r>
              <a:rPr dirty="0"/>
              <a:t> </a:t>
            </a:r>
            <a:r>
              <a:rPr dirty="0" err="1"/>
              <a:t>közül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EU Login </a:t>
            </a:r>
            <a:r>
              <a:rPr dirty="0" err="1"/>
              <a:t>mobilalkalmazásán</a:t>
            </a:r>
            <a:r>
              <a:rPr dirty="0"/>
              <a:t> </a:t>
            </a:r>
            <a:r>
              <a:rPr dirty="0" err="1"/>
              <a:t>keresztül</a:t>
            </a:r>
            <a:r>
              <a:rPr dirty="0"/>
              <a:t> </a:t>
            </a:r>
            <a:r>
              <a:rPr dirty="0" err="1"/>
              <a:t>történő</a:t>
            </a:r>
            <a:r>
              <a:rPr dirty="0"/>
              <a:t> </a:t>
            </a:r>
            <a:r>
              <a:rPr dirty="0" err="1"/>
              <a:t>bejelentkezéshez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dirty="0"/>
              <a:t>EU Login </a:t>
            </a:r>
            <a:r>
              <a:rPr dirty="0" err="1"/>
              <a:t>mobilalkalmazás</a:t>
            </a:r>
            <a:endParaRPr sz="2800" dirty="0"/>
          </a:p>
        </p:txBody>
      </p:sp>
      <p:sp>
        <p:nvSpPr>
          <p:cNvPr id="8" name="Rectangle 7"/>
          <p:cNvSpPr/>
          <p:nvPr/>
        </p:nvSpPr>
        <p:spPr>
          <a:xfrm>
            <a:off x="297826" y="1067290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Bejelentkezés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Europass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portálra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 dirty="0" err="1"/>
              <a:t>Válassza</a:t>
            </a:r>
            <a:r>
              <a:rPr b="1" dirty="0"/>
              <a:t> </a:t>
            </a:r>
            <a:r>
              <a:rPr b="1" dirty="0" err="1"/>
              <a:t>az</a:t>
            </a:r>
            <a:r>
              <a:rPr b="1" dirty="0"/>
              <a:t> „EU Login </a:t>
            </a:r>
            <a:r>
              <a:rPr lang="hu-HU" b="1" dirty="0"/>
              <a:t>App +</a:t>
            </a:r>
            <a:r>
              <a:rPr b="1" dirty="0"/>
              <a:t>PIN </a:t>
            </a:r>
            <a:r>
              <a:rPr b="1" dirty="0" err="1"/>
              <a:t>kód</a:t>
            </a:r>
            <a:r>
              <a:rPr b="1" dirty="0"/>
              <a:t>” </a:t>
            </a:r>
            <a:r>
              <a:rPr dirty="0" err="1"/>
              <a:t>opciót</a:t>
            </a:r>
            <a:r>
              <a:rPr dirty="0"/>
              <a:t> </a:t>
            </a:r>
            <a:r>
              <a:rPr lang="hu-HU" dirty="0"/>
              <a:t>azonosítási módként</a:t>
            </a:r>
            <a:r>
              <a:rPr dirty="0"/>
              <a:t>, </a:t>
            </a:r>
            <a:r>
              <a:rPr lang="hu-HU" dirty="0"/>
              <a:t>majd </a:t>
            </a:r>
            <a:r>
              <a:rPr b="1" dirty="0" err="1"/>
              <a:t>adja</a:t>
            </a:r>
            <a:r>
              <a:rPr b="1" dirty="0"/>
              <a:t> meg </a:t>
            </a:r>
            <a:r>
              <a:rPr b="1" dirty="0" err="1"/>
              <a:t>jelszavát</a:t>
            </a:r>
            <a:r>
              <a:rPr b="1" dirty="0"/>
              <a:t> </a:t>
            </a:r>
            <a:r>
              <a:rPr dirty="0"/>
              <a:t>a „</a:t>
            </a:r>
            <a:r>
              <a:rPr lang="hu-HU" dirty="0"/>
              <a:t>Jelszó</a:t>
            </a:r>
            <a:r>
              <a:rPr dirty="0"/>
              <a:t>” </a:t>
            </a:r>
            <a:r>
              <a:rPr dirty="0" err="1"/>
              <a:t>mezőben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„</a:t>
            </a:r>
            <a:r>
              <a:rPr lang="hu-HU" b="1" dirty="0"/>
              <a:t>Bejelentkezés</a:t>
            </a:r>
            <a:r>
              <a:rPr dirty="0"/>
              <a:t>” gombra.*</a:t>
            </a:r>
          </a:p>
          <a:p>
            <a:pPr>
              <a:defRPr sz="2000"/>
            </a:pPr>
            <a:r>
              <a:rPr dirty="0"/>
              <a:t>Az EU Login </a:t>
            </a:r>
            <a:r>
              <a:rPr b="1" dirty="0" err="1"/>
              <a:t>értesítést</a:t>
            </a:r>
            <a:r>
              <a:rPr b="1" dirty="0"/>
              <a:t> </a:t>
            </a:r>
            <a:r>
              <a:rPr dirty="0" err="1"/>
              <a:t>küld</a:t>
            </a:r>
            <a:r>
              <a:rPr dirty="0"/>
              <a:t> </a:t>
            </a:r>
            <a:r>
              <a:rPr dirty="0" err="1"/>
              <a:t>mobileszközének</a:t>
            </a:r>
            <a:r>
              <a:rPr dirty="0"/>
              <a:t>. Az </a:t>
            </a:r>
            <a:r>
              <a:rPr dirty="0" err="1"/>
              <a:t>alkalmazás</a:t>
            </a:r>
            <a:r>
              <a:rPr dirty="0"/>
              <a:t> </a:t>
            </a:r>
            <a:r>
              <a:rPr dirty="0" err="1"/>
              <a:t>elindításához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</a:t>
            </a:r>
            <a:r>
              <a:rPr dirty="0" err="1"/>
              <a:t>rá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Az EU Login </a:t>
            </a:r>
            <a:r>
              <a:rPr dirty="0" err="1"/>
              <a:t>mobilalkalmazás</a:t>
            </a:r>
            <a:r>
              <a:rPr lang="hu-HU" dirty="0" err="1"/>
              <a:t>ban</a:t>
            </a:r>
            <a:r>
              <a:rPr lang="hu-HU" dirty="0"/>
              <a:t> </a:t>
            </a:r>
            <a:r>
              <a:rPr lang="hu-HU" b="1" dirty="0"/>
              <a:t>a</a:t>
            </a:r>
            <a:r>
              <a:rPr b="1" dirty="0" err="1"/>
              <a:t>dja</a:t>
            </a:r>
            <a:r>
              <a:rPr b="1" dirty="0"/>
              <a:t> meg PIN-</a:t>
            </a:r>
            <a:r>
              <a:rPr b="1" dirty="0" err="1"/>
              <a:t>kódját</a:t>
            </a:r>
            <a:r>
              <a:rPr lang="hu-HU" b="1" dirty="0"/>
              <a:t>, </a:t>
            </a:r>
            <a:r>
              <a:rPr b="1" dirty="0"/>
              <a:t> </a:t>
            </a:r>
            <a:r>
              <a:rPr b="1" dirty="0" err="1"/>
              <a:t>vagy</a:t>
            </a:r>
            <a:r>
              <a:rPr lang="hu-HU" b="1" dirty="0"/>
              <a:t> használjon </a:t>
            </a:r>
            <a:r>
              <a:rPr b="1" dirty="0"/>
              <a:t> </a:t>
            </a:r>
            <a:r>
              <a:rPr b="1" dirty="0" err="1"/>
              <a:t>biometrikus</a:t>
            </a:r>
            <a:r>
              <a:rPr b="1" dirty="0"/>
              <a:t> </a:t>
            </a:r>
            <a:r>
              <a:rPr b="1" dirty="0" err="1"/>
              <a:t>azonosítást</a:t>
            </a:r>
            <a:r>
              <a:rPr b="1"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„</a:t>
            </a:r>
            <a:r>
              <a:rPr b="1" dirty="0"/>
              <a:t>A</a:t>
            </a:r>
            <a:r>
              <a:rPr lang="hu-HU" b="1" dirty="0" err="1"/>
              <a:t>zonosítás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dirty="0"/>
              <a:t>EU Login </a:t>
            </a:r>
            <a:r>
              <a:rPr lang="hu-HU" dirty="0"/>
              <a:t>applikáció és</a:t>
            </a:r>
            <a:r>
              <a:rPr dirty="0"/>
              <a:t> PIN </a:t>
            </a:r>
            <a:r>
              <a:rPr dirty="0" err="1"/>
              <a:t>kód</a:t>
            </a:r>
            <a:endParaRPr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814" y="6328083"/>
            <a:ext cx="11787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b="1"/>
            </a:pPr>
            <a:r>
              <a:rPr dirty="0"/>
              <a:t>*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egynél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több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eszközzel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rendelkezik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inicializált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mobilalkalmazással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rendszer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arra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fogja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kérni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válassza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ki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készüléket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amelyet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használni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kíván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690" y="1694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Bejelentkezés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Europass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portálra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147" y="3158524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57" y="4456805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02" y="5365311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/>
              <a:t>Ha </a:t>
            </a:r>
            <a:r>
              <a:rPr dirty="0" err="1"/>
              <a:t>szeretné</a:t>
            </a:r>
            <a:r>
              <a:rPr dirty="0"/>
              <a:t>, </a:t>
            </a:r>
            <a:r>
              <a:rPr lang="hu-HU" dirty="0"/>
              <a:t>használhatja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ujj</a:t>
            </a:r>
            <a:r>
              <a:rPr lang="hu-HU" dirty="0"/>
              <a:t>le</a:t>
            </a:r>
            <a:r>
              <a:rPr dirty="0" err="1"/>
              <a:t>nyoma</a:t>
            </a:r>
            <a:r>
              <a:rPr lang="hu-HU" dirty="0"/>
              <a:t>t azonosító</a:t>
            </a:r>
            <a:r>
              <a:rPr dirty="0"/>
              <a:t>t </a:t>
            </a:r>
            <a:r>
              <a:rPr lang="hu-HU" dirty="0"/>
              <a:t>, 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</a:t>
            </a:r>
            <a:r>
              <a:rPr dirty="0" err="1"/>
              <a:t>biometrikus</a:t>
            </a:r>
            <a:r>
              <a:rPr dirty="0"/>
              <a:t> </a:t>
            </a:r>
            <a:r>
              <a:rPr dirty="0" err="1"/>
              <a:t>azonosítást</a:t>
            </a:r>
            <a:r>
              <a:rPr lang="hu-HU" dirty="0"/>
              <a:t> (</a:t>
            </a:r>
            <a:r>
              <a:rPr dirty="0"/>
              <a:t>ha </a:t>
            </a:r>
            <a:r>
              <a:rPr dirty="0" err="1"/>
              <a:t>mobileszköze</a:t>
            </a:r>
            <a:r>
              <a:rPr dirty="0"/>
              <a:t> </a:t>
            </a:r>
            <a:r>
              <a:rPr lang="hu-HU" dirty="0"/>
              <a:t>erre alkalmas)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alábbiak</a:t>
            </a:r>
            <a:r>
              <a:rPr dirty="0"/>
              <a:t> </a:t>
            </a:r>
            <a:r>
              <a:rPr dirty="0" err="1"/>
              <a:t>szerint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hu-HU" dirty="0"/>
              <a:t>Egy </a:t>
            </a:r>
            <a:r>
              <a:rPr dirty="0" err="1"/>
              <a:t>automatikus</a:t>
            </a:r>
            <a:r>
              <a:rPr lang="hu-HU" dirty="0"/>
              <a:t>an</a:t>
            </a:r>
            <a:r>
              <a:rPr dirty="0"/>
              <a:t> </a:t>
            </a:r>
            <a:r>
              <a:rPr dirty="0" err="1"/>
              <a:t>felugró</a:t>
            </a:r>
            <a:r>
              <a:rPr dirty="0"/>
              <a:t> </a:t>
            </a:r>
            <a:r>
              <a:rPr dirty="0" err="1"/>
              <a:t>ablak</a:t>
            </a:r>
            <a:r>
              <a:rPr dirty="0"/>
              <a:t> </a:t>
            </a:r>
            <a:r>
              <a:rPr dirty="0" err="1"/>
              <a:t>jelenik</a:t>
            </a:r>
            <a:r>
              <a:rPr dirty="0"/>
              <a:t> meg. </a:t>
            </a:r>
            <a:r>
              <a:rPr dirty="0" err="1"/>
              <a:t>Kattintson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„</a:t>
            </a:r>
            <a:r>
              <a:rPr dirty="0" err="1"/>
              <a:t>Igen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, ha </a:t>
            </a:r>
            <a:r>
              <a:rPr dirty="0" err="1"/>
              <a:t>engedélyezni</a:t>
            </a:r>
            <a:r>
              <a:rPr dirty="0"/>
              <a:t> </a:t>
            </a:r>
            <a:r>
              <a:rPr dirty="0" err="1"/>
              <a:t>kívánja</a:t>
            </a:r>
            <a:r>
              <a:rPr lang="hu-HU" dirty="0"/>
              <a:t> ezt az azonosítási módot</a:t>
            </a:r>
            <a:r>
              <a:rPr dirty="0"/>
              <a:t>.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Adja</a:t>
            </a:r>
            <a:r>
              <a:rPr b="1" dirty="0"/>
              <a:t> meg PIN-</a:t>
            </a:r>
            <a:r>
              <a:rPr b="1" dirty="0" err="1"/>
              <a:t>kódját</a:t>
            </a:r>
            <a:r>
              <a:rPr dirty="0"/>
              <a:t>,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</a:t>
            </a:r>
            <a:r>
              <a:rPr dirty="0" err="1"/>
              <a:t>nyílra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Erősítse</a:t>
            </a:r>
            <a:r>
              <a:rPr dirty="0"/>
              <a:t> meg </a:t>
            </a:r>
            <a:r>
              <a:rPr b="1" dirty="0" err="1"/>
              <a:t>ujjlenyomatával</a:t>
            </a:r>
            <a:r>
              <a:rPr b="1" dirty="0"/>
              <a:t> </a:t>
            </a:r>
            <a:r>
              <a:rPr lang="hu-HU" b="1" dirty="0"/>
              <a:t>a hitelesítési módot. </a:t>
            </a:r>
            <a:r>
              <a:rPr dirty="0"/>
              <a:t>A </a:t>
            </a:r>
            <a:r>
              <a:rPr dirty="0" err="1"/>
              <a:t>rendszer</a:t>
            </a:r>
            <a:r>
              <a:rPr dirty="0"/>
              <a:t> </a:t>
            </a:r>
            <a:r>
              <a:rPr dirty="0" err="1"/>
              <a:t>automatikusan</a:t>
            </a:r>
            <a:r>
              <a:rPr dirty="0"/>
              <a:t> </a:t>
            </a:r>
            <a:r>
              <a:rPr dirty="0" err="1"/>
              <a:t>átirányítja</a:t>
            </a:r>
            <a:r>
              <a:rPr dirty="0"/>
              <a:t> </a:t>
            </a:r>
            <a:r>
              <a:rPr dirty="0" err="1"/>
              <a:t>Önt</a:t>
            </a:r>
            <a:r>
              <a:rPr dirty="0"/>
              <a:t> a </a:t>
            </a:r>
            <a:r>
              <a:rPr lang="hu-HU" dirty="0"/>
              <a:t>kezdő</a:t>
            </a:r>
            <a:r>
              <a:rPr dirty="0" err="1"/>
              <a:t>oldalra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rPr dirty="0"/>
              <a:t>EU Login </a:t>
            </a:r>
            <a:r>
              <a:rPr dirty="0" err="1"/>
              <a:t>mobilalkalmazás</a:t>
            </a:r>
            <a:endParaRPr sz="2800" dirty="0"/>
          </a:p>
        </p:txBody>
      </p:sp>
      <p:sp>
        <p:nvSpPr>
          <p:cNvPr id="14" name="Rectangle 13"/>
          <p:cNvSpPr/>
          <p:nvPr/>
        </p:nvSpPr>
        <p:spPr>
          <a:xfrm>
            <a:off x="3529403" y="345777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Ujj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nyomat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azonosító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4326" y="2490072"/>
            <a:ext cx="7004030" cy="321451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lang="hu-HU" dirty="0"/>
              <a:t>Hitelesítési </a:t>
            </a:r>
            <a:r>
              <a:rPr b="1" dirty="0" err="1"/>
              <a:t>módszerként</a:t>
            </a:r>
            <a:r>
              <a:rPr b="1" dirty="0"/>
              <a:t> </a:t>
            </a:r>
            <a:r>
              <a:rPr b="1" dirty="0" err="1"/>
              <a:t>válassza</a:t>
            </a:r>
            <a:r>
              <a:rPr b="1" dirty="0"/>
              <a:t> </a:t>
            </a:r>
            <a:r>
              <a:rPr b="1" dirty="0" err="1"/>
              <a:t>az</a:t>
            </a:r>
            <a:r>
              <a:rPr b="1" dirty="0"/>
              <a:t> „EU Login </a:t>
            </a:r>
            <a:r>
              <a:rPr lang="hu-HU" b="1" dirty="0"/>
              <a:t>app+</a:t>
            </a:r>
            <a:r>
              <a:rPr b="1" dirty="0"/>
              <a:t> QR-</a:t>
            </a:r>
            <a:r>
              <a:rPr b="1" dirty="0" err="1"/>
              <a:t>kód</a:t>
            </a:r>
            <a:r>
              <a:rPr lang="hu-HU" b="1" dirty="0" err="1"/>
              <a:t>ot</a:t>
            </a:r>
            <a:r>
              <a:rPr b="1" dirty="0"/>
              <a:t>”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Adja</a:t>
            </a:r>
            <a:r>
              <a:rPr b="1" dirty="0"/>
              <a:t> meg </a:t>
            </a:r>
            <a:r>
              <a:rPr b="1" dirty="0" err="1"/>
              <a:t>jelszavát</a:t>
            </a:r>
            <a:r>
              <a:rPr lang="hu-HU" b="1" dirty="0"/>
              <a:t> és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„</a:t>
            </a:r>
            <a:r>
              <a:rPr lang="hu-HU" b="1" dirty="0"/>
              <a:t>Bejelentkezés” gombra</a:t>
            </a:r>
            <a:r>
              <a:rPr dirty="0"/>
              <a:t>’</a:t>
            </a:r>
            <a:r>
              <a:rPr lang="hu-HU" dirty="0"/>
              <a:t>.</a:t>
            </a:r>
            <a:r>
              <a:rPr dirty="0"/>
              <a:t> A </a:t>
            </a:r>
            <a:r>
              <a:rPr dirty="0" err="1"/>
              <a:t>képernyőn</a:t>
            </a:r>
            <a:r>
              <a:rPr dirty="0"/>
              <a:t> </a:t>
            </a:r>
            <a:r>
              <a:rPr lang="hu-HU" dirty="0"/>
              <a:t>egy </a:t>
            </a:r>
            <a:r>
              <a:rPr dirty="0"/>
              <a:t>QR-</a:t>
            </a:r>
            <a:r>
              <a:rPr dirty="0" err="1"/>
              <a:t>kód</a:t>
            </a:r>
            <a:r>
              <a:rPr dirty="0"/>
              <a:t> </a:t>
            </a:r>
            <a:r>
              <a:rPr dirty="0" err="1"/>
              <a:t>jelenik</a:t>
            </a:r>
            <a:r>
              <a:rPr dirty="0"/>
              <a:t> meg:</a:t>
            </a:r>
            <a:endParaRPr sz="2000" dirty="0"/>
          </a:p>
          <a:p>
            <a:pPr>
              <a:defRPr sz="2000"/>
            </a:pPr>
            <a:r>
              <a:rPr dirty="0"/>
              <a:t>(1) A </a:t>
            </a:r>
            <a:r>
              <a:rPr lang="hu-HU" dirty="0"/>
              <a:t>mobilalkalmazásban t</a:t>
            </a:r>
            <a:r>
              <a:rPr dirty="0" err="1"/>
              <a:t>attintson</a:t>
            </a:r>
            <a:r>
              <a:rPr lang="hu-HU" dirty="0"/>
              <a:t> a </a:t>
            </a:r>
            <a:r>
              <a:rPr b="1" dirty="0"/>
              <a:t>QR-</a:t>
            </a:r>
            <a:r>
              <a:rPr b="1" dirty="0" err="1"/>
              <a:t>kódot</a:t>
            </a:r>
            <a:r>
              <a:rPr lang="hu-HU" b="1" dirty="0"/>
              <a:t> beolvasása opcióra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lang="hu-HU" dirty="0"/>
              <a:t>kamerája segítségével olvassa be a képernyőn található QR-kódot. </a:t>
            </a:r>
            <a:endParaRPr sz="2000" dirty="0"/>
          </a:p>
          <a:p>
            <a:pPr>
              <a:lnSpc>
                <a:spcPct val="110000"/>
              </a:lnSpc>
              <a:defRPr sz="2000"/>
            </a:pPr>
            <a:r>
              <a:rPr dirty="0"/>
              <a:t>(2) Az EU Login </a:t>
            </a:r>
            <a:r>
              <a:rPr dirty="0" err="1"/>
              <a:t>mobilalkalmazás</a:t>
            </a:r>
            <a:r>
              <a:rPr dirty="0"/>
              <a:t> </a:t>
            </a:r>
            <a:r>
              <a:rPr b="1" dirty="0" err="1"/>
              <a:t>egyszeri</a:t>
            </a:r>
            <a:r>
              <a:rPr b="1" dirty="0"/>
              <a:t> </a:t>
            </a:r>
            <a:r>
              <a:rPr b="1" dirty="0" err="1"/>
              <a:t>jelszót</a:t>
            </a:r>
            <a:r>
              <a:rPr b="1" dirty="0"/>
              <a:t> </a:t>
            </a:r>
            <a:r>
              <a:rPr b="1" dirty="0" err="1"/>
              <a:t>jelenít</a:t>
            </a:r>
            <a:r>
              <a:rPr b="1" dirty="0"/>
              <a:t> meg. </a:t>
            </a:r>
            <a:r>
              <a:rPr b="1" dirty="0" err="1"/>
              <a:t>Gépelje</a:t>
            </a:r>
            <a:r>
              <a:rPr b="1" dirty="0"/>
              <a:t> be </a:t>
            </a:r>
            <a:r>
              <a:rPr dirty="0" err="1"/>
              <a:t>az</a:t>
            </a:r>
            <a:r>
              <a:rPr dirty="0"/>
              <a:t> „</a:t>
            </a:r>
            <a:r>
              <a:rPr dirty="0" err="1"/>
              <a:t>alkalmazása</a:t>
            </a:r>
            <a:r>
              <a:rPr dirty="0"/>
              <a:t> </a:t>
            </a:r>
            <a:r>
              <a:rPr dirty="0" err="1"/>
              <a:t>által</a:t>
            </a:r>
            <a:r>
              <a:rPr dirty="0"/>
              <a:t> </a:t>
            </a:r>
            <a:r>
              <a:rPr dirty="0" err="1"/>
              <a:t>generált</a:t>
            </a:r>
            <a:r>
              <a:rPr dirty="0"/>
              <a:t> </a:t>
            </a:r>
            <a:r>
              <a:rPr dirty="0" err="1"/>
              <a:t>kód</a:t>
            </a:r>
            <a:r>
              <a:rPr dirty="0"/>
              <a:t>” </a:t>
            </a:r>
            <a:r>
              <a:rPr dirty="0" err="1"/>
              <a:t>mezőbe</a:t>
            </a:r>
            <a:r>
              <a:rPr dirty="0"/>
              <a:t>,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„</a:t>
            </a:r>
            <a:r>
              <a:rPr b="1" dirty="0" err="1"/>
              <a:t>Bejelentkezés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 a </a:t>
            </a:r>
            <a:r>
              <a:rPr dirty="0" err="1"/>
              <a:t>folytatáshoz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356" y="2712815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rPr lang="hu-HU" dirty="0"/>
              <a:t>QR-kód használata az </a:t>
            </a:r>
            <a:r>
              <a:rPr dirty="0"/>
              <a:t>EU Login </a:t>
            </a:r>
            <a:r>
              <a:rPr dirty="0" err="1"/>
              <a:t>mobilalkalmazás</a:t>
            </a:r>
            <a:r>
              <a:rPr lang="hu-HU" dirty="0" err="1"/>
              <a:t>ban</a:t>
            </a: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323304" y="2298743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81079" y="231429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2</a:t>
            </a:r>
            <a:endParaRPr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457" y="2712815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5014" y="4683720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71388" y="436037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kód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rPr dirty="0" err="1"/>
              <a:t>Kiegészítő</a:t>
            </a:r>
            <a:r>
              <a:rPr dirty="0"/>
              <a:t> </a:t>
            </a:r>
            <a:r>
              <a:rPr dirty="0" err="1"/>
              <a:t>információk</a:t>
            </a:r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Az EU Login </a:t>
            </a:r>
            <a:r>
              <a:rPr dirty="0" err="1">
                <a:hlinkClick r:id="rId3"/>
              </a:rPr>
              <a:t>felhasználói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útmutatóban</a:t>
            </a:r>
            <a:r>
              <a:rPr dirty="0"/>
              <a:t> </a:t>
            </a:r>
            <a:r>
              <a:rPr dirty="0" err="1"/>
              <a:t>további</a:t>
            </a:r>
            <a:r>
              <a:rPr dirty="0"/>
              <a:t> </a:t>
            </a:r>
            <a:r>
              <a:rPr dirty="0" err="1"/>
              <a:t>információt</a:t>
            </a:r>
            <a:r>
              <a:rPr dirty="0"/>
              <a:t> </a:t>
            </a:r>
            <a:r>
              <a:rPr dirty="0" err="1"/>
              <a:t>találhat</a:t>
            </a:r>
            <a:r>
              <a:rPr dirty="0"/>
              <a:t> </a:t>
            </a:r>
            <a:r>
              <a:rPr dirty="0" err="1"/>
              <a:t>arról</a:t>
            </a:r>
            <a:r>
              <a:rPr dirty="0"/>
              <a:t>, </a:t>
            </a:r>
            <a:r>
              <a:rPr dirty="0" err="1"/>
              <a:t>hogyan</a:t>
            </a:r>
            <a:r>
              <a:rPr dirty="0"/>
              <a:t> </a:t>
            </a:r>
            <a:r>
              <a:rPr dirty="0" err="1"/>
              <a:t>hozhatja</a:t>
            </a:r>
            <a:r>
              <a:rPr dirty="0"/>
              <a:t> </a:t>
            </a:r>
            <a:r>
              <a:rPr dirty="0" err="1"/>
              <a:t>létre</a:t>
            </a:r>
            <a:r>
              <a:rPr dirty="0"/>
              <a:t> EU Login </a:t>
            </a:r>
            <a:r>
              <a:rPr dirty="0" err="1"/>
              <a:t>fiókját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hogyan</a:t>
            </a:r>
            <a:r>
              <a:rPr dirty="0"/>
              <a:t> </a:t>
            </a:r>
            <a:r>
              <a:rPr lang="hu-HU" dirty="0"/>
              <a:t>aktiválhatja a </a:t>
            </a:r>
            <a:r>
              <a:rPr dirty="0" err="1"/>
              <a:t>két</a:t>
            </a:r>
            <a:r>
              <a:rPr lang="hu-HU" dirty="0"/>
              <a:t>lépcsős</a:t>
            </a:r>
            <a:r>
              <a:rPr dirty="0"/>
              <a:t> </a:t>
            </a:r>
            <a:r>
              <a:rPr dirty="0" err="1"/>
              <a:t>hitelesítést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Kérjük</a:t>
            </a:r>
            <a:r>
              <a:rPr dirty="0"/>
              <a:t>, </a:t>
            </a:r>
            <a:r>
              <a:rPr dirty="0" err="1"/>
              <a:t>olvassa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a </a:t>
            </a:r>
            <a:r>
              <a:rPr dirty="0" err="1"/>
              <a:t>fenti</a:t>
            </a:r>
            <a:r>
              <a:rPr dirty="0"/>
              <a:t> </a:t>
            </a:r>
            <a:r>
              <a:rPr dirty="0" err="1"/>
              <a:t>útmutatót</a:t>
            </a:r>
            <a:r>
              <a:rPr dirty="0"/>
              <a:t>, ha </a:t>
            </a:r>
            <a:r>
              <a:rPr dirty="0" err="1"/>
              <a:t>mobilhitelesítés</a:t>
            </a:r>
            <a:r>
              <a:rPr dirty="0"/>
              <a:t> </a:t>
            </a:r>
            <a:r>
              <a:rPr dirty="0" err="1"/>
              <a:t>helyett</a:t>
            </a:r>
            <a:r>
              <a:rPr dirty="0"/>
              <a:t> </a:t>
            </a:r>
            <a:r>
              <a:rPr dirty="0" err="1"/>
              <a:t>biztonsági</a:t>
            </a:r>
            <a:r>
              <a:rPr dirty="0"/>
              <a:t> </a:t>
            </a:r>
            <a:r>
              <a:rPr dirty="0" err="1"/>
              <a:t>kulcsot</a:t>
            </a:r>
            <a:r>
              <a:rPr dirty="0"/>
              <a:t> (SK) </a:t>
            </a:r>
            <a:r>
              <a:rPr dirty="0" err="1"/>
              <a:t>és</a:t>
            </a:r>
            <a:r>
              <a:rPr dirty="0"/>
              <a:t>/</a:t>
            </a:r>
            <a:r>
              <a:rPr dirty="0" err="1"/>
              <a:t>vagy</a:t>
            </a:r>
            <a:r>
              <a:rPr dirty="0"/>
              <a:t> </a:t>
            </a:r>
            <a:r>
              <a:rPr dirty="0" err="1"/>
              <a:t>megbízható</a:t>
            </a:r>
            <a:r>
              <a:rPr dirty="0"/>
              <a:t> </a:t>
            </a:r>
            <a:r>
              <a:rPr dirty="0" err="1"/>
              <a:t>platformokat</a:t>
            </a:r>
            <a:r>
              <a:rPr dirty="0"/>
              <a:t> (TP) </a:t>
            </a:r>
            <a:r>
              <a:rPr dirty="0" err="1"/>
              <a:t>kíván</a:t>
            </a:r>
            <a:r>
              <a:rPr dirty="0"/>
              <a:t> </a:t>
            </a:r>
            <a:r>
              <a:rPr dirty="0" err="1"/>
              <a:t>létrehozni</a:t>
            </a:r>
            <a:r>
              <a:rPr dirty="0"/>
              <a:t>.</a:t>
            </a:r>
          </a:p>
          <a:p>
            <a:pPr>
              <a:defRPr sz="2000"/>
            </a:pPr>
            <a:r>
              <a:rPr lang="hu-HU" dirty="0"/>
              <a:t>Segítségként m</a:t>
            </a:r>
            <a:r>
              <a:rPr dirty="0" err="1"/>
              <a:t>egtekintheti</a:t>
            </a:r>
            <a:r>
              <a:rPr dirty="0"/>
              <a:t> </a:t>
            </a:r>
            <a:r>
              <a:rPr dirty="0" err="1"/>
              <a:t>ezt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>
                <a:hlinkClick r:id="rId4"/>
              </a:rPr>
              <a:t>oktatóvideót</a:t>
            </a:r>
            <a:r>
              <a:rPr dirty="0"/>
              <a:t> is.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0180" y="6309206"/>
            <a:ext cx="114716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nem sikerült beállítania a kétlépcsős hitelesítést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kérjük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vegye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kapcsolatot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EU Login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segítségnyújtó központ munkatársaival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defRPr sz="1400" b="1"/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(EK-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munkaidő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: (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Közép-európai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idő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latin typeface="Arial" panose="020B0604020202020204" pitchFamily="34" charset="0"/>
                <a:cs typeface="Arial" panose="020B0604020202020204" pitchFamily="34" charset="0"/>
              </a:rPr>
              <a:t>szerint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dirty="0" err="1"/>
              <a:t>Köszönjük</a:t>
            </a:r>
            <a:r>
              <a:rPr lang="hu-HU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hu-HU" dirty="0"/>
              <a:t>Mi</a:t>
            </a:r>
            <a:r>
              <a:rPr dirty="0"/>
              <a:t> a </a:t>
            </a:r>
            <a:r>
              <a:rPr dirty="0" err="1"/>
              <a:t>különbség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b="1" dirty="0"/>
              <a:t>Europass</a:t>
            </a:r>
            <a:r>
              <a:rPr dirty="0"/>
              <a:t>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b="1" dirty="0"/>
              <a:t>EU Login</a:t>
            </a:r>
            <a:r>
              <a:rPr dirty="0"/>
              <a:t> </a:t>
            </a:r>
            <a:r>
              <a:rPr dirty="0" err="1"/>
              <a:t>között</a:t>
            </a:r>
            <a:r>
              <a:rPr lang="hu-HU" dirty="0"/>
              <a:t>? </a:t>
            </a:r>
            <a:endParaRPr dirty="0"/>
          </a:p>
          <a:p>
            <a:pPr marL="285750" indent="-285750">
              <a:defRPr sz="2000"/>
            </a:pPr>
            <a:r>
              <a:rPr dirty="0"/>
              <a:t>(1) Az</a:t>
            </a:r>
            <a:r>
              <a:rPr lang="hu-HU" dirty="0"/>
              <a:t> </a:t>
            </a:r>
            <a:r>
              <a:rPr b="1" dirty="0"/>
              <a:t>Europass </a:t>
            </a:r>
            <a:r>
              <a:rPr lang="hu-HU" dirty="0"/>
              <a:t>egy digitális eszköztár, mely segíti a tudatos karriertervezést. </a:t>
            </a:r>
            <a:r>
              <a:rPr dirty="0"/>
              <a:t> </a:t>
            </a:r>
            <a:r>
              <a:rPr dirty="0" err="1"/>
              <a:t>További</a:t>
            </a:r>
            <a:r>
              <a:rPr dirty="0"/>
              <a:t> </a:t>
            </a:r>
            <a:r>
              <a:rPr dirty="0" err="1"/>
              <a:t>információ</a:t>
            </a:r>
            <a:r>
              <a:rPr dirty="0"/>
              <a:t> </a:t>
            </a:r>
            <a:r>
              <a:rPr dirty="0" err="1"/>
              <a:t>ezen</a:t>
            </a:r>
            <a:r>
              <a:rPr dirty="0"/>
              <a:t> a </a:t>
            </a:r>
            <a:r>
              <a:rPr dirty="0" err="1">
                <a:hlinkClick r:id="rId3"/>
              </a:rPr>
              <a:t>linken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érhető</a:t>
            </a:r>
            <a:r>
              <a:rPr dirty="0">
                <a:hlinkClick r:id="rId3"/>
              </a:rPr>
              <a:t> el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Az</a:t>
            </a:r>
            <a:r>
              <a:rPr lang="hu-HU" dirty="0"/>
              <a:t> </a:t>
            </a:r>
            <a:r>
              <a:rPr b="1" dirty="0"/>
              <a:t>EU Login*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Európai</a:t>
            </a:r>
            <a:r>
              <a:rPr dirty="0"/>
              <a:t> </a:t>
            </a:r>
            <a:r>
              <a:rPr dirty="0" err="1"/>
              <a:t>Bizottság</a:t>
            </a:r>
            <a:r>
              <a:rPr dirty="0"/>
              <a:t> </a:t>
            </a:r>
            <a:r>
              <a:rPr lang="hu-HU" dirty="0"/>
              <a:t>által működtetett </a:t>
            </a:r>
            <a:r>
              <a:rPr dirty="0" err="1"/>
              <a:t>biztonságos</a:t>
            </a:r>
            <a:r>
              <a:rPr dirty="0"/>
              <a:t> </a:t>
            </a:r>
            <a:r>
              <a:rPr lang="hu-HU" dirty="0"/>
              <a:t>bejelentkezési felület, melynek segítségével lehet belépni az Europass portálra, és egyéb EU-s felületekre</a:t>
            </a:r>
            <a:r>
              <a:rPr dirty="0"/>
              <a:t>. </a:t>
            </a:r>
            <a:r>
              <a:rPr dirty="0" err="1"/>
              <a:t>Erről</a:t>
            </a:r>
            <a:r>
              <a:rPr dirty="0"/>
              <a:t> </a:t>
            </a:r>
            <a:r>
              <a:rPr dirty="0" err="1"/>
              <a:t>bővebben</a:t>
            </a:r>
            <a:r>
              <a:rPr dirty="0"/>
              <a:t> </a:t>
            </a:r>
            <a:r>
              <a:rPr dirty="0" err="1">
                <a:hlinkClick r:id="rId4"/>
              </a:rPr>
              <a:t>itt</a:t>
            </a:r>
            <a:r>
              <a:rPr dirty="0"/>
              <a:t> </a:t>
            </a:r>
            <a:r>
              <a:rPr dirty="0" err="1"/>
              <a:t>tájékozódhat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98" y="6402712"/>
            <a:ext cx="95718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már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rendelkezik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Europass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fiókkal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EU Login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fiókkal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ugrorjon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2- lépésre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Az EU Login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fiók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létrehozása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5040396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Hozza</a:t>
            </a:r>
            <a:r>
              <a:rPr sz="36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létre</a:t>
            </a:r>
            <a:r>
              <a:rPr sz="36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az</a:t>
            </a:r>
            <a:r>
              <a:rPr sz="36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EU Login </a:t>
            </a: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fiókját</a:t>
            </a:r>
            <a:r>
              <a:rPr sz="3600"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(Ha </a:t>
            </a:r>
            <a:r>
              <a:rPr sz="19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már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19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rendelkezik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Europass</a:t>
            </a:r>
            <a:r>
              <a:rPr lang="hu-HU"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19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fiókkal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19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és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/</a:t>
            </a:r>
            <a:r>
              <a:rPr sz="19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vagy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EU Login </a:t>
            </a:r>
            <a:r>
              <a:rPr sz="19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fiókkal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lang="hu-HU"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ugorjon a 2. lépésre</a:t>
            </a:r>
            <a:r>
              <a:rPr sz="19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)</a:t>
            </a:r>
          </a:p>
          <a:p>
            <a:pPr lvl="1" indent="0">
              <a:buNone/>
            </a:pPr>
            <a:endParaRPr sz="19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Két</a:t>
            </a:r>
            <a:r>
              <a:rPr lang="hu-HU" sz="36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lépcsős </a:t>
            </a: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hitelesítési</a:t>
            </a:r>
            <a:r>
              <a:rPr sz="36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módszer</a:t>
            </a:r>
            <a:r>
              <a:rPr sz="36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(2FA) </a:t>
            </a:r>
            <a:r>
              <a:rPr sz="36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hozzáadása</a:t>
            </a:r>
            <a:endParaRPr sz="36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rPr dirty="0"/>
              <a:t>Mi a </a:t>
            </a:r>
            <a:r>
              <a:rPr dirty="0" err="1"/>
              <a:t>teendő</a:t>
            </a:r>
            <a:r>
              <a:rPr dirty="0"/>
              <a:t>?</a:t>
            </a:r>
            <a:endParaRPr sz="4400" b="1" dirty="0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973255" cy="658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lépés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973255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2. 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lépés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dirty="0"/>
              <a:t>EU Login </a:t>
            </a:r>
            <a:r>
              <a:rPr dirty="0" err="1"/>
              <a:t>fiók</a:t>
            </a:r>
            <a:r>
              <a:rPr dirty="0"/>
              <a:t> </a:t>
            </a:r>
            <a:r>
              <a:rPr dirty="0" err="1"/>
              <a:t>létrehozása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Europass</a:t>
            </a:r>
            <a:r>
              <a:rPr lang="hu-HU" dirty="0"/>
              <a:t> portálra történő bejelentkezéshez</a:t>
            </a:r>
            <a:endParaRPr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dirty="0"/>
              <a:t>Az Europass</a:t>
            </a:r>
            <a:r>
              <a:rPr lang="hu-HU" dirty="0"/>
              <a:t> fiókból elérhető Beállítások fül alatt válassza ki a Fiókbeállítások opciót. Kattintson az EU Login felhasználói fiók kezelése gombra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Az EU Login </a:t>
            </a:r>
            <a:r>
              <a:rPr dirty="0" err="1"/>
              <a:t>oldal</a:t>
            </a:r>
            <a:r>
              <a:rPr dirty="0"/>
              <a:t> </a:t>
            </a:r>
            <a:r>
              <a:rPr dirty="0" err="1"/>
              <a:t>elérésekor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„</a:t>
            </a:r>
            <a:r>
              <a:rPr b="1" dirty="0" err="1"/>
              <a:t>Fiók</a:t>
            </a:r>
            <a:r>
              <a:rPr b="1" dirty="0"/>
              <a:t> </a:t>
            </a:r>
            <a:r>
              <a:rPr b="1" dirty="0" err="1"/>
              <a:t>létrehozása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EU Login </a:t>
            </a:r>
            <a:r>
              <a:rPr dirty="0" err="1"/>
              <a:t>fiók</a:t>
            </a:r>
            <a:r>
              <a:rPr lang="hu-HU" dirty="0"/>
              <a:t>ját</a:t>
            </a:r>
            <a:r>
              <a:rPr dirty="0"/>
              <a:t> </a:t>
            </a:r>
            <a:r>
              <a:rPr dirty="0" err="1"/>
              <a:t>közvetlenül</a:t>
            </a:r>
            <a:r>
              <a:rPr dirty="0"/>
              <a:t> is </a:t>
            </a:r>
            <a:r>
              <a:rPr dirty="0" err="1"/>
              <a:t>létrehozhatja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alábbi</a:t>
            </a:r>
            <a:r>
              <a:rPr dirty="0"/>
              <a:t> </a:t>
            </a:r>
            <a:r>
              <a:rPr dirty="0" err="1"/>
              <a:t>linken</a:t>
            </a:r>
            <a:r>
              <a:rPr dirty="0"/>
              <a:t> </a:t>
            </a:r>
            <a:r>
              <a:rPr dirty="0" err="1"/>
              <a:t>keresztül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i="0" dirty="0"/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Az EU Login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fiók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létrehozása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1. </a:t>
            </a:r>
            <a:r>
              <a:rPr dirty="0" err="1"/>
              <a:t>lépés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Töltse</a:t>
            </a:r>
            <a:r>
              <a:rPr dirty="0"/>
              <a:t> ki a </a:t>
            </a:r>
            <a:r>
              <a:rPr dirty="0" err="1"/>
              <a:t>megadott</a:t>
            </a:r>
            <a:r>
              <a:rPr dirty="0"/>
              <a:t> </a:t>
            </a:r>
            <a:r>
              <a:rPr dirty="0" err="1"/>
              <a:t>űrlapot</a:t>
            </a:r>
            <a:r>
              <a:rPr dirty="0"/>
              <a:t> a </a:t>
            </a:r>
            <a:r>
              <a:rPr dirty="0" err="1"/>
              <a:t>szükséges</a:t>
            </a:r>
            <a:r>
              <a:rPr dirty="0"/>
              <a:t> </a:t>
            </a:r>
            <a:r>
              <a:rPr dirty="0" err="1"/>
              <a:t>információkkal</a:t>
            </a:r>
            <a:r>
              <a:rPr dirty="0"/>
              <a:t>.</a:t>
            </a:r>
          </a:p>
          <a:p>
            <a:pPr marL="742950" lvl="1" indent="-285750">
              <a:defRPr sz="2600"/>
            </a:pP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Az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Ön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vezeték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és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utóneve</a:t>
            </a:r>
            <a:endParaRPr sz="25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defRPr sz="2600"/>
            </a:pPr>
            <a:r>
              <a:rPr lang="hu-HU"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-mail-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cím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és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annak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megerősítése</a:t>
            </a:r>
            <a:endParaRPr sz="25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742950" lvl="1" indent="-285750">
              <a:defRPr sz="2600"/>
            </a:pP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nyelv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amelyen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az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e-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mailt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szeretné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megkapni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defRPr sz="2600"/>
            </a:pPr>
            <a:r>
              <a:rPr lang="hu-HU"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Írja be a 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képen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látható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betű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-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és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számkódot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(ha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nem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tudja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elolvasni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kódot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kattintson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a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gombra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hogy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újat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5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generáljon</a:t>
            </a:r>
            <a:r>
              <a:rPr sz="25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lnSpc>
                <a:spcPct val="120000"/>
              </a:lnSpc>
              <a:defRPr sz="2600"/>
            </a:pPr>
            <a:r>
              <a:rPr lang="hu-HU" dirty="0"/>
              <a:t>A visszaigazoló e-mailt </a:t>
            </a:r>
            <a:r>
              <a:rPr dirty="0"/>
              <a:t>a</a:t>
            </a:r>
            <a:r>
              <a:rPr lang="hu-HU" dirty="0"/>
              <a:t> </a:t>
            </a:r>
            <a:r>
              <a:rPr dirty="0" err="1"/>
              <a:t>megadott</a:t>
            </a:r>
            <a:r>
              <a:rPr dirty="0"/>
              <a:t> e-mail-</a:t>
            </a:r>
            <a:r>
              <a:rPr dirty="0" err="1"/>
              <a:t>címre</a:t>
            </a:r>
            <a:r>
              <a:rPr dirty="0"/>
              <a:t> </a:t>
            </a:r>
            <a:r>
              <a:rPr dirty="0" err="1"/>
              <a:t>küldjük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lang="hu-HU" dirty="0"/>
              <a:t>Olvassa el és fogadja el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adatvédelmi</a:t>
            </a:r>
            <a:r>
              <a:rPr dirty="0"/>
              <a:t> </a:t>
            </a:r>
            <a:r>
              <a:rPr dirty="0" err="1"/>
              <a:t>nyilatkozatot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Kattintson</a:t>
            </a:r>
            <a:r>
              <a:rPr dirty="0"/>
              <a:t> a „</a:t>
            </a:r>
            <a:r>
              <a:rPr b="1" dirty="0" err="1"/>
              <a:t>Fiók</a:t>
            </a:r>
            <a:r>
              <a:rPr b="1" dirty="0"/>
              <a:t> </a:t>
            </a:r>
            <a:r>
              <a:rPr b="1" dirty="0" err="1"/>
              <a:t>létrehozása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Az EU Login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fiók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létrehozása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8046720" y="2486895"/>
            <a:ext cx="1021148" cy="6048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7312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353701" y="4042611"/>
            <a:ext cx="1760561" cy="13830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6882063" y="5159141"/>
            <a:ext cx="2232199" cy="71959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6179419" y="5342021"/>
            <a:ext cx="2934843" cy="1097453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239225" y="4514248"/>
            <a:ext cx="987345" cy="857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dirty="0"/>
              <a:t>A </a:t>
            </a:r>
            <a:r>
              <a:rPr dirty="0" err="1"/>
              <a:t>rendszer</a:t>
            </a:r>
            <a:r>
              <a:rPr dirty="0"/>
              <a:t> </a:t>
            </a:r>
            <a:r>
              <a:rPr lang="hu-HU" dirty="0"/>
              <a:t>egy visszaigazoló </a:t>
            </a:r>
            <a:r>
              <a:rPr dirty="0"/>
              <a:t>e-</a:t>
            </a:r>
            <a:r>
              <a:rPr dirty="0" err="1"/>
              <a:t>mailt</a:t>
            </a:r>
            <a:r>
              <a:rPr dirty="0"/>
              <a:t> fog k</a:t>
            </a:r>
            <a:r>
              <a:rPr lang="hu-HU" dirty="0" err="1"/>
              <a:t>üldeni</a:t>
            </a:r>
            <a:r>
              <a:rPr lang="hu-HU" dirty="0"/>
              <a:t> Önnek</a:t>
            </a:r>
            <a:r>
              <a:rPr dirty="0"/>
              <a:t> </a:t>
            </a:r>
            <a:r>
              <a:rPr sz="2000" dirty="0"/>
              <a:t>(</a:t>
            </a:r>
            <a:r>
              <a:rPr sz="2000" dirty="0" err="1"/>
              <a:t>ellenőrizze</a:t>
            </a:r>
            <a:r>
              <a:rPr sz="2000" dirty="0"/>
              <a:t> a </a:t>
            </a:r>
            <a:r>
              <a:rPr lang="hu-HU" sz="2000" dirty="0"/>
              <a:t>spam </a:t>
            </a:r>
            <a:r>
              <a:rPr sz="2000" dirty="0" err="1"/>
              <a:t>mappát</a:t>
            </a:r>
            <a:r>
              <a:rPr sz="2000" dirty="0"/>
              <a:t>, ha 10–15 </a:t>
            </a:r>
            <a:r>
              <a:rPr sz="2000" dirty="0" err="1"/>
              <a:t>percen</a:t>
            </a:r>
            <a:r>
              <a:rPr sz="2000" dirty="0"/>
              <a:t> </a:t>
            </a:r>
            <a:r>
              <a:rPr sz="2000" dirty="0" err="1"/>
              <a:t>belül</a:t>
            </a:r>
            <a:r>
              <a:rPr sz="2000" dirty="0"/>
              <a:t> </a:t>
            </a:r>
            <a:r>
              <a:rPr sz="2000" dirty="0" err="1"/>
              <a:t>nem</a:t>
            </a:r>
            <a:r>
              <a:rPr sz="2000" dirty="0"/>
              <a:t> </a:t>
            </a:r>
            <a:r>
              <a:rPr sz="2000" dirty="0" err="1"/>
              <a:t>lát</a:t>
            </a:r>
            <a:r>
              <a:rPr sz="2000" dirty="0"/>
              <a:t> </a:t>
            </a:r>
            <a:r>
              <a:rPr sz="2000" dirty="0" err="1"/>
              <a:t>ilyen</a:t>
            </a:r>
            <a:r>
              <a:rPr sz="2000" dirty="0"/>
              <a:t> </a:t>
            </a:r>
            <a:r>
              <a:rPr lang="hu-HU" sz="2000" dirty="0"/>
              <a:t>levelet</a:t>
            </a:r>
            <a:r>
              <a:rPr sz="2000" dirty="0"/>
              <a:t>).</a:t>
            </a:r>
          </a:p>
          <a:p>
            <a:pPr lvl="1">
              <a:lnSpc>
                <a:spcPct val="150000"/>
              </a:lnSpc>
              <a:defRPr sz="2100"/>
            </a:pP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Ha 10 perc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elteltével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sem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kapta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meg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az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e-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mailt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kérjük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vegye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kapcsolatot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EU Login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segítségnyújtó központtal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 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Kérjük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vegye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figyelembe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,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hogy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az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e-mail </a:t>
            </a:r>
            <a:r>
              <a:rPr lang="hu-HU"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ki</a:t>
            </a:r>
            <a:r>
              <a:rPr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küldése</a:t>
            </a:r>
            <a:r>
              <a:rPr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2–10 perc</a:t>
            </a:r>
            <a:r>
              <a:rPr lang="hu-HU" sz="2000" dirty="0" err="1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ig</a:t>
            </a:r>
            <a:r>
              <a:rPr lang="hu-HU" sz="2000" dirty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is eltarthat. </a:t>
            </a:r>
            <a:endParaRPr sz="20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Kövesse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e-</a:t>
            </a:r>
            <a:r>
              <a:rPr dirty="0" err="1"/>
              <a:t>mailben</a:t>
            </a:r>
            <a:r>
              <a:rPr dirty="0"/>
              <a:t> </a:t>
            </a:r>
            <a:r>
              <a:rPr dirty="0" err="1"/>
              <a:t>szereplő</a:t>
            </a:r>
            <a:r>
              <a:rPr dirty="0"/>
              <a:t> </a:t>
            </a:r>
            <a:r>
              <a:rPr dirty="0" err="1"/>
              <a:t>utasításokat</a:t>
            </a:r>
            <a:r>
              <a:rPr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</a:t>
            </a:r>
            <a:r>
              <a:rPr dirty="0" err="1"/>
              <a:t>kapott</a:t>
            </a:r>
            <a:r>
              <a:rPr dirty="0"/>
              <a:t> </a:t>
            </a:r>
            <a:r>
              <a:rPr dirty="0" err="1"/>
              <a:t>linkre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Az EU Login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fiók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létrehozása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 err="1"/>
              <a:t>Kérjük</a:t>
            </a:r>
            <a:r>
              <a:rPr dirty="0"/>
              <a:t>, </a:t>
            </a:r>
            <a:r>
              <a:rPr lang="hu-HU" dirty="0"/>
              <a:t>adjon meg egy </a:t>
            </a:r>
            <a:r>
              <a:rPr b="1" dirty="0" err="1"/>
              <a:t>jelszót</a:t>
            </a:r>
            <a:r>
              <a:rPr b="1" dirty="0"/>
              <a:t>, </a:t>
            </a:r>
            <a:r>
              <a:rPr dirty="0" err="1"/>
              <a:t>és</a:t>
            </a:r>
            <a:r>
              <a:rPr dirty="0"/>
              <a:t> </a:t>
            </a:r>
            <a:r>
              <a:rPr b="1" dirty="0" err="1"/>
              <a:t>erősítse</a:t>
            </a:r>
            <a:r>
              <a:rPr b="1" dirty="0"/>
              <a:t> meg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/>
              <a:t>Az „</a:t>
            </a:r>
            <a:r>
              <a:rPr dirty="0" err="1"/>
              <a:t>Új</a:t>
            </a:r>
            <a:r>
              <a:rPr dirty="0"/>
              <a:t> </a:t>
            </a:r>
            <a:r>
              <a:rPr dirty="0" err="1"/>
              <a:t>jelszó</a:t>
            </a:r>
            <a:r>
              <a:rPr dirty="0"/>
              <a:t>” </a:t>
            </a:r>
            <a:r>
              <a:rPr dirty="0" err="1"/>
              <a:t>mezőben</a:t>
            </a:r>
            <a:r>
              <a:rPr dirty="0"/>
              <a:t> </a:t>
            </a:r>
            <a:r>
              <a:rPr dirty="0" err="1"/>
              <a:t>írja</a:t>
            </a:r>
            <a:r>
              <a:rPr dirty="0"/>
              <a:t> be a </a:t>
            </a:r>
            <a:r>
              <a:rPr dirty="0" err="1"/>
              <a:t>használni</a:t>
            </a:r>
            <a:r>
              <a:rPr dirty="0"/>
              <a:t> </a:t>
            </a:r>
            <a:r>
              <a:rPr dirty="0" err="1"/>
              <a:t>kívánt</a:t>
            </a:r>
            <a:r>
              <a:rPr dirty="0"/>
              <a:t> </a:t>
            </a:r>
            <a:r>
              <a:rPr dirty="0" err="1"/>
              <a:t>jelszót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oldal</a:t>
            </a:r>
            <a:r>
              <a:rPr dirty="0"/>
              <a:t> </a:t>
            </a:r>
            <a:r>
              <a:rPr dirty="0" err="1"/>
              <a:t>utasításainak</a:t>
            </a:r>
            <a:r>
              <a:rPr dirty="0"/>
              <a:t> </a:t>
            </a:r>
            <a:r>
              <a:rPr dirty="0" err="1"/>
              <a:t>megfelelően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Írja</a:t>
            </a:r>
            <a:r>
              <a:rPr dirty="0"/>
              <a:t> be </a:t>
            </a:r>
            <a:r>
              <a:rPr dirty="0" err="1"/>
              <a:t>újra</a:t>
            </a:r>
            <a:r>
              <a:rPr dirty="0"/>
              <a:t> </a:t>
            </a:r>
            <a:r>
              <a:rPr dirty="0" err="1"/>
              <a:t>jelszavát</a:t>
            </a:r>
            <a:r>
              <a:rPr dirty="0"/>
              <a:t> </a:t>
            </a:r>
            <a:r>
              <a:rPr dirty="0" err="1"/>
              <a:t>az</a:t>
            </a:r>
            <a:r>
              <a:rPr dirty="0"/>
              <a:t> „</a:t>
            </a:r>
            <a:r>
              <a:rPr dirty="0" err="1"/>
              <a:t>Új</a:t>
            </a:r>
            <a:r>
              <a:rPr dirty="0"/>
              <a:t> </a:t>
            </a:r>
            <a:r>
              <a:rPr dirty="0" err="1"/>
              <a:t>jelszó</a:t>
            </a:r>
            <a:r>
              <a:rPr dirty="0"/>
              <a:t> </a:t>
            </a:r>
            <a:r>
              <a:rPr dirty="0" err="1"/>
              <a:t>megerősítése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, </a:t>
            </a:r>
            <a:r>
              <a:rPr dirty="0" err="1"/>
              <a:t>majd</a:t>
            </a:r>
            <a:r>
              <a:rPr dirty="0"/>
              <a:t> </a:t>
            </a:r>
            <a:r>
              <a:rPr dirty="0" err="1"/>
              <a:t>kattintson</a:t>
            </a:r>
            <a:r>
              <a:rPr dirty="0"/>
              <a:t> a „</a:t>
            </a:r>
            <a:r>
              <a:rPr lang="hu-HU" dirty="0"/>
              <a:t>Küldés</a:t>
            </a:r>
            <a:r>
              <a:rPr dirty="0"/>
              <a:t>” </a:t>
            </a:r>
            <a:r>
              <a:rPr dirty="0" err="1"/>
              <a:t>gombra</a:t>
            </a:r>
            <a:r>
              <a:rPr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10356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Az EU Login fiók létrehozása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7064943" y="3248298"/>
            <a:ext cx="1216908" cy="50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7064943" y="3805646"/>
            <a:ext cx="1216908" cy="304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908884" y="4379495"/>
            <a:ext cx="3372967" cy="7929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Ezután kattintson a „Proceed” vagy a „Login” gombra.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Ha az 1. lépés elején regisztrált az Europassból (a közvetlen EU Login link használata helyett), elolvashatja a következő üzenetet: „Nincs mobil eszköz. Ha mobil eszközt szeretne regisztrálni, látogasson el a Saját fiókra”. Ez normális, nem pánik.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Bezárhatja ezt az oldalt, és továbbléphet a 2. lépéshez.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Az EU Login fiók létrehozása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8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/>
              <a:t>Az EU Login </a:t>
            </a:r>
            <a:r>
              <a:rPr dirty="0" err="1"/>
              <a:t>mobilalkalmazás</a:t>
            </a:r>
            <a:r>
              <a:rPr dirty="0"/>
              <a:t> a </a:t>
            </a:r>
            <a:r>
              <a:rPr dirty="0" err="1"/>
              <a:t>következő</a:t>
            </a:r>
            <a:r>
              <a:rPr dirty="0"/>
              <a:t> </a:t>
            </a:r>
            <a:r>
              <a:rPr lang="hu-HU" dirty="0"/>
              <a:t>eszközökre</a:t>
            </a:r>
            <a:r>
              <a:rPr dirty="0"/>
              <a:t> </a:t>
            </a:r>
            <a:r>
              <a:rPr dirty="0" err="1"/>
              <a:t>telepíthető</a:t>
            </a:r>
            <a:r>
              <a:rPr dirty="0"/>
              <a:t>: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Google Play Store (Android), </a:t>
            </a:r>
            <a:endParaRPr sz="2000" dirty="0">
              <a:solidFill>
                <a:srgbClr val="C6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App Store (iOS),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C65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/>
              <a:t>Az </a:t>
            </a:r>
            <a:r>
              <a:rPr dirty="0" err="1"/>
              <a:t>alkalmazás</a:t>
            </a:r>
            <a:r>
              <a:rPr dirty="0"/>
              <a:t> </a:t>
            </a:r>
            <a:r>
              <a:rPr dirty="0" err="1"/>
              <a:t>megfelelő</a:t>
            </a:r>
            <a:r>
              <a:rPr dirty="0"/>
              <a:t> </a:t>
            </a:r>
            <a:r>
              <a:rPr dirty="0" err="1"/>
              <a:t>működéséhez</a:t>
            </a:r>
            <a:r>
              <a:rPr dirty="0"/>
              <a:t> a </a:t>
            </a:r>
            <a:r>
              <a:rPr dirty="0" err="1"/>
              <a:t>következőkre</a:t>
            </a:r>
            <a:r>
              <a:rPr dirty="0"/>
              <a:t> van </a:t>
            </a:r>
            <a:r>
              <a:rPr dirty="0" err="1"/>
              <a:t>szükség</a:t>
            </a:r>
            <a:r>
              <a:rPr dirty="0"/>
              <a:t>: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számítógép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/laptop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Ön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mobileszköze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9032993" y="1797025"/>
            <a:ext cx="1982457" cy="3095622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Töltse</a:t>
            </a:r>
            <a:r>
              <a:rPr dirty="0"/>
              <a:t> le a</a:t>
            </a:r>
            <a:r>
              <a:rPr lang="hu-HU" dirty="0"/>
              <a:t>z EU Login alkalmazást okostelefonjára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5983" y="101313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Két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lépcsős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hitelesítés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beállít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ása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9500" y="5403303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893" y="5088194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137" y="5099131"/>
            <a:ext cx="1103311" cy="11033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 smtClean="0"/>
              <a:t>2</a:t>
            </a:r>
            <a:r>
              <a:rPr dirty="0" smtClean="0"/>
              <a:t>. </a:t>
            </a:r>
            <a:r>
              <a:rPr dirty="0" err="1"/>
              <a:t>lépés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5801E1-2D49-4781-BDD7-D80FA9F6BFA4}">
  <ds:schemaRefs>
    <ds:schemaRef ds:uri="0c869d80-d99c-4dac-b26b-cbbc56b0e91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a230dd3-5426-44e9-972e-c86e457e3d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1293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EU Login fiók létrehozása az Europass portálra történő bejelentkezéshez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Kiegészítő információk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