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Kliknite za uređivanje glavnih tekstualnih stilova</a:t>
            </a:r>
          </a:p>
          <a:p>
            <a:pPr lvl="1"/>
            <a:r>
              <a:t>Druga razina</a:t>
            </a:r>
          </a:p>
          <a:p>
            <a:pPr lvl="2"/>
            <a:r>
              <a:t>Treća razina</a:t>
            </a:r>
          </a:p>
          <a:p>
            <a:pPr lvl="3"/>
            <a:r>
              <a:t>Četvrta razina</a:t>
            </a:r>
          </a:p>
          <a:p>
            <a:pPr lvl="4"/>
            <a:r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Ako 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Ako ste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Mjesto za tekst naslova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Dodatni tekst ovdje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Hvala vam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Pitanja i odgovori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4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2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†ракнете за редактиране на основното заглавие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††рсив†т или текстбт на бараграба бе отиде т†к и т†к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††рсив†т или текстбт на бараграба бе отиде т†к и т†к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††рсив†т или текстбт на бараграба бе отиде т†к и т†к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173412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6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7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12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5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Kliknite za uređivanje stila glavnog naslova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Kovčege ili tekst stavaka možete ići ovdje i ovdje.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Kovčege ili tekst stavaka možete ići ovdje i ovdje.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Kovčege ili tekst stavaka možete ići ovdje i ovdje.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Kliknite za uređivanje stila glavnog naziva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†ракнете, за да редактирате стила на главното заглавие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t>Europass Login i dvostruka provjera autentičnosti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 smtClean="0"/>
              <a:t>Nakon</a:t>
            </a:r>
            <a:r>
              <a:rPr lang="hr-HR" dirty="0" smtClean="0"/>
              <a:t> </a:t>
            </a:r>
            <a:r>
              <a:rPr lang="hr-HR" dirty="0"/>
              <a:t>što ste</a:t>
            </a:r>
            <a:r>
              <a:rPr dirty="0"/>
              <a:t> </a:t>
            </a:r>
            <a:r>
              <a:rPr dirty="0" err="1"/>
              <a:t>instalira</a:t>
            </a:r>
            <a:r>
              <a:rPr lang="hr-HR" dirty="0"/>
              <a:t>li</a:t>
            </a:r>
            <a:r>
              <a:rPr dirty="0"/>
              <a:t> </a:t>
            </a:r>
            <a:r>
              <a:rPr dirty="0" err="1"/>
              <a:t>mobiln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aplikacij</a:t>
            </a:r>
            <a:r>
              <a:rPr lang="hr-HR" dirty="0"/>
              <a:t>u</a:t>
            </a:r>
            <a:r>
              <a:rPr dirty="0"/>
              <a:t> EU Login </a:t>
            </a:r>
            <a:r>
              <a:rPr dirty="0" err="1"/>
              <a:t>otvorite</a:t>
            </a:r>
            <a:r>
              <a:rPr dirty="0"/>
              <a:t> je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/>
              <a:t>uključite</a:t>
            </a:r>
            <a:r>
              <a:rPr b="1" dirty="0"/>
              <a:t> </a:t>
            </a:r>
            <a:r>
              <a:rPr b="1" dirty="0" err="1"/>
              <a:t>opciju</a:t>
            </a:r>
            <a:r>
              <a:rPr b="1" dirty="0"/>
              <a:t> „</a:t>
            </a:r>
            <a:r>
              <a:rPr b="1" dirty="0" err="1"/>
              <a:t>Initialise</a:t>
            </a:r>
            <a:r>
              <a:rPr b="1" dirty="0"/>
              <a:t>”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Slijedite</a:t>
            </a:r>
            <a:r>
              <a:rPr dirty="0"/>
              <a:t> </a:t>
            </a:r>
            <a:r>
              <a:rPr dirty="0" err="1"/>
              <a:t>upute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zaslonu</a:t>
            </a:r>
            <a:r>
              <a:rPr b="1" dirty="0"/>
              <a:t>*</a:t>
            </a:r>
            <a:r>
              <a:rPr dirty="0"/>
              <a:t>. U </a:t>
            </a:r>
            <a:r>
              <a:rPr dirty="0" err="1"/>
              <a:t>pregledniku</a:t>
            </a:r>
            <a:r>
              <a:rPr dirty="0"/>
              <a:t> </a:t>
            </a:r>
            <a:r>
              <a:rPr dirty="0" err="1"/>
              <a:t>svojeg</a:t>
            </a:r>
            <a:r>
              <a:rPr dirty="0"/>
              <a:t> </a:t>
            </a:r>
            <a:r>
              <a:rPr dirty="0" err="1"/>
              <a:t>računala</a:t>
            </a:r>
            <a:r>
              <a:rPr dirty="0"/>
              <a:t> </a:t>
            </a:r>
            <a:r>
              <a:rPr lang="hr-HR" b="1" dirty="0"/>
              <a:t>otvorite </a:t>
            </a:r>
            <a:r>
              <a:rPr b="1" dirty="0" err="1"/>
              <a:t>sljedeć</a:t>
            </a:r>
            <a:r>
              <a:rPr lang="hr-HR" b="1" dirty="0"/>
              <a:t>u poveznicu</a:t>
            </a:r>
            <a:r>
              <a:rPr dirty="0"/>
              <a:t>: </a:t>
            </a:r>
            <a:r>
              <a:rPr dirty="0">
                <a:hlinkClick r:id="rId3"/>
              </a:rPr>
              <a:t>https://</a:t>
            </a:r>
            <a:r>
              <a:rPr dirty="0" smtClean="0">
                <a:hlinkClick r:id="rId3"/>
              </a:rPr>
              <a:t>webgate.ec.europa.eu/cas/mobile</a:t>
            </a:r>
            <a:endParaRPr lang="it-IT" dirty="0"/>
          </a:p>
          <a:p>
            <a:pPr>
              <a:defRPr sz="2000"/>
            </a:pPr>
            <a:r>
              <a:rPr dirty="0" err="1" smtClean="0"/>
              <a:t>Ako</a:t>
            </a:r>
            <a:r>
              <a:rPr dirty="0" smtClean="0"/>
              <a:t> </a:t>
            </a:r>
            <a:r>
              <a:rPr dirty="0"/>
              <a:t>je </a:t>
            </a:r>
            <a:r>
              <a:rPr dirty="0" err="1"/>
              <a:t>potrebno</a:t>
            </a:r>
            <a:r>
              <a:rPr dirty="0"/>
              <a:t>, </a:t>
            </a:r>
            <a:r>
              <a:rPr lang="hr-HR" dirty="0"/>
              <a:t>izvršite još jednu</a:t>
            </a:r>
            <a:r>
              <a:rPr dirty="0"/>
              <a:t> </a:t>
            </a:r>
            <a:r>
              <a:rPr dirty="0" err="1"/>
              <a:t>provjer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autentičnost</a:t>
            </a:r>
            <a:r>
              <a:rPr lang="hr-HR" dirty="0"/>
              <a:t>i</a:t>
            </a:r>
            <a:r>
              <a:rPr dirty="0"/>
              <a:t> </a:t>
            </a:r>
            <a:r>
              <a:rPr dirty="0" err="1"/>
              <a:t>svojim</a:t>
            </a:r>
            <a:r>
              <a:rPr dirty="0"/>
              <a:t> </a:t>
            </a:r>
            <a:r>
              <a:rPr dirty="0" err="1"/>
              <a:t>korisničkim</a:t>
            </a:r>
            <a:r>
              <a:rPr dirty="0"/>
              <a:t> </a:t>
            </a:r>
            <a:r>
              <a:rPr dirty="0" err="1"/>
              <a:t>imenom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lozinkom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već</a:t>
            </a:r>
            <a:r>
              <a:rPr dirty="0"/>
              <a:t> </a:t>
            </a:r>
            <a:r>
              <a:rPr lang="hr-HR" dirty="0"/>
              <a:t>instalirali</a:t>
            </a:r>
            <a:r>
              <a:rPr dirty="0"/>
              <a:t> </a:t>
            </a:r>
            <a:r>
              <a:rPr lang="hr-HR" dirty="0"/>
              <a:t>mobilnu aplikaciju </a:t>
            </a:r>
            <a:r>
              <a:rPr dirty="0"/>
              <a:t>EU Login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drugom</a:t>
            </a:r>
            <a:r>
              <a:rPr dirty="0"/>
              <a:t> </a:t>
            </a:r>
            <a:r>
              <a:rPr lang="hr-HR" dirty="0"/>
              <a:t>mobilnom </a:t>
            </a:r>
            <a:r>
              <a:rPr dirty="0" err="1"/>
              <a:t>uređaju</a:t>
            </a:r>
            <a:r>
              <a:rPr dirty="0"/>
              <a:t>, </a:t>
            </a:r>
            <a:r>
              <a:rPr lang="hr-HR" dirty="0"/>
              <a:t>provjeru </a:t>
            </a:r>
            <a:r>
              <a:rPr dirty="0" err="1"/>
              <a:t>autentičnost</a:t>
            </a:r>
            <a:r>
              <a:rPr lang="hr-HR" dirty="0"/>
              <a:t>i moći ćete izvršiti isključivo</a:t>
            </a:r>
            <a:r>
              <a:rPr dirty="0"/>
              <a:t> s </a:t>
            </a:r>
            <a:r>
              <a:rPr dirty="0" err="1"/>
              <a:t>pomoću</a:t>
            </a:r>
            <a:r>
              <a:rPr dirty="0"/>
              <a:t> </a:t>
            </a:r>
            <a:r>
              <a:rPr dirty="0" err="1"/>
              <a:t>već</a:t>
            </a:r>
            <a:r>
              <a:rPr dirty="0"/>
              <a:t> </a:t>
            </a:r>
            <a:r>
              <a:rPr dirty="0" err="1"/>
              <a:t>registriranog</a:t>
            </a:r>
            <a:r>
              <a:rPr dirty="0"/>
              <a:t> </a:t>
            </a:r>
            <a:r>
              <a:rPr dirty="0" err="1"/>
              <a:t>uređaja</a:t>
            </a:r>
            <a:r>
              <a:rPr dirty="0"/>
              <a:t>. </a:t>
            </a:r>
            <a:r>
              <a:rPr lang="hr-HR" dirty="0"/>
              <a:t>U m</a:t>
            </a:r>
            <a:r>
              <a:rPr dirty="0" err="1"/>
              <a:t>obiln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aplikacij</a:t>
            </a:r>
            <a:r>
              <a:rPr lang="hr-HR" dirty="0"/>
              <a:t>u</a:t>
            </a:r>
            <a:r>
              <a:rPr dirty="0"/>
              <a:t> EU Login </a:t>
            </a:r>
            <a:r>
              <a:rPr dirty="0" err="1"/>
              <a:t>može</a:t>
            </a:r>
            <a:r>
              <a:rPr dirty="0"/>
              <a:t> </a:t>
            </a:r>
            <a:r>
              <a:rPr lang="hr-HR" dirty="0"/>
              <a:t>se </a:t>
            </a:r>
            <a:r>
              <a:rPr dirty="0" err="1"/>
              <a:t>registrirati</a:t>
            </a:r>
            <a:r>
              <a:rPr dirty="0"/>
              <a:t> </a:t>
            </a:r>
            <a:r>
              <a:rPr dirty="0" err="1"/>
              <a:t>samo</a:t>
            </a:r>
            <a:r>
              <a:rPr dirty="0"/>
              <a:t> </a:t>
            </a:r>
            <a:r>
              <a:rPr dirty="0" err="1"/>
              <a:t>jedan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, a </a:t>
            </a:r>
            <a:r>
              <a:rPr dirty="0" err="1"/>
              <a:t>račun</a:t>
            </a:r>
            <a:r>
              <a:rPr dirty="0"/>
              <a:t> se </a:t>
            </a:r>
            <a:r>
              <a:rPr dirty="0" err="1"/>
              <a:t>može</a:t>
            </a:r>
            <a:r>
              <a:rPr dirty="0"/>
              <a:t> </a:t>
            </a:r>
            <a:r>
              <a:rPr dirty="0" err="1"/>
              <a:t>registrirati</a:t>
            </a:r>
            <a:r>
              <a:rPr dirty="0"/>
              <a:t> </a:t>
            </a:r>
            <a:r>
              <a:rPr dirty="0" err="1"/>
              <a:t>samo</a:t>
            </a:r>
            <a:r>
              <a:rPr lang="hr-HR" dirty="0"/>
              <a:t> s</a:t>
            </a:r>
            <a:r>
              <a:rPr dirty="0"/>
              <a:t> </a:t>
            </a:r>
            <a:r>
              <a:rPr dirty="0" err="1"/>
              <a:t>jednom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aplikacijom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Na oba uređaja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Dodavanje</a:t>
            </a:r>
            <a:r>
              <a:rPr dirty="0"/>
              <a:t> </a:t>
            </a:r>
            <a:r>
              <a:rPr dirty="0" err="1"/>
              <a:t>dvostruke</a:t>
            </a:r>
            <a:r>
              <a:rPr dirty="0"/>
              <a:t> </a:t>
            </a:r>
            <a:r>
              <a:rPr lang="hr-HR" dirty="0"/>
              <a:t>provjere </a:t>
            </a:r>
            <a:r>
              <a:rPr dirty="0" err="1"/>
              <a:t>autenti</a:t>
            </a:r>
            <a:r>
              <a:rPr lang="hr-HR" dirty="0"/>
              <a:t>čnosti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5476775" y="3609474"/>
            <a:ext cx="1620711" cy="21358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Dodaj</a:t>
            </a:r>
            <a:r>
              <a:rPr b="1" dirty="0"/>
              <a:t> </a:t>
            </a:r>
            <a:r>
              <a:rPr b="1" dirty="0" err="1"/>
              <a:t>mobilni</a:t>
            </a:r>
            <a:r>
              <a:rPr b="1" dirty="0"/>
              <a:t> </a:t>
            </a:r>
            <a:r>
              <a:rPr b="1" dirty="0" err="1"/>
              <a:t>uređaj</a:t>
            </a:r>
            <a:r>
              <a:rPr dirty="0"/>
              <a:t>” </a:t>
            </a:r>
            <a:endParaRPr sz="2000" dirty="0"/>
          </a:p>
          <a:p>
            <a:pPr>
              <a:defRPr sz="2000"/>
            </a:pPr>
            <a:r>
              <a:rPr dirty="0"/>
              <a:t>U </a:t>
            </a:r>
            <a:r>
              <a:rPr dirty="0" err="1"/>
              <a:t>polju</a:t>
            </a:r>
            <a:r>
              <a:rPr dirty="0"/>
              <a:t> „</a:t>
            </a:r>
            <a:r>
              <a:rPr lang="hr-HR" dirty="0"/>
              <a:t>N</a:t>
            </a:r>
            <a:r>
              <a:rPr dirty="0" err="1"/>
              <a:t>aziv</a:t>
            </a:r>
            <a:r>
              <a:rPr lang="hr-HR" dirty="0"/>
              <a:t> Vašeg</a:t>
            </a:r>
            <a:r>
              <a:rPr dirty="0"/>
              <a:t> </a:t>
            </a:r>
            <a:r>
              <a:rPr dirty="0" err="1"/>
              <a:t>uređaja</a:t>
            </a:r>
            <a:r>
              <a:rPr dirty="0"/>
              <a:t>” </a:t>
            </a:r>
            <a:r>
              <a:rPr b="1" dirty="0" err="1"/>
              <a:t>navedite</a:t>
            </a:r>
            <a:r>
              <a:rPr b="1" dirty="0"/>
              <a:t> </a:t>
            </a:r>
            <a:r>
              <a:rPr b="1" dirty="0" err="1"/>
              <a:t>ime</a:t>
            </a:r>
            <a:r>
              <a:rPr b="1" dirty="0"/>
              <a:t> </a:t>
            </a:r>
            <a:r>
              <a:rPr b="1" dirty="0" err="1"/>
              <a:t>koj</a:t>
            </a:r>
            <a:r>
              <a:rPr lang="hr-HR" b="1" dirty="0"/>
              <a:t>e</a:t>
            </a:r>
            <a:r>
              <a:rPr b="1" dirty="0"/>
              <a:t> </a:t>
            </a:r>
            <a:r>
              <a:rPr dirty="0" err="1"/>
              <a:t>će</a:t>
            </a:r>
            <a:r>
              <a:rPr lang="hr-HR" dirty="0"/>
              <a:t>te jednostavno moći asocirati s</a:t>
            </a:r>
            <a:r>
              <a:rPr dirty="0"/>
              <a:t> </a:t>
            </a:r>
            <a:r>
              <a:rPr dirty="0" err="1"/>
              <a:t>uređaj</a:t>
            </a:r>
            <a:r>
              <a:rPr lang="hr-HR" dirty="0"/>
              <a:t>em na koji se</a:t>
            </a:r>
            <a:r>
              <a:rPr dirty="0"/>
              <a:t> </a:t>
            </a:r>
            <a:r>
              <a:rPr dirty="0" err="1"/>
              <a:t>odnosi</a:t>
            </a:r>
            <a:r>
              <a:rPr dirty="0"/>
              <a:t> (</a:t>
            </a:r>
            <a:r>
              <a:rPr lang="hr-HR" dirty="0"/>
              <a:t>npr.</a:t>
            </a:r>
            <a:r>
              <a:rPr dirty="0"/>
              <a:t> </a:t>
            </a:r>
            <a:r>
              <a:rPr dirty="0" err="1"/>
              <a:t>moj</a:t>
            </a:r>
            <a:r>
              <a:rPr dirty="0"/>
              <a:t> </a:t>
            </a:r>
            <a:r>
              <a:rPr dirty="0" err="1"/>
              <a:t>telefon</a:t>
            </a:r>
            <a:r>
              <a:rPr dirty="0"/>
              <a:t> s </a:t>
            </a:r>
            <a:r>
              <a:rPr dirty="0" err="1"/>
              <a:t>Androidom</a:t>
            </a:r>
            <a:r>
              <a:rPr dirty="0"/>
              <a:t>).</a:t>
            </a:r>
            <a:endParaRPr sz="2000" dirty="0"/>
          </a:p>
          <a:p>
            <a:r>
              <a:rPr sz="2000" b="1" dirty="0" err="1"/>
              <a:t>Unesite</a:t>
            </a:r>
            <a:r>
              <a:rPr sz="2000" b="1" dirty="0"/>
              <a:t> PIN </a:t>
            </a:r>
            <a:r>
              <a:rPr sz="2000" b="1" dirty="0" err="1"/>
              <a:t>oznaku</a:t>
            </a:r>
            <a:r>
              <a:rPr sz="2000" b="1" dirty="0"/>
              <a:t> </a:t>
            </a:r>
            <a:r>
              <a:rPr sz="2000" dirty="0"/>
              <a:t>s </a:t>
            </a:r>
            <a:r>
              <a:rPr sz="2000" dirty="0" err="1"/>
              <a:t>četiri</a:t>
            </a:r>
            <a:r>
              <a:rPr sz="2000" dirty="0"/>
              <a:t> </a:t>
            </a:r>
            <a:r>
              <a:rPr sz="2000" dirty="0" err="1"/>
              <a:t>znamenke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unesite</a:t>
            </a:r>
            <a:r>
              <a:rPr sz="2000" dirty="0"/>
              <a:t> je u polje PIN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Odaberite</a:t>
            </a:r>
            <a:r>
              <a:rPr dirty="0">
                <a:solidFill>
                  <a:schemeClr val="tx1"/>
                </a:solidFill>
              </a:rPr>
              <a:t> PIN </a:t>
            </a:r>
            <a:r>
              <a:rPr dirty="0" err="1">
                <a:solidFill>
                  <a:schemeClr val="tx1"/>
                </a:solidFill>
              </a:rPr>
              <a:t>kod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koj</a:t>
            </a:r>
            <a:r>
              <a:rPr lang="hr-HR" dirty="0">
                <a:solidFill>
                  <a:schemeClr val="tx1"/>
                </a:solidFill>
              </a:rPr>
              <a:t>eg ćete se l</a:t>
            </a:r>
            <a:r>
              <a:rPr dirty="0" err="1">
                <a:solidFill>
                  <a:schemeClr val="tx1"/>
                </a:solidFill>
              </a:rPr>
              <a:t>ako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sje</a:t>
            </a:r>
            <a:r>
              <a:rPr lang="hr-HR" dirty="0">
                <a:solidFill>
                  <a:schemeClr val="tx1"/>
                </a:solidFill>
              </a:rPr>
              <a:t>titi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ali</a:t>
            </a:r>
            <a:r>
              <a:rPr lang="hr-HR" dirty="0">
                <a:solidFill>
                  <a:schemeClr val="tx1"/>
                </a:solidFill>
              </a:rPr>
              <a:t> kojeg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nije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lako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pogoditi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 err="1"/>
              <a:t>Unesite</a:t>
            </a:r>
            <a:r>
              <a:rPr dirty="0"/>
              <a:t> </a:t>
            </a:r>
            <a:r>
              <a:rPr dirty="0" err="1"/>
              <a:t>iste</a:t>
            </a:r>
            <a:r>
              <a:rPr dirty="0"/>
              <a:t> </a:t>
            </a:r>
            <a:r>
              <a:rPr dirty="0" err="1"/>
              <a:t>četiri</a:t>
            </a:r>
            <a:r>
              <a:rPr dirty="0"/>
              <a:t> </a:t>
            </a:r>
            <a:r>
              <a:rPr dirty="0" err="1"/>
              <a:t>znamenke</a:t>
            </a:r>
            <a:r>
              <a:rPr dirty="0"/>
              <a:t> u polje za </a:t>
            </a:r>
            <a:r>
              <a:rPr dirty="0" err="1"/>
              <a:t>potvrdu</a:t>
            </a:r>
            <a:endParaRPr sz="2000" dirty="0"/>
          </a:p>
          <a:p>
            <a:pPr>
              <a:defRPr sz="2000"/>
            </a:pPr>
            <a:r>
              <a:rPr dirty="0" err="1"/>
              <a:t>Nakon</a:t>
            </a:r>
            <a:r>
              <a:rPr dirty="0"/>
              <a:t> </a:t>
            </a:r>
            <a:r>
              <a:rPr dirty="0" err="1"/>
              <a:t>što</a:t>
            </a:r>
            <a:r>
              <a:rPr dirty="0"/>
              <a:t> to </a:t>
            </a:r>
            <a:r>
              <a:rPr dirty="0" err="1"/>
              <a:t>učinite</a:t>
            </a:r>
            <a:r>
              <a:rPr dirty="0"/>
              <a:t>,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Podnesi</a:t>
            </a:r>
            <a:r>
              <a:rPr b="1" dirty="0"/>
              <a:t>”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Na </a:t>
            </a:r>
            <a:r>
              <a:rPr dirty="0" err="1"/>
              <a:t>prijenosnom</a:t>
            </a:r>
            <a:r>
              <a:rPr dirty="0"/>
              <a:t> </a:t>
            </a:r>
            <a:r>
              <a:rPr dirty="0" err="1"/>
              <a:t>računalu</a:t>
            </a:r>
            <a:r>
              <a:rPr dirty="0"/>
              <a:t>/</a:t>
            </a:r>
            <a:r>
              <a:rPr dirty="0" err="1"/>
              <a:t>stolnom</a:t>
            </a:r>
            <a:r>
              <a:rPr dirty="0"/>
              <a:t> </a:t>
            </a:r>
            <a:r>
              <a:rPr dirty="0" err="1"/>
              <a:t>računalu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Dodavanje</a:t>
            </a:r>
            <a:r>
              <a:rPr dirty="0"/>
              <a:t> </a:t>
            </a:r>
            <a:r>
              <a:rPr dirty="0" err="1"/>
              <a:t>dvostruke</a:t>
            </a:r>
            <a:r>
              <a:rPr dirty="0"/>
              <a:t> </a:t>
            </a:r>
            <a:r>
              <a:rPr lang="hr-HR" dirty="0"/>
              <a:t>provjere </a:t>
            </a:r>
            <a:r>
              <a:rPr dirty="0" err="1"/>
              <a:t>autenti</a:t>
            </a:r>
            <a:r>
              <a:rPr lang="hr-HR" dirty="0"/>
              <a:t>čnosti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55" y="2438372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</p:cNvCxnSpPr>
          <p:nvPr/>
        </p:nvCxnSpPr>
        <p:spPr>
          <a:xfrm>
            <a:off x="6708808" y="4637572"/>
            <a:ext cx="2304563" cy="409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139543" y="5399314"/>
            <a:ext cx="2873828" cy="19158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775158" y="5765533"/>
            <a:ext cx="3455928" cy="32725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lang="hr-HR" dirty="0"/>
              <a:t> </a:t>
            </a:r>
            <a:r>
              <a:rPr b="1" dirty="0" err="1"/>
              <a:t>Sljedeći</a:t>
            </a:r>
            <a:r>
              <a:rPr lang="hr-HR" b="1"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uređaju</a:t>
            </a:r>
            <a:endParaRPr dirty="0"/>
          </a:p>
          <a:p>
            <a:pPr>
              <a:defRPr sz="2000"/>
            </a:pPr>
            <a:r>
              <a:rPr dirty="0" err="1"/>
              <a:t>Skener</a:t>
            </a:r>
            <a:r>
              <a:rPr dirty="0"/>
              <a:t> QR </a:t>
            </a:r>
            <a:r>
              <a:rPr dirty="0" err="1"/>
              <a:t>koda</a:t>
            </a:r>
            <a:r>
              <a:rPr dirty="0"/>
              <a:t> </a:t>
            </a:r>
            <a:r>
              <a:rPr lang="hr-HR" dirty="0"/>
              <a:t>pokreće se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hr-HR" dirty="0"/>
              <a:t>V</a:t>
            </a:r>
            <a:r>
              <a:rPr dirty="0" err="1"/>
              <a:t>ašem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uređaju</a:t>
            </a:r>
            <a:r>
              <a:rPr dirty="0"/>
              <a:t>, 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zaslonu</a:t>
            </a:r>
            <a:r>
              <a:rPr dirty="0"/>
              <a:t> </a:t>
            </a:r>
            <a:r>
              <a:rPr lang="hr-HR" dirty="0"/>
              <a:t>V</a:t>
            </a:r>
            <a:r>
              <a:rPr dirty="0" err="1"/>
              <a:t>ašeg</a:t>
            </a:r>
            <a:r>
              <a:rPr dirty="0"/>
              <a:t> </a:t>
            </a:r>
            <a:r>
              <a:rPr dirty="0" err="1"/>
              <a:t>računala</a:t>
            </a:r>
            <a:r>
              <a:rPr dirty="0"/>
              <a:t> </a:t>
            </a:r>
            <a:r>
              <a:rPr dirty="0" err="1"/>
              <a:t>prikazuje</a:t>
            </a:r>
            <a:r>
              <a:rPr dirty="0"/>
              <a:t> se QR </a:t>
            </a:r>
            <a:r>
              <a:rPr dirty="0" err="1"/>
              <a:t>kod</a:t>
            </a:r>
            <a:r>
              <a:rPr dirty="0"/>
              <a:t>. </a:t>
            </a:r>
            <a:r>
              <a:rPr b="1" dirty="0"/>
              <a:t>U</a:t>
            </a:r>
            <a:r>
              <a:rPr lang="hr-HR" b="1" dirty="0"/>
              <a:t>smjerite</a:t>
            </a:r>
            <a:r>
              <a:rPr b="1" dirty="0"/>
              <a:t> </a:t>
            </a:r>
            <a:r>
              <a:rPr b="1" dirty="0" err="1"/>
              <a:t>kameru</a:t>
            </a:r>
            <a:r>
              <a:rPr b="1" dirty="0"/>
              <a:t> s </a:t>
            </a:r>
            <a:r>
              <a:rPr dirty="0" err="1"/>
              <a:t>mobilnog</a:t>
            </a:r>
            <a:r>
              <a:rPr dirty="0"/>
              <a:t> </a:t>
            </a:r>
            <a:r>
              <a:rPr lang="hr-HR" dirty="0"/>
              <a:t>uređaja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zaslon</a:t>
            </a:r>
            <a:r>
              <a:rPr dirty="0"/>
              <a:t> </a:t>
            </a:r>
            <a:r>
              <a:rPr dirty="0" err="1"/>
              <a:t>računala</a:t>
            </a:r>
            <a:r>
              <a:rPr dirty="0"/>
              <a:t> </a:t>
            </a:r>
            <a:r>
              <a:rPr dirty="0" err="1"/>
              <a:t>dok</a:t>
            </a:r>
            <a:r>
              <a:rPr dirty="0"/>
              <a:t> QR </a:t>
            </a:r>
            <a:r>
              <a:rPr dirty="0" err="1"/>
              <a:t>kod</a:t>
            </a:r>
            <a:r>
              <a:rPr dirty="0"/>
              <a:t> ne </a:t>
            </a:r>
            <a:r>
              <a:rPr dirty="0" err="1"/>
              <a:t>bude</a:t>
            </a:r>
            <a:r>
              <a:rPr dirty="0"/>
              <a:t> pr</a:t>
            </a:r>
            <a:r>
              <a:rPr lang="hr-HR" dirty="0"/>
              <a:t>epoznat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b="1" dirty="0" err="1"/>
              <a:t>Unesite</a:t>
            </a:r>
            <a:r>
              <a:rPr b="1" dirty="0"/>
              <a:t> PIN </a:t>
            </a:r>
            <a:r>
              <a:rPr b="1" dirty="0" err="1"/>
              <a:t>kod</a:t>
            </a:r>
            <a:r>
              <a:rPr b="1" dirty="0"/>
              <a:t> </a:t>
            </a:r>
            <a:r>
              <a:rPr dirty="0"/>
              <a:t>koji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upravo</a:t>
            </a:r>
            <a:r>
              <a:rPr dirty="0"/>
              <a:t> </a:t>
            </a:r>
            <a:r>
              <a:rPr dirty="0" err="1"/>
              <a:t>odabrali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svoj</a:t>
            </a:r>
            <a:r>
              <a:rPr dirty="0"/>
              <a:t> </a:t>
            </a:r>
            <a:r>
              <a:rPr dirty="0" err="1"/>
              <a:t>mobilni</a:t>
            </a:r>
            <a:r>
              <a:rPr dirty="0"/>
              <a:t> </a:t>
            </a:r>
            <a:r>
              <a:rPr dirty="0" err="1"/>
              <a:t>uređaj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pritisnite</a:t>
            </a:r>
            <a:r>
              <a:rPr dirty="0"/>
              <a:t> „</a:t>
            </a:r>
            <a:r>
              <a:rPr b="1" dirty="0"/>
              <a:t>Authenticate</a:t>
            </a:r>
            <a:r>
              <a:rPr dirty="0"/>
              <a:t>”.</a:t>
            </a:r>
          </a:p>
          <a:p>
            <a:pPr>
              <a:defRPr sz="2000"/>
            </a:pPr>
            <a:r>
              <a:rPr dirty="0" err="1"/>
              <a:t>Vaša</a:t>
            </a:r>
            <a:r>
              <a:rPr dirty="0"/>
              <a:t> </a:t>
            </a:r>
            <a:r>
              <a:rPr dirty="0" err="1"/>
              <a:t>mobilna</a:t>
            </a:r>
            <a:r>
              <a:rPr dirty="0"/>
              <a:t> </a:t>
            </a:r>
            <a:r>
              <a:rPr dirty="0" err="1"/>
              <a:t>aplikacija</a:t>
            </a:r>
            <a:r>
              <a:rPr dirty="0"/>
              <a:t> za EU Login </a:t>
            </a:r>
            <a:r>
              <a:rPr dirty="0" err="1"/>
              <a:t>uspješno</a:t>
            </a:r>
            <a:r>
              <a:rPr dirty="0"/>
              <a:t> je </a:t>
            </a:r>
            <a:r>
              <a:rPr lang="hr-HR"/>
              <a:t>pokrenuta</a:t>
            </a:r>
            <a:r>
              <a:t>!</a:t>
            </a:r>
            <a:endParaRPr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Na mobilnoj aplikaciji EU Login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Dodavanje</a:t>
            </a:r>
            <a:r>
              <a:rPr dirty="0"/>
              <a:t> </a:t>
            </a:r>
            <a:r>
              <a:rPr dirty="0" err="1"/>
              <a:t>dvostruke</a:t>
            </a:r>
            <a:r>
              <a:rPr dirty="0"/>
              <a:t> </a:t>
            </a:r>
            <a:r>
              <a:rPr lang="hr-HR" dirty="0"/>
              <a:t>provjere </a:t>
            </a:r>
            <a:r>
              <a:rPr dirty="0" err="1"/>
              <a:t>autenti</a:t>
            </a:r>
            <a:r>
              <a:rPr lang="hr-HR" dirty="0"/>
              <a:t>čnosti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Nakon</a:t>
            </a:r>
            <a:r>
              <a:rPr dirty="0"/>
              <a:t> </a:t>
            </a:r>
            <a:r>
              <a:rPr dirty="0" err="1"/>
              <a:t>što</a:t>
            </a:r>
            <a:r>
              <a:rPr dirty="0"/>
              <a:t> </a:t>
            </a:r>
            <a:r>
              <a:rPr lang="hr-HR" dirty="0"/>
              <a:t>ste </a:t>
            </a:r>
            <a:r>
              <a:rPr dirty="0" err="1"/>
              <a:t>otvori</a:t>
            </a:r>
            <a:r>
              <a:rPr lang="hr-HR" dirty="0"/>
              <a:t>li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 za EU Login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uspostav</a:t>
            </a:r>
            <a:r>
              <a:rPr lang="hr-HR" dirty="0"/>
              <a:t>ili</a:t>
            </a:r>
            <a:r>
              <a:rPr dirty="0"/>
              <a:t> </a:t>
            </a:r>
            <a:r>
              <a:rPr dirty="0" err="1"/>
              <a:t>dvostruku</a:t>
            </a:r>
            <a:r>
              <a:rPr dirty="0"/>
              <a:t> </a:t>
            </a:r>
            <a:r>
              <a:rPr dirty="0" err="1"/>
              <a:t>provjer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autentičnosti</a:t>
            </a:r>
            <a:r>
              <a:rPr dirty="0"/>
              <a:t>, </a:t>
            </a:r>
            <a:r>
              <a:rPr dirty="0" err="1"/>
              <a:t>moći</a:t>
            </a:r>
            <a:r>
              <a:rPr dirty="0"/>
              <a:t> </a:t>
            </a:r>
            <a:r>
              <a:rPr dirty="0" err="1"/>
              <a:t>ćete</a:t>
            </a:r>
            <a:r>
              <a:rPr dirty="0"/>
              <a:t> se </a:t>
            </a:r>
            <a:r>
              <a:rPr dirty="0" err="1"/>
              <a:t>prijaviti</a:t>
            </a:r>
            <a:r>
              <a:rPr dirty="0"/>
              <a:t> u Europass.</a:t>
            </a:r>
            <a:endParaRPr sz="2000" dirty="0"/>
          </a:p>
          <a:p>
            <a:pPr>
              <a:defRPr sz="2000"/>
            </a:pPr>
            <a:r>
              <a:rPr dirty="0" err="1"/>
              <a:t>Odaberite</a:t>
            </a:r>
            <a:r>
              <a:rPr dirty="0"/>
              <a:t> </a:t>
            </a:r>
            <a:r>
              <a:rPr dirty="0" err="1"/>
              <a:t>jednu</a:t>
            </a:r>
            <a:r>
              <a:rPr dirty="0"/>
              <a:t> od </a:t>
            </a:r>
            <a:r>
              <a:rPr dirty="0" err="1"/>
              <a:t>prvih</a:t>
            </a:r>
            <a:r>
              <a:rPr dirty="0"/>
              <a:t> </a:t>
            </a:r>
            <a:r>
              <a:rPr dirty="0" err="1"/>
              <a:t>dviju</a:t>
            </a:r>
            <a:r>
              <a:rPr dirty="0"/>
              <a:t> </a:t>
            </a:r>
            <a:r>
              <a:rPr dirty="0" err="1"/>
              <a:t>metoda</a:t>
            </a:r>
            <a:r>
              <a:rPr dirty="0"/>
              <a:t> </a:t>
            </a:r>
            <a:r>
              <a:rPr dirty="0" err="1"/>
              <a:t>provjere</a:t>
            </a:r>
            <a:r>
              <a:rPr dirty="0"/>
              <a:t> za </a:t>
            </a:r>
            <a:r>
              <a:rPr dirty="0" err="1"/>
              <a:t>prijavu</a:t>
            </a:r>
            <a:r>
              <a:rPr dirty="0"/>
              <a:t> </a:t>
            </a:r>
            <a:r>
              <a:rPr dirty="0" err="1"/>
              <a:t>putem</a:t>
            </a:r>
            <a:r>
              <a:rPr dirty="0"/>
              <a:t> </a:t>
            </a:r>
            <a:r>
              <a:rPr dirty="0" err="1"/>
              <a:t>mobilne</a:t>
            </a:r>
            <a:r>
              <a:rPr dirty="0"/>
              <a:t> </a:t>
            </a:r>
            <a:r>
              <a:rPr dirty="0" err="1"/>
              <a:t>aplikacije</a:t>
            </a:r>
            <a:r>
              <a:rPr dirty="0"/>
              <a:t> EU Login.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Mobilna aplikacija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Prijavite se u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 dirty="0" err="1"/>
              <a:t>Odaberite</a:t>
            </a:r>
            <a:r>
              <a:rPr b="1" dirty="0"/>
              <a:t> „EU Login Mobile App PIN code”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metodu</a:t>
            </a:r>
            <a:r>
              <a:rPr dirty="0"/>
              <a:t> </a:t>
            </a:r>
            <a:r>
              <a:rPr dirty="0" err="1"/>
              <a:t>provjere</a:t>
            </a:r>
            <a:r>
              <a:rPr dirty="0"/>
              <a:t>, </a:t>
            </a:r>
            <a:r>
              <a:rPr b="1" dirty="0" err="1"/>
              <a:t>unesite</a:t>
            </a:r>
            <a:r>
              <a:rPr b="1" dirty="0"/>
              <a:t> </a:t>
            </a:r>
            <a:r>
              <a:rPr b="1" dirty="0" err="1"/>
              <a:t>lozinku</a:t>
            </a:r>
            <a:r>
              <a:rPr b="1" dirty="0"/>
              <a:t> </a:t>
            </a:r>
            <a:r>
              <a:rPr dirty="0"/>
              <a:t>u polje „</a:t>
            </a:r>
            <a:r>
              <a:rPr dirty="0" err="1"/>
              <a:t>lozinka</a:t>
            </a:r>
            <a:r>
              <a:rPr dirty="0"/>
              <a:t>”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/>
              <a:t>Prijava</a:t>
            </a:r>
            <a:r>
              <a:rPr dirty="0"/>
              <a:t>”.*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šalje</a:t>
            </a:r>
            <a:r>
              <a:rPr dirty="0"/>
              <a:t> </a:t>
            </a:r>
            <a:r>
              <a:rPr b="1" dirty="0" err="1"/>
              <a:t>obavijest</a:t>
            </a:r>
            <a:r>
              <a:rPr b="1" dirty="0"/>
              <a:t> </a:t>
            </a:r>
            <a:r>
              <a:rPr lang="hr-HR" dirty="0"/>
              <a:t>na v</a:t>
            </a:r>
            <a:r>
              <a:rPr dirty="0" err="1"/>
              <a:t>aš</a:t>
            </a:r>
            <a:r>
              <a:rPr dirty="0"/>
              <a:t> </a:t>
            </a:r>
            <a:r>
              <a:rPr dirty="0" err="1"/>
              <a:t>mobiln</a:t>
            </a:r>
            <a:r>
              <a:rPr lang="hr-HR" dirty="0"/>
              <a:t>i</a:t>
            </a:r>
            <a:r>
              <a:rPr dirty="0"/>
              <a:t> </a:t>
            </a:r>
            <a:r>
              <a:rPr dirty="0" err="1"/>
              <a:t>uređaj</a:t>
            </a:r>
            <a:r>
              <a:rPr dirty="0"/>
              <a:t>. </a:t>
            </a:r>
            <a:r>
              <a:rPr dirty="0" err="1"/>
              <a:t>Uključite</a:t>
            </a:r>
            <a:r>
              <a:rPr dirty="0"/>
              <a:t> ga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biste</a:t>
            </a:r>
            <a:r>
              <a:rPr dirty="0"/>
              <a:t> </a:t>
            </a:r>
            <a:r>
              <a:rPr dirty="0" err="1"/>
              <a:t>pokrenuli</a:t>
            </a:r>
            <a:r>
              <a:rPr dirty="0"/>
              <a:t> </a:t>
            </a:r>
            <a:r>
              <a:rPr dirty="0" err="1"/>
              <a:t>aplikaciju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Mobilna</a:t>
            </a:r>
            <a:r>
              <a:rPr dirty="0"/>
              <a:t> </a:t>
            </a:r>
            <a:r>
              <a:rPr dirty="0" err="1"/>
              <a:t>aplikacija</a:t>
            </a:r>
            <a:r>
              <a:rPr dirty="0"/>
              <a:t> EU Login </a:t>
            </a:r>
            <a:r>
              <a:rPr dirty="0" err="1"/>
              <a:t>traži</a:t>
            </a:r>
            <a:r>
              <a:rPr dirty="0"/>
              <a:t> od vas da </a:t>
            </a:r>
            <a:r>
              <a:rPr dirty="0" err="1"/>
              <a:t>unesete</a:t>
            </a:r>
            <a:r>
              <a:rPr dirty="0"/>
              <a:t> PIN </a:t>
            </a:r>
            <a:r>
              <a:rPr dirty="0" err="1"/>
              <a:t>kod</a:t>
            </a:r>
            <a:r>
              <a:rPr dirty="0"/>
              <a:t>. </a:t>
            </a:r>
            <a:r>
              <a:rPr b="1" dirty="0" err="1"/>
              <a:t>Unesite</a:t>
            </a:r>
            <a:r>
              <a:rPr b="1" dirty="0"/>
              <a:t> </a:t>
            </a:r>
            <a:r>
              <a:rPr b="1" dirty="0" err="1"/>
              <a:t>svoj</a:t>
            </a:r>
            <a:r>
              <a:rPr b="1" dirty="0"/>
              <a:t> PIN </a:t>
            </a:r>
            <a:r>
              <a:rPr b="1" dirty="0" err="1"/>
              <a:t>kod</a:t>
            </a:r>
            <a:r>
              <a:rPr b="1" dirty="0"/>
              <a:t> </a:t>
            </a:r>
            <a:r>
              <a:rPr b="1" dirty="0" err="1"/>
              <a:t>ili</a:t>
            </a:r>
            <a:r>
              <a:rPr b="1" dirty="0"/>
              <a:t> </a:t>
            </a:r>
            <a:r>
              <a:rPr b="1" dirty="0" err="1"/>
              <a:t>upotrijebite</a:t>
            </a:r>
            <a:r>
              <a:rPr b="1" dirty="0"/>
              <a:t> </a:t>
            </a:r>
            <a:r>
              <a:rPr b="1" dirty="0" err="1"/>
              <a:t>biometrijsko</a:t>
            </a:r>
            <a:r>
              <a:rPr b="1" dirty="0"/>
              <a:t> </a:t>
            </a:r>
            <a:r>
              <a:rPr b="1" dirty="0" err="1"/>
              <a:t>prepoznavanje</a:t>
            </a:r>
            <a:r>
              <a:rPr b="1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/>
              <a:t>Authenticate</a:t>
            </a:r>
            <a:r>
              <a:rPr dirty="0"/>
              <a:t>”.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PIN </a:t>
            </a:r>
            <a:r>
              <a:rPr lang="hr-HR" dirty="0"/>
              <a:t>kod </a:t>
            </a:r>
            <a:r>
              <a:rPr dirty="0" err="1"/>
              <a:t>mobilne</a:t>
            </a:r>
            <a:r>
              <a:rPr dirty="0"/>
              <a:t> </a:t>
            </a:r>
            <a:r>
              <a:rPr dirty="0" err="1"/>
              <a:t>aplikacije</a:t>
            </a:r>
            <a:r>
              <a:rPr dirty="0"/>
              <a:t> EU Login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08876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imate</a:t>
            </a:r>
            <a:r>
              <a:rPr dirty="0"/>
              <a:t> </a:t>
            </a:r>
            <a:r>
              <a:rPr dirty="0" err="1"/>
              <a:t>više</a:t>
            </a:r>
            <a:r>
              <a:rPr dirty="0"/>
              <a:t> od </a:t>
            </a:r>
            <a:r>
              <a:rPr dirty="0" err="1"/>
              <a:t>jednog</a:t>
            </a:r>
            <a:r>
              <a:rPr dirty="0"/>
              <a:t> </a:t>
            </a:r>
            <a:r>
              <a:rPr dirty="0" err="1"/>
              <a:t>uređaja</a:t>
            </a:r>
            <a:r>
              <a:rPr dirty="0"/>
              <a:t> s </a:t>
            </a:r>
            <a:r>
              <a:rPr lang="hr-HR" dirty="0"/>
              <a:t>pokrenutom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aplikacijom</a:t>
            </a:r>
            <a:r>
              <a:rPr dirty="0"/>
              <a:t> EU Login, </a:t>
            </a:r>
            <a:r>
              <a:rPr dirty="0" err="1"/>
              <a:t>morat</a:t>
            </a:r>
            <a:r>
              <a:rPr dirty="0"/>
              <a:t> </a:t>
            </a:r>
            <a:r>
              <a:rPr dirty="0" err="1"/>
              <a:t>ćete</a:t>
            </a:r>
            <a:r>
              <a:rPr dirty="0"/>
              <a:t> </a:t>
            </a:r>
            <a:r>
              <a:rPr dirty="0" err="1"/>
              <a:t>odabrati</a:t>
            </a:r>
            <a:r>
              <a:rPr dirty="0"/>
              <a:t> on</a:t>
            </a:r>
            <a:r>
              <a:rPr lang="hr-HR" dirty="0"/>
              <a:t>aj</a:t>
            </a:r>
            <a:r>
              <a:rPr dirty="0"/>
              <a:t> </a:t>
            </a:r>
            <a:r>
              <a:rPr dirty="0" err="1"/>
              <a:t>koj</a:t>
            </a:r>
            <a:r>
              <a:rPr lang="hr-HR" dirty="0"/>
              <a:t>i želite koristiti.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Prijavite se u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11" y="3801056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42" y="4324862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69" y="5262106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želite</a:t>
            </a:r>
            <a:r>
              <a:rPr dirty="0"/>
              <a:t>,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omogućiti</a:t>
            </a:r>
            <a:r>
              <a:rPr dirty="0"/>
              <a:t> </a:t>
            </a:r>
            <a:r>
              <a:rPr dirty="0" err="1"/>
              <a:t>prepoznavanje</a:t>
            </a:r>
            <a:r>
              <a:rPr dirty="0"/>
              <a:t> </a:t>
            </a:r>
            <a:r>
              <a:rPr dirty="0" err="1"/>
              <a:t>otisaka</a:t>
            </a:r>
            <a:r>
              <a:rPr dirty="0"/>
              <a:t> </a:t>
            </a:r>
            <a:r>
              <a:rPr dirty="0" err="1"/>
              <a:t>prstiju</a:t>
            </a:r>
            <a:r>
              <a:rPr dirty="0"/>
              <a:t> (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drugu</a:t>
            </a:r>
            <a:r>
              <a:rPr dirty="0"/>
              <a:t> </a:t>
            </a:r>
            <a:r>
              <a:rPr dirty="0" err="1"/>
              <a:t>biometrijsku</a:t>
            </a:r>
            <a:r>
              <a:rPr dirty="0"/>
              <a:t> </a:t>
            </a:r>
            <a:r>
              <a:rPr lang="hr-HR" dirty="0"/>
              <a:t>potvrdu</a:t>
            </a:r>
            <a:r>
              <a:rPr dirty="0"/>
              <a:t>) </a:t>
            </a:r>
            <a:r>
              <a:rPr lang="hr-HR"/>
              <a:t>u slučaju da </a:t>
            </a:r>
            <a:r>
              <a:rPr lang="hr-HR" dirty="0"/>
              <a:t>ih</a:t>
            </a:r>
            <a:r>
              <a:rPr dirty="0"/>
              <a:t> </a:t>
            </a:r>
            <a:r>
              <a:rPr lang="hr-HR" dirty="0"/>
              <a:t>V</a:t>
            </a:r>
            <a:r>
              <a:rPr dirty="0" err="1"/>
              <a:t>aš</a:t>
            </a:r>
            <a:r>
              <a:rPr dirty="0"/>
              <a:t> </a:t>
            </a:r>
            <a:r>
              <a:rPr dirty="0" err="1"/>
              <a:t>uređaj</a:t>
            </a:r>
            <a:r>
              <a:rPr dirty="0"/>
              <a:t> </a:t>
            </a:r>
            <a:r>
              <a:rPr lang="hr-HR" dirty="0"/>
              <a:t>podržava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hr-HR" dirty="0"/>
              <a:t>U tu svrhu p</a:t>
            </a:r>
            <a:r>
              <a:rPr dirty="0" err="1"/>
              <a:t>rikazat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se </a:t>
            </a:r>
            <a:r>
              <a:rPr dirty="0" err="1"/>
              <a:t>automatski</a:t>
            </a:r>
            <a:r>
              <a:rPr dirty="0"/>
              <a:t> </a:t>
            </a:r>
            <a:r>
              <a:rPr dirty="0" err="1"/>
              <a:t>skočni</a:t>
            </a:r>
            <a:r>
              <a:rPr dirty="0"/>
              <a:t> </a:t>
            </a:r>
            <a:r>
              <a:rPr dirty="0" err="1"/>
              <a:t>prozor</a:t>
            </a:r>
            <a:r>
              <a:rPr dirty="0"/>
              <a:t>.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Da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želite</a:t>
            </a:r>
            <a:r>
              <a:rPr dirty="0"/>
              <a:t> </a:t>
            </a:r>
            <a:r>
              <a:rPr lang="hr-HR" dirty="0"/>
              <a:t>omogućiti prepoznavanje.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Unesite</a:t>
            </a:r>
            <a:r>
              <a:rPr b="1" dirty="0"/>
              <a:t> </a:t>
            </a:r>
            <a:r>
              <a:rPr b="1" dirty="0" err="1"/>
              <a:t>svoj</a:t>
            </a:r>
            <a:r>
              <a:rPr b="1" dirty="0"/>
              <a:t> PIN </a:t>
            </a:r>
            <a:r>
              <a:rPr b="1" dirty="0" err="1"/>
              <a:t>kôd</a:t>
            </a:r>
            <a:r>
              <a:rPr b="1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strelicu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Potvrdite</a:t>
            </a:r>
            <a:r>
              <a:rPr dirty="0"/>
              <a:t> </a:t>
            </a:r>
            <a:r>
              <a:rPr b="1" dirty="0" err="1"/>
              <a:t>otis</a:t>
            </a:r>
            <a:r>
              <a:rPr lang="hr-HR" b="1" dirty="0"/>
              <a:t>kom</a:t>
            </a:r>
            <a:r>
              <a:rPr b="1" dirty="0"/>
              <a:t> </a:t>
            </a:r>
            <a:r>
              <a:rPr b="1" dirty="0" err="1"/>
              <a:t>prst</a:t>
            </a:r>
            <a:r>
              <a:rPr lang="hr-HR" b="1" dirty="0"/>
              <a:t>a</a:t>
            </a:r>
            <a:r>
              <a:rPr dirty="0"/>
              <a:t>. </a:t>
            </a:r>
            <a:r>
              <a:rPr dirty="0" err="1"/>
              <a:t>Automatski</a:t>
            </a:r>
            <a:r>
              <a:rPr dirty="0"/>
              <a:t> </a:t>
            </a:r>
            <a:r>
              <a:rPr dirty="0" err="1"/>
              <a:t>ćete</a:t>
            </a:r>
            <a:r>
              <a:rPr dirty="0"/>
              <a:t> </a:t>
            </a:r>
            <a:r>
              <a:rPr dirty="0" err="1"/>
              <a:t>biti</a:t>
            </a:r>
            <a:r>
              <a:rPr dirty="0"/>
              <a:t> </a:t>
            </a:r>
            <a:r>
              <a:rPr dirty="0" err="1"/>
              <a:t>preusmjereni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stranicu</a:t>
            </a:r>
            <a:r>
              <a:rPr dirty="0"/>
              <a:t> </a:t>
            </a:r>
            <a:r>
              <a:rPr dirty="0" err="1"/>
              <a:t>dobrodošlice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Mobilna aplikacija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Prepoznavanje otisaka prstiju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b="1" dirty="0" err="1"/>
              <a:t>Odaberite</a:t>
            </a:r>
            <a:r>
              <a:rPr b="1" dirty="0"/>
              <a:t> „EU Login Mobile App QR code”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metodu</a:t>
            </a:r>
            <a:r>
              <a:rPr dirty="0"/>
              <a:t> </a:t>
            </a:r>
            <a:r>
              <a:rPr dirty="0" err="1"/>
              <a:t>provjere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Unesite</a:t>
            </a:r>
            <a:r>
              <a:rPr b="1" dirty="0"/>
              <a:t> </a:t>
            </a:r>
            <a:r>
              <a:rPr b="1" dirty="0" err="1"/>
              <a:t>lozinku</a:t>
            </a:r>
            <a:r>
              <a:rPr b="1" dirty="0"/>
              <a:t> </a:t>
            </a:r>
            <a:r>
              <a:rPr dirty="0"/>
              <a:t>u polje „</a:t>
            </a:r>
            <a:r>
              <a:rPr dirty="0" err="1"/>
              <a:t>lozinka</a:t>
            </a:r>
            <a:r>
              <a:rPr dirty="0"/>
              <a:t>”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Prijava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dirty="0"/>
              <a:t>: Na </a:t>
            </a:r>
            <a:r>
              <a:rPr dirty="0" err="1"/>
              <a:t>zaslonu</a:t>
            </a:r>
            <a:r>
              <a:rPr dirty="0"/>
              <a:t> </a:t>
            </a:r>
            <a:r>
              <a:rPr lang="hr-HR" dirty="0"/>
              <a:t>će </a:t>
            </a:r>
            <a:r>
              <a:rPr dirty="0"/>
              <a:t>se </a:t>
            </a:r>
            <a:r>
              <a:rPr dirty="0" err="1"/>
              <a:t>kopira</a:t>
            </a:r>
            <a:r>
              <a:rPr lang="hr-HR" dirty="0"/>
              <a:t>ti</a:t>
            </a:r>
            <a:r>
              <a:rPr dirty="0"/>
              <a:t> QR </a:t>
            </a:r>
            <a:r>
              <a:rPr dirty="0" err="1"/>
              <a:t>kod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hr-HR" dirty="0"/>
              <a:t>Kliknite na </a:t>
            </a:r>
            <a:r>
              <a:rPr dirty="0"/>
              <a:t>„</a:t>
            </a:r>
            <a:r>
              <a:rPr lang="hr-HR" b="1" dirty="0"/>
              <a:t>S</a:t>
            </a:r>
            <a:r>
              <a:rPr b="1" dirty="0" err="1"/>
              <a:t>kenira</a:t>
            </a:r>
            <a:r>
              <a:rPr lang="hr-HR" b="1" dirty="0"/>
              <a:t>j</a:t>
            </a:r>
            <a:r>
              <a:rPr b="1" dirty="0"/>
              <a:t> QR</a:t>
            </a:r>
            <a:r>
              <a:rPr lang="hr-HR" b="1" dirty="0"/>
              <a:t> </a:t>
            </a:r>
            <a:r>
              <a:rPr dirty="0" err="1"/>
              <a:t>kod</a:t>
            </a:r>
            <a:r>
              <a:rPr dirty="0"/>
              <a:t>„</a:t>
            </a:r>
            <a:r>
              <a:rPr lang="hr-HR" dirty="0"/>
              <a:t> </a:t>
            </a:r>
            <a:r>
              <a:rPr dirty="0"/>
              <a:t>u </a:t>
            </a:r>
            <a:r>
              <a:rPr dirty="0" err="1"/>
              <a:t>aplikaciji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usmjerite</a:t>
            </a:r>
            <a:r>
              <a:rPr dirty="0"/>
              <a:t> </a:t>
            </a:r>
            <a:r>
              <a:rPr dirty="0" err="1"/>
              <a:t>kameru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zaslon</a:t>
            </a:r>
            <a:r>
              <a:rPr dirty="0"/>
              <a:t> </a:t>
            </a:r>
            <a:r>
              <a:rPr dirty="0" err="1"/>
              <a:t>dok</a:t>
            </a:r>
            <a:r>
              <a:rPr dirty="0"/>
              <a:t> </a:t>
            </a:r>
            <a:r>
              <a:rPr lang="hr-HR" dirty="0"/>
              <a:t>uređaj</a:t>
            </a:r>
            <a:r>
              <a:rPr dirty="0"/>
              <a:t> ne </a:t>
            </a:r>
            <a:r>
              <a:rPr dirty="0" err="1"/>
              <a:t>prepozna</a:t>
            </a:r>
            <a:r>
              <a:rPr dirty="0"/>
              <a:t> </a:t>
            </a:r>
            <a:r>
              <a:rPr dirty="0" err="1"/>
              <a:t>šifr</a:t>
            </a:r>
            <a:r>
              <a:rPr lang="hr-HR" dirty="0"/>
              <a:t>u</a:t>
            </a:r>
            <a:r>
              <a:rPr dirty="0"/>
              <a:t>”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Mobilna</a:t>
            </a:r>
            <a:r>
              <a:rPr dirty="0"/>
              <a:t> </a:t>
            </a:r>
            <a:r>
              <a:rPr dirty="0" err="1"/>
              <a:t>aplikacija</a:t>
            </a:r>
            <a:r>
              <a:rPr dirty="0"/>
              <a:t> EU Login </a:t>
            </a:r>
            <a:r>
              <a:rPr dirty="0" err="1"/>
              <a:t>prikaz</a:t>
            </a:r>
            <a:r>
              <a:rPr lang="hr-HR" dirty="0"/>
              <a:t>at će</a:t>
            </a:r>
            <a:r>
              <a:rPr dirty="0"/>
              <a:t> </a:t>
            </a:r>
            <a:r>
              <a:rPr b="1" dirty="0" err="1"/>
              <a:t>jednokratnu</a:t>
            </a:r>
            <a:r>
              <a:rPr b="1" dirty="0"/>
              <a:t> </a:t>
            </a:r>
            <a:r>
              <a:rPr b="1" dirty="0" err="1"/>
              <a:t>lozinku</a:t>
            </a:r>
            <a:r>
              <a:rPr b="1" dirty="0"/>
              <a:t>. </a:t>
            </a:r>
            <a:r>
              <a:rPr dirty="0"/>
              <a:t>(3) </a:t>
            </a:r>
            <a:r>
              <a:rPr lang="hr-HR" b="1" dirty="0"/>
              <a:t>U</a:t>
            </a:r>
            <a:r>
              <a:rPr b="1" dirty="0" err="1"/>
              <a:t>pišite</a:t>
            </a:r>
            <a:r>
              <a:rPr b="1" dirty="0"/>
              <a:t> </a:t>
            </a:r>
            <a:r>
              <a:rPr lang="hr-HR" b="1" dirty="0"/>
              <a:t>lozinku </a:t>
            </a:r>
            <a:r>
              <a:rPr dirty="0"/>
              <a:t>u polje „</a:t>
            </a:r>
            <a:r>
              <a:rPr dirty="0" err="1"/>
              <a:t>Kod</a:t>
            </a:r>
            <a:r>
              <a:rPr dirty="0"/>
              <a:t> koji </a:t>
            </a:r>
            <a:r>
              <a:rPr lang="hr-HR" dirty="0"/>
              <a:t>je </a:t>
            </a:r>
            <a:r>
              <a:rPr dirty="0" err="1"/>
              <a:t>generira</a:t>
            </a:r>
            <a:r>
              <a:rPr lang="hr-HR" dirty="0"/>
              <a:t>la</a:t>
            </a:r>
            <a:r>
              <a:rPr dirty="0"/>
              <a:t> </a:t>
            </a:r>
            <a:r>
              <a:rPr lang="hr-HR" dirty="0"/>
              <a:t>V</a:t>
            </a:r>
            <a:r>
              <a:rPr dirty="0" err="1"/>
              <a:t>aša</a:t>
            </a:r>
            <a:r>
              <a:rPr dirty="0"/>
              <a:t> </a:t>
            </a:r>
            <a:r>
              <a:rPr dirty="0" err="1"/>
              <a:t>aplikacija</a:t>
            </a:r>
            <a:r>
              <a:rPr dirty="0"/>
              <a:t>”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Prijava</a:t>
            </a:r>
            <a:r>
              <a:rPr b="1" dirty="0"/>
              <a:t>” </a:t>
            </a:r>
            <a:r>
              <a:rPr b="1" dirty="0" err="1"/>
              <a:t>kako</a:t>
            </a:r>
            <a:r>
              <a:rPr lang="hr-HR" b="1" dirty="0"/>
              <a:t> </a:t>
            </a:r>
            <a:r>
              <a:rPr dirty="0" err="1"/>
              <a:t>biste</a:t>
            </a:r>
            <a:r>
              <a:rPr dirty="0"/>
              <a:t> </a:t>
            </a:r>
            <a:r>
              <a:rPr dirty="0" err="1"/>
              <a:t>nastavili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Mobilna aplikacija EU Login QR kod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 kod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Dodatne informacije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Dodatne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o tome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otvoriti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 za EU Login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uvesti</a:t>
            </a:r>
            <a:r>
              <a:rPr dirty="0"/>
              <a:t> </a:t>
            </a:r>
            <a:r>
              <a:rPr dirty="0" err="1"/>
              <a:t>dvostruku</a:t>
            </a:r>
            <a:r>
              <a:rPr lang="hr-HR" dirty="0"/>
              <a:t> provjeru</a:t>
            </a:r>
            <a:r>
              <a:rPr dirty="0"/>
              <a:t> </a:t>
            </a:r>
            <a:r>
              <a:rPr dirty="0" err="1"/>
              <a:t>autenti</a:t>
            </a:r>
            <a:r>
              <a:rPr lang="hr-HR" dirty="0"/>
              <a:t>čnosti</a:t>
            </a:r>
            <a:r>
              <a:rPr dirty="0"/>
              <a:t>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pronaći</a:t>
            </a:r>
            <a:r>
              <a:rPr dirty="0"/>
              <a:t> u </a:t>
            </a:r>
            <a:r>
              <a:rPr dirty="0" err="1">
                <a:hlinkClick r:id="rId3"/>
              </a:rPr>
              <a:t>korisničkom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priručniku</a:t>
            </a:r>
            <a:r>
              <a:rPr dirty="0">
                <a:hlinkClick r:id="rId3"/>
              </a:rPr>
              <a:t> za EU Login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Pogledajte</a:t>
            </a:r>
            <a:r>
              <a:rPr dirty="0"/>
              <a:t> </a:t>
            </a:r>
            <a:r>
              <a:rPr dirty="0" err="1"/>
              <a:t>prethodni</a:t>
            </a:r>
            <a:r>
              <a:rPr dirty="0"/>
              <a:t> </a:t>
            </a:r>
            <a:r>
              <a:rPr dirty="0" err="1"/>
              <a:t>vodič</a:t>
            </a:r>
            <a:r>
              <a:rPr dirty="0"/>
              <a:t>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umjesto</a:t>
            </a:r>
            <a:r>
              <a:rPr dirty="0"/>
              <a:t> </a:t>
            </a:r>
            <a:r>
              <a:rPr dirty="0" err="1"/>
              <a:t>mobilne</a:t>
            </a:r>
            <a:r>
              <a:rPr dirty="0"/>
              <a:t> </a:t>
            </a:r>
            <a:r>
              <a:rPr dirty="0" err="1"/>
              <a:t>provjere</a:t>
            </a:r>
            <a:r>
              <a:rPr dirty="0"/>
              <a:t> </a:t>
            </a:r>
            <a:r>
              <a:rPr dirty="0" err="1"/>
              <a:t>želite</a:t>
            </a:r>
            <a:r>
              <a:rPr dirty="0"/>
              <a:t> </a:t>
            </a:r>
            <a:r>
              <a:rPr dirty="0" err="1"/>
              <a:t>uspostaviti</a:t>
            </a:r>
            <a:r>
              <a:rPr dirty="0"/>
              <a:t> </a:t>
            </a:r>
            <a:r>
              <a:rPr dirty="0" err="1"/>
              <a:t>metodu</a:t>
            </a:r>
            <a:r>
              <a:rPr dirty="0"/>
              <a:t> </a:t>
            </a:r>
            <a:r>
              <a:rPr dirty="0" err="1"/>
              <a:t>Securiy</a:t>
            </a:r>
            <a:r>
              <a:rPr dirty="0"/>
              <a:t> Key (SK) </a:t>
            </a:r>
            <a:r>
              <a:rPr dirty="0" err="1"/>
              <a:t>i</a:t>
            </a:r>
            <a:r>
              <a:rPr dirty="0"/>
              <a:t>/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pouzdane</a:t>
            </a:r>
            <a:r>
              <a:rPr dirty="0"/>
              <a:t> </a:t>
            </a:r>
            <a:r>
              <a:rPr dirty="0" err="1"/>
              <a:t>platforme</a:t>
            </a:r>
            <a:r>
              <a:rPr dirty="0"/>
              <a:t> (TP).</a:t>
            </a:r>
          </a:p>
          <a:p>
            <a:pPr>
              <a:defRPr sz="2000"/>
            </a:pPr>
            <a:r>
              <a:rPr dirty="0" err="1"/>
              <a:t>Možete</a:t>
            </a:r>
            <a:r>
              <a:rPr dirty="0"/>
              <a:t> </a:t>
            </a:r>
            <a:r>
              <a:rPr lang="hr-HR" dirty="0"/>
              <a:t>slijediti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ovaj</a:t>
            </a:r>
            <a:r>
              <a:rPr dirty="0"/>
              <a:t> </a:t>
            </a:r>
            <a:r>
              <a:rPr dirty="0">
                <a:hlinkClick r:id="rId4"/>
              </a:rPr>
              <a:t>video</a:t>
            </a:r>
            <a:r>
              <a:rPr lang="hr-HR" dirty="0">
                <a:hlinkClick r:id="rId4"/>
              </a:rPr>
              <a:t> </a:t>
            </a:r>
            <a:r>
              <a:rPr dirty="0" err="1">
                <a:hlinkClick r:id="rId4"/>
              </a:rPr>
              <a:t>zapis</a:t>
            </a:r>
            <a:r>
              <a:rPr dirty="0">
                <a:hlinkClick r:id="rId4"/>
              </a:rPr>
              <a:t> s </a:t>
            </a:r>
            <a:r>
              <a:rPr dirty="0" err="1">
                <a:hlinkClick r:id="rId4"/>
              </a:rPr>
              <a:t>uputama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slijedili</a:t>
            </a:r>
            <a:r>
              <a:rPr dirty="0"/>
              <a:t> </a:t>
            </a:r>
            <a:r>
              <a:rPr dirty="0" err="1"/>
              <a:t>sve</a:t>
            </a:r>
            <a:r>
              <a:rPr dirty="0"/>
              <a:t> </a:t>
            </a:r>
            <a:r>
              <a:rPr dirty="0" err="1"/>
              <a:t>korake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niste</a:t>
            </a:r>
            <a:r>
              <a:rPr dirty="0"/>
              <a:t> </a:t>
            </a:r>
            <a:r>
              <a:rPr dirty="0" err="1"/>
              <a:t>uspjeli</a:t>
            </a:r>
            <a:r>
              <a:rPr dirty="0"/>
              <a:t> </a:t>
            </a:r>
            <a:r>
              <a:rPr dirty="0" err="1"/>
              <a:t>uspostaviti</a:t>
            </a:r>
            <a:r>
              <a:rPr dirty="0"/>
              <a:t> </a:t>
            </a:r>
            <a:r>
              <a:rPr dirty="0" err="1"/>
              <a:t>dvostruku</a:t>
            </a:r>
            <a:r>
              <a:rPr dirty="0"/>
              <a:t> </a:t>
            </a:r>
            <a:r>
              <a:rPr dirty="0" err="1"/>
              <a:t>provjeru</a:t>
            </a:r>
            <a:r>
              <a:rPr dirty="0"/>
              <a:t> </a:t>
            </a:r>
            <a:r>
              <a:rPr dirty="0" err="1"/>
              <a:t>autentičnosti</a:t>
            </a:r>
            <a:r>
              <a:rPr dirty="0"/>
              <a:t>, </a:t>
            </a:r>
            <a:r>
              <a:rPr dirty="0" err="1">
                <a:hlinkClick r:id="rId5"/>
              </a:rPr>
              <a:t>obratite</a:t>
            </a:r>
            <a:r>
              <a:rPr dirty="0">
                <a:hlinkClick r:id="rId5"/>
              </a:rPr>
              <a:t> </a:t>
            </a:r>
            <a:r>
              <a:rPr dirty="0"/>
              <a:t>se </a:t>
            </a:r>
            <a:r>
              <a:rPr lang="hr-HR" dirty="0"/>
              <a:t>tehničko</a:t>
            </a:r>
            <a:r>
              <a:rPr dirty="0"/>
              <a:t>j </a:t>
            </a:r>
            <a:r>
              <a:rPr dirty="0" err="1"/>
              <a:t>potpori</a:t>
            </a:r>
            <a:r>
              <a:rPr lang="hr-HR" dirty="0"/>
              <a:t> za</a:t>
            </a:r>
            <a:r>
              <a:rPr dirty="0"/>
              <a:t> EU Login. </a:t>
            </a:r>
          </a:p>
          <a:p>
            <a:pPr>
              <a:defRPr sz="1400" b="1"/>
            </a:pPr>
            <a:r>
              <a:rPr dirty="0"/>
              <a:t>(</a:t>
            </a:r>
            <a:r>
              <a:rPr dirty="0" err="1"/>
              <a:t>Radno</a:t>
            </a:r>
            <a:r>
              <a:rPr dirty="0"/>
              <a:t> </a:t>
            </a:r>
            <a:r>
              <a:rPr dirty="0" err="1"/>
              <a:t>vrijeme</a:t>
            </a:r>
            <a:r>
              <a:rPr dirty="0"/>
              <a:t>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komisije</a:t>
            </a:r>
            <a:r>
              <a:rPr dirty="0"/>
              <a:t>: 8:00 – 19:00 sati po </a:t>
            </a:r>
            <a:r>
              <a:rPr dirty="0" err="1"/>
              <a:t>srednjoeuropskom</a:t>
            </a:r>
            <a:r>
              <a:rPr dirty="0"/>
              <a:t> </a:t>
            </a:r>
            <a:r>
              <a:rPr dirty="0" err="1"/>
              <a:t>vremenu</a:t>
            </a:r>
            <a:r>
              <a:rPr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dirty="0" err="1"/>
              <a:t>Hvala</a:t>
            </a:r>
            <a:r>
              <a:rPr lang="hr-HR" dirty="0"/>
              <a:t> na pažnji!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hr-HR" dirty="0"/>
              <a:t>Za</a:t>
            </a:r>
            <a:r>
              <a:rPr dirty="0"/>
              <a:t> </a:t>
            </a:r>
            <a:r>
              <a:rPr dirty="0" err="1"/>
              <a:t>počet</a:t>
            </a:r>
            <a:r>
              <a:rPr lang="hr-HR" dirty="0"/>
              <a:t>a</a:t>
            </a:r>
            <a:r>
              <a:rPr dirty="0"/>
              <a:t>k, </a:t>
            </a:r>
            <a:r>
              <a:rPr lang="hr-HR" dirty="0"/>
              <a:t>objasnimo u</a:t>
            </a:r>
            <a:r>
              <a:rPr dirty="0" err="1"/>
              <a:t>kratko</a:t>
            </a:r>
            <a:r>
              <a:rPr dirty="0"/>
              <a:t> </a:t>
            </a:r>
            <a:r>
              <a:rPr lang="hr-HR" dirty="0"/>
              <a:t>koja je</a:t>
            </a:r>
            <a:r>
              <a:rPr dirty="0"/>
              <a:t> </a:t>
            </a:r>
            <a:r>
              <a:rPr dirty="0" err="1"/>
              <a:t>razlik</a:t>
            </a:r>
            <a:r>
              <a:rPr lang="hr-HR" dirty="0"/>
              <a:t>a</a:t>
            </a:r>
            <a:r>
              <a:rPr dirty="0"/>
              <a:t> </a:t>
            </a:r>
            <a:r>
              <a:rPr dirty="0" err="1"/>
              <a:t>između</a:t>
            </a:r>
            <a:r>
              <a:rPr dirty="0"/>
              <a:t> </a:t>
            </a:r>
            <a:r>
              <a:rPr b="1" dirty="0" err="1"/>
              <a:t>Europassa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b="1" dirty="0"/>
              <a:t>EU </a:t>
            </a:r>
            <a:r>
              <a:rPr b="1" dirty="0" err="1"/>
              <a:t>Logina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/>
              <a:t>je </a:t>
            </a:r>
            <a:r>
              <a:rPr lang="hr-HR" dirty="0"/>
              <a:t>online portal </a:t>
            </a:r>
            <a:r>
              <a:rPr dirty="0"/>
              <a:t>za </a:t>
            </a:r>
            <a:r>
              <a:rPr dirty="0" err="1"/>
              <a:t>upravljanje</a:t>
            </a:r>
            <a:r>
              <a:rPr dirty="0"/>
              <a:t> </a:t>
            </a:r>
            <a:r>
              <a:rPr dirty="0" err="1"/>
              <a:t>karijerom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učenjem</a:t>
            </a:r>
            <a:r>
              <a:rPr dirty="0"/>
              <a:t>. </a:t>
            </a:r>
            <a:r>
              <a:rPr dirty="0" err="1"/>
              <a:t>Saznajte</a:t>
            </a:r>
            <a:r>
              <a:rPr dirty="0"/>
              <a:t> </a:t>
            </a:r>
            <a:r>
              <a:rPr dirty="0" err="1"/>
              <a:t>više</a:t>
            </a:r>
            <a:r>
              <a:rPr dirty="0"/>
              <a:t> o </a:t>
            </a:r>
            <a:r>
              <a:rPr dirty="0" err="1"/>
              <a:t>Europassu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ovoj</a:t>
            </a:r>
            <a:r>
              <a:rPr dirty="0"/>
              <a:t> </a:t>
            </a:r>
            <a:r>
              <a:rPr dirty="0" err="1">
                <a:hlinkClick r:id="rId3"/>
              </a:rPr>
              <a:t>poveznici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dirty="0"/>
              <a:t> </a:t>
            </a:r>
            <a:r>
              <a:rPr lang="hr-HR" dirty="0"/>
              <a:t>alat je Europske komisije za </a:t>
            </a:r>
            <a:r>
              <a:rPr dirty="0" err="1"/>
              <a:t>siguran</a:t>
            </a:r>
            <a:r>
              <a:rPr dirty="0"/>
              <a:t> </a:t>
            </a:r>
            <a:r>
              <a:rPr dirty="0" err="1"/>
              <a:t>pristup</a:t>
            </a:r>
            <a:r>
              <a:rPr dirty="0"/>
              <a:t> </a:t>
            </a:r>
            <a:r>
              <a:rPr dirty="0" err="1"/>
              <a:t>Europassu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drugim</a:t>
            </a:r>
            <a:r>
              <a:rPr dirty="0"/>
              <a:t> </a:t>
            </a:r>
            <a:r>
              <a:rPr lang="hr-HR" dirty="0"/>
              <a:t>uslugam</a:t>
            </a:r>
            <a:r>
              <a:rPr dirty="0"/>
              <a:t>a EU-a. </a:t>
            </a:r>
            <a:r>
              <a:rPr dirty="0" err="1"/>
              <a:t>Više</a:t>
            </a:r>
            <a:r>
              <a:rPr dirty="0"/>
              <a:t> </a:t>
            </a:r>
            <a:r>
              <a:rPr lang="hr-HR" dirty="0"/>
              <a:t>informacija dostupno je </a:t>
            </a:r>
            <a:r>
              <a:rPr dirty="0" err="1">
                <a:hlinkClick r:id="rId4"/>
              </a:rPr>
              <a:t>ovdje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85651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</a:t>
            </a:r>
            <a:r>
              <a:rPr dirty="0" err="1"/>
              <a:t>Ako</a:t>
            </a:r>
            <a:r>
              <a:rPr dirty="0"/>
              <a:t> </a:t>
            </a:r>
            <a:r>
              <a:rPr lang="hr-HR" dirty="0"/>
              <a:t>ste </a:t>
            </a:r>
            <a:r>
              <a:rPr dirty="0" err="1"/>
              <a:t>već</a:t>
            </a:r>
            <a:r>
              <a:rPr dirty="0"/>
              <a:t> </a:t>
            </a:r>
            <a:r>
              <a:rPr lang="hr-HR" dirty="0"/>
              <a:t>izradili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 u </a:t>
            </a:r>
            <a:r>
              <a:rPr dirty="0" err="1"/>
              <a:t>Europassu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/</a:t>
            </a:r>
            <a:r>
              <a:rPr dirty="0" err="1"/>
              <a:t>ili</a:t>
            </a:r>
            <a:r>
              <a:rPr dirty="0"/>
              <a:t> </a:t>
            </a:r>
            <a:r>
              <a:rPr lang="hr-HR" dirty="0"/>
              <a:t>na</a:t>
            </a:r>
            <a:r>
              <a:rPr dirty="0"/>
              <a:t> EU Login</a:t>
            </a:r>
            <a:r>
              <a:rPr lang="hr-HR" dirty="0"/>
              <a:t>u</a:t>
            </a:r>
            <a:r>
              <a:rPr dirty="0"/>
              <a:t>, </a:t>
            </a:r>
            <a:r>
              <a:rPr lang="hr-HR" dirty="0"/>
              <a:t>prijeđite</a:t>
            </a:r>
            <a:r>
              <a:rPr dirty="0"/>
              <a:t> </a:t>
            </a:r>
            <a:r>
              <a:rPr dirty="0" err="1"/>
              <a:t>izravno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2. </a:t>
            </a:r>
            <a:r>
              <a:rPr dirty="0" err="1"/>
              <a:t>korak</a:t>
            </a:r>
            <a:r>
              <a:rPr dirty="0"/>
              <a:t>.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hr-HR" dirty="0"/>
              <a:t>Izrada</a:t>
            </a:r>
            <a:r>
              <a:rPr dirty="0"/>
              <a:t> </a:t>
            </a:r>
            <a:r>
              <a:rPr dirty="0" err="1"/>
              <a:t>računa</a:t>
            </a:r>
            <a:r>
              <a:rPr lang="hr-HR" dirty="0"/>
              <a:t> </a:t>
            </a:r>
            <a:r>
              <a:rPr dirty="0"/>
              <a:t>EU Login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4870938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Izradite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 za EU Login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već</a:t>
            </a:r>
            <a:r>
              <a:rPr dirty="0"/>
              <a:t> </a:t>
            </a:r>
            <a:r>
              <a:rPr dirty="0" err="1"/>
              <a:t>imate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 u </a:t>
            </a:r>
            <a:r>
              <a:rPr dirty="0" err="1"/>
              <a:t>Europassu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/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račun</a:t>
            </a:r>
            <a:r>
              <a:rPr dirty="0"/>
              <a:t> za EU Login,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ići</a:t>
            </a:r>
            <a:r>
              <a:rPr dirty="0"/>
              <a:t> </a:t>
            </a:r>
            <a:r>
              <a:rPr dirty="0" err="1"/>
              <a:t>izravno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2. </a:t>
            </a:r>
            <a:r>
              <a:rPr dirty="0" err="1"/>
              <a:t>korak</a:t>
            </a:r>
            <a:r>
              <a:rPr dirty="0"/>
              <a:t>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Dodaj</a:t>
            </a:r>
            <a:r>
              <a:rPr lang="hr-HR" dirty="0"/>
              <a:t>te dvostruku</a:t>
            </a:r>
            <a:r>
              <a:rPr dirty="0"/>
              <a:t> </a:t>
            </a:r>
            <a:r>
              <a:rPr dirty="0" err="1"/>
              <a:t>provjer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autentičnosti</a:t>
            </a:r>
            <a:r>
              <a:rPr dirty="0"/>
              <a:t> (2FA)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648767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dirty="0" err="1"/>
              <a:t>Što</a:t>
            </a:r>
            <a:r>
              <a:rPr dirty="0"/>
              <a:t> </a:t>
            </a:r>
            <a:r>
              <a:rPr lang="hr-HR" dirty="0"/>
              <a:t>je potrebno </a:t>
            </a:r>
            <a:r>
              <a:rPr dirty="0" err="1"/>
              <a:t>učiniti</a:t>
            </a:r>
            <a:r>
              <a:rPr dirty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Korak 1.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Korak 2.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Otvaranje računa za EU Login za pristup Europassu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dirty="0" err="1"/>
              <a:t>Stranici</a:t>
            </a:r>
            <a:r>
              <a:rPr dirty="0"/>
              <a:t> za </a:t>
            </a:r>
            <a:r>
              <a:rPr dirty="0" err="1"/>
              <a:t>izradu</a:t>
            </a:r>
            <a:r>
              <a:rPr dirty="0"/>
              <a:t> </a:t>
            </a:r>
            <a:r>
              <a:rPr b="1" dirty="0" err="1"/>
              <a:t>računa</a:t>
            </a:r>
            <a:r>
              <a:rPr b="1" dirty="0"/>
              <a:t> za EU Login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pristupiti</a:t>
            </a:r>
            <a:r>
              <a:rPr dirty="0"/>
              <a:t> s </a:t>
            </a:r>
            <a:r>
              <a:rPr dirty="0" err="1"/>
              <a:t>početne</a:t>
            </a:r>
            <a:r>
              <a:rPr dirty="0"/>
              <a:t> </a:t>
            </a:r>
            <a:r>
              <a:rPr dirty="0" err="1"/>
              <a:t>stranice</a:t>
            </a:r>
            <a:r>
              <a:rPr dirty="0"/>
              <a:t> </a:t>
            </a:r>
            <a:r>
              <a:rPr dirty="0" err="1"/>
              <a:t>Europassa</a:t>
            </a:r>
            <a:r>
              <a:rPr dirty="0"/>
              <a:t> („Login to Europass”)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klikom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Regist</a:t>
            </a:r>
            <a:r>
              <a:rPr lang="hr-HR" b="1" dirty="0"/>
              <a:t>e</a:t>
            </a:r>
            <a:r>
              <a:rPr b="1" dirty="0"/>
              <a:t>r</a:t>
            </a:r>
            <a:r>
              <a:rPr dirty="0"/>
              <a:t>”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izradi</a:t>
            </a:r>
            <a:r>
              <a:rPr dirty="0"/>
              <a:t> </a:t>
            </a:r>
            <a:r>
              <a:rPr dirty="0" err="1"/>
              <a:t>profila</a:t>
            </a:r>
            <a:r>
              <a:rPr dirty="0"/>
              <a:t>, </a:t>
            </a:r>
            <a:r>
              <a:rPr dirty="0" err="1"/>
              <a:t>životopisa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lang="hr-HR" dirty="0"/>
              <a:t>motivacijskog pisma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Kad </a:t>
            </a:r>
            <a:r>
              <a:rPr lang="hr-HR" dirty="0"/>
              <a:t>se otvori </a:t>
            </a:r>
            <a:r>
              <a:rPr dirty="0" err="1"/>
              <a:t>stranic</a:t>
            </a:r>
            <a:r>
              <a:rPr lang="hr-HR" dirty="0"/>
              <a:t>a</a:t>
            </a:r>
            <a:r>
              <a:rPr dirty="0"/>
              <a:t> EU Login,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Izradi</a:t>
            </a:r>
            <a:r>
              <a:rPr b="1" dirty="0"/>
              <a:t> </a:t>
            </a:r>
            <a:r>
              <a:rPr b="1" dirty="0" err="1"/>
              <a:t>račun</a:t>
            </a:r>
            <a:r>
              <a:rPr dirty="0"/>
              <a:t>”.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Račun</a:t>
            </a:r>
            <a:r>
              <a:rPr dirty="0"/>
              <a:t> za EU Login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otvoriti</a:t>
            </a:r>
            <a:r>
              <a:rPr dirty="0"/>
              <a:t> i </a:t>
            </a:r>
            <a:r>
              <a:rPr dirty="0" err="1"/>
              <a:t>izravno</a:t>
            </a:r>
            <a:r>
              <a:rPr dirty="0"/>
              <a:t>, </a:t>
            </a:r>
            <a:r>
              <a:rPr dirty="0" err="1"/>
              <a:t>povezivanjem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Otvaranje računa za EU Login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4515" y="240632"/>
            <a:ext cx="919183" cy="5200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Korak</a:t>
            </a:r>
            <a:r>
              <a:rPr dirty="0"/>
              <a:t> </a:t>
            </a:r>
            <a:r>
              <a:rPr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124607" y="2018695"/>
            <a:ext cx="7183370" cy="38600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Ispunite</a:t>
            </a:r>
            <a:r>
              <a:rPr dirty="0"/>
              <a:t> </a:t>
            </a:r>
            <a:r>
              <a:rPr lang="hr-HR" dirty="0"/>
              <a:t>zadan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obrazac</a:t>
            </a:r>
            <a:r>
              <a:rPr dirty="0"/>
              <a:t> s </a:t>
            </a:r>
            <a:r>
              <a:rPr dirty="0" err="1"/>
              <a:t>traženim</a:t>
            </a:r>
            <a:r>
              <a:rPr dirty="0"/>
              <a:t> </a:t>
            </a:r>
            <a:r>
              <a:rPr dirty="0" err="1"/>
              <a:t>informacijama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ime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prezime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Adres</a:t>
            </a:r>
            <a:r>
              <a:rPr lang="hr-HR" dirty="0"/>
              <a:t>a</a:t>
            </a:r>
            <a:r>
              <a:rPr dirty="0"/>
              <a:t> e-</a:t>
            </a:r>
            <a:r>
              <a:rPr dirty="0" err="1"/>
              <a:t>pošte</a:t>
            </a:r>
            <a:r>
              <a:rPr lang="hr-HR" dirty="0"/>
              <a:t>, koju je potrebno</a:t>
            </a:r>
            <a:r>
              <a:rPr dirty="0"/>
              <a:t> </a:t>
            </a:r>
            <a:r>
              <a:rPr lang="hr-HR" dirty="0"/>
              <a:t>još jednom </a:t>
            </a:r>
            <a:r>
              <a:rPr dirty="0" err="1"/>
              <a:t>potvrdit</a:t>
            </a:r>
            <a:r>
              <a:rPr lang="hr-HR" dirty="0"/>
              <a:t>i u nižem redu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Jezik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kojem</a:t>
            </a:r>
            <a:r>
              <a:rPr dirty="0"/>
              <a:t> </a:t>
            </a:r>
            <a:r>
              <a:rPr dirty="0" err="1"/>
              <a:t>želite</a:t>
            </a:r>
            <a:r>
              <a:rPr dirty="0"/>
              <a:t> </a:t>
            </a:r>
            <a:r>
              <a:rPr dirty="0" err="1"/>
              <a:t>primiti</a:t>
            </a:r>
            <a:r>
              <a:rPr dirty="0"/>
              <a:t> </a:t>
            </a:r>
            <a:r>
              <a:rPr dirty="0" err="1"/>
              <a:t>poruku</a:t>
            </a:r>
            <a:r>
              <a:rPr dirty="0"/>
              <a:t> e-</a:t>
            </a:r>
            <a:r>
              <a:rPr dirty="0" err="1"/>
              <a:t>pošte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Ako</a:t>
            </a:r>
            <a:r>
              <a:rPr dirty="0"/>
              <a:t> </a:t>
            </a:r>
            <a:r>
              <a:rPr lang="hr-HR" dirty="0"/>
              <a:t>je potrebno</a:t>
            </a:r>
            <a:r>
              <a:rPr dirty="0"/>
              <a:t>, </a:t>
            </a:r>
            <a:r>
              <a:rPr dirty="0" err="1"/>
              <a:t>unesite</a:t>
            </a:r>
            <a:r>
              <a:rPr dirty="0"/>
              <a:t> </a:t>
            </a:r>
            <a:r>
              <a:rPr dirty="0" err="1"/>
              <a:t>kôd</a:t>
            </a:r>
            <a:r>
              <a:rPr dirty="0"/>
              <a:t> </a:t>
            </a:r>
            <a:r>
              <a:rPr dirty="0" err="1"/>
              <a:t>slova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brojeva</a:t>
            </a:r>
            <a:r>
              <a:rPr dirty="0"/>
              <a:t> </a:t>
            </a:r>
            <a:r>
              <a:rPr lang="hr-HR" dirty="0"/>
              <a:t>prikazanih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slici</a:t>
            </a:r>
            <a:r>
              <a:rPr dirty="0"/>
              <a:t> (</a:t>
            </a:r>
            <a:r>
              <a:rPr dirty="0" err="1"/>
              <a:t>ako</a:t>
            </a:r>
            <a:r>
              <a:rPr dirty="0"/>
              <a:t> ne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pročitati</a:t>
            </a:r>
            <a:r>
              <a:rPr dirty="0"/>
              <a:t> </a:t>
            </a:r>
            <a:r>
              <a:rPr dirty="0" err="1"/>
              <a:t>kôd</a:t>
            </a:r>
            <a:r>
              <a:rPr dirty="0"/>
              <a:t>, </a:t>
            </a:r>
            <a:r>
              <a:rPr lang="hr-HR" dirty="0"/>
              <a:t>kliknite </a:t>
            </a:r>
            <a:r>
              <a:rPr dirty="0" err="1"/>
              <a:t>na</a:t>
            </a:r>
            <a:r>
              <a:rPr dirty="0"/>
              <a:t> </a:t>
            </a:r>
            <a:r>
              <a:rPr lang="hr-HR" dirty="0"/>
              <a:t>ikonu</a:t>
            </a:r>
            <a:r>
              <a:rPr dirty="0"/>
              <a:t> s </a:t>
            </a:r>
            <a:r>
              <a:rPr dirty="0" err="1"/>
              <a:t>dvije</a:t>
            </a:r>
            <a:r>
              <a:rPr dirty="0"/>
              <a:t> </a:t>
            </a:r>
            <a:r>
              <a:rPr dirty="0" err="1"/>
              <a:t>strelice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biste</a:t>
            </a:r>
            <a:r>
              <a:rPr dirty="0"/>
              <a:t> </a:t>
            </a:r>
            <a:r>
              <a:rPr dirty="0" err="1"/>
              <a:t>generirali</a:t>
            </a:r>
            <a:r>
              <a:rPr dirty="0"/>
              <a:t> </a:t>
            </a:r>
            <a:r>
              <a:rPr dirty="0" err="1"/>
              <a:t>novu</a:t>
            </a:r>
            <a:r>
              <a:rPr lang="hr-HR" dirty="0"/>
              <a:t> kombinaciju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Potvrda</a:t>
            </a:r>
            <a:r>
              <a:rPr dirty="0"/>
              <a:t> o </a:t>
            </a:r>
            <a:r>
              <a:rPr lang="hr-HR" dirty="0"/>
              <a:t>registraciji</a:t>
            </a:r>
            <a:r>
              <a:rPr dirty="0"/>
              <a:t> </a:t>
            </a:r>
            <a:r>
              <a:rPr lang="hr-HR" dirty="0"/>
              <a:t>bit će poslana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adresu</a:t>
            </a:r>
            <a:r>
              <a:rPr dirty="0"/>
              <a:t> e-</a:t>
            </a:r>
            <a:r>
              <a:rPr dirty="0" err="1"/>
              <a:t>pošte</a:t>
            </a:r>
            <a:r>
              <a:rPr dirty="0"/>
              <a:t> </a:t>
            </a:r>
            <a:r>
              <a:rPr dirty="0" err="1"/>
              <a:t>koju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naveli</a:t>
            </a:r>
            <a:r>
              <a:rPr dirty="0"/>
              <a:t> </a:t>
            </a:r>
            <a:r>
              <a:rPr dirty="0" err="1"/>
              <a:t>ovdje</a:t>
            </a:r>
            <a:r>
              <a:rPr lang="hr-HR" dirty="0"/>
              <a:t> (molimo, provjeravati i neželjenu poštu)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Provjerite</a:t>
            </a:r>
            <a:r>
              <a:rPr dirty="0"/>
              <a:t> </a:t>
            </a:r>
            <a:r>
              <a:rPr dirty="0" err="1"/>
              <a:t>izjavu</a:t>
            </a:r>
            <a:r>
              <a:rPr dirty="0"/>
              <a:t> o </a:t>
            </a:r>
            <a:r>
              <a:rPr dirty="0" err="1"/>
              <a:t>zaštiti</a:t>
            </a:r>
            <a:r>
              <a:rPr dirty="0"/>
              <a:t> </a:t>
            </a:r>
            <a:r>
              <a:rPr dirty="0" err="1"/>
              <a:t>osobnih</a:t>
            </a:r>
            <a:r>
              <a:rPr dirty="0"/>
              <a:t> </a:t>
            </a:r>
            <a:r>
              <a:rPr dirty="0" err="1"/>
              <a:t>podataka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Izradi</a:t>
            </a:r>
            <a:r>
              <a:rPr b="1" dirty="0"/>
              <a:t> </a:t>
            </a:r>
            <a:r>
              <a:rPr b="1" dirty="0" err="1"/>
              <a:t>račun</a:t>
            </a:r>
            <a:r>
              <a:rPr dirty="0"/>
              <a:t>”.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Otvaranje računa za EU Login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844589" y="2483318"/>
            <a:ext cx="1223279" cy="3577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7556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969472" y="4518475"/>
            <a:ext cx="1144790" cy="90718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458552" y="4985886"/>
            <a:ext cx="2655710" cy="8928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04623" y="5351646"/>
            <a:ext cx="4609639" cy="108782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96761" y="4518475"/>
            <a:ext cx="779441" cy="214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lang="hr-HR" dirty="0"/>
              <a:t>U svoju e-poštu p</a:t>
            </a:r>
            <a:r>
              <a:rPr dirty="0" err="1"/>
              <a:t>rimit</a:t>
            </a:r>
            <a:r>
              <a:rPr dirty="0"/>
              <a:t> </a:t>
            </a:r>
            <a:r>
              <a:rPr dirty="0" err="1"/>
              <a:t>ćete</a:t>
            </a:r>
            <a:r>
              <a:rPr dirty="0"/>
              <a:t> </a:t>
            </a:r>
            <a:r>
              <a:rPr dirty="0" err="1"/>
              <a:t>poruku</a:t>
            </a:r>
            <a:r>
              <a:rPr dirty="0"/>
              <a:t> </a:t>
            </a:r>
            <a:r>
              <a:rPr lang="hr-HR" dirty="0"/>
              <a:t>kojom će se potvrdili da imate </a:t>
            </a:r>
            <a:r>
              <a:rPr dirty="0" err="1"/>
              <a:t>pristup</a:t>
            </a:r>
            <a:r>
              <a:rPr dirty="0"/>
              <a:t> tom </a:t>
            </a:r>
            <a:r>
              <a:rPr dirty="0" err="1"/>
              <a:t>računu</a:t>
            </a:r>
            <a:r>
              <a:rPr dirty="0"/>
              <a:t> e-</a:t>
            </a:r>
            <a:r>
              <a:rPr dirty="0" err="1"/>
              <a:t>pošte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provjerite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svoju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neželjenu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poštu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ili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„spam” pretince </a:t>
            </a:r>
            <a:r>
              <a:rPr dirty="0" err="1">
                <a:solidFill>
                  <a:schemeClr val="tx1"/>
                </a:solidFill>
              </a:rPr>
              <a:t>ako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poruku ne vidite 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roku</a:t>
            </a:r>
            <a:r>
              <a:rPr dirty="0">
                <a:solidFill>
                  <a:schemeClr val="tx1"/>
                </a:solidFill>
              </a:rPr>
              <a:t> od 10 do 15 </a:t>
            </a:r>
            <a:r>
              <a:rPr dirty="0" err="1">
                <a:solidFill>
                  <a:schemeClr val="tx1"/>
                </a:solidFill>
              </a:rPr>
              <a:t>minuta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Ako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nakon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minuta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niste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primili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poruku</a:t>
            </a:r>
            <a:r>
              <a:rPr dirty="0">
                <a:solidFill>
                  <a:srgbClr val="C65094"/>
                </a:solidFill>
              </a:rPr>
              <a:t> e-</a:t>
            </a:r>
            <a:r>
              <a:rPr dirty="0" err="1">
                <a:solidFill>
                  <a:srgbClr val="C65094"/>
                </a:solidFill>
              </a:rPr>
              <a:t>pošte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obratite</a:t>
            </a:r>
            <a:r>
              <a:rPr dirty="0">
                <a:hlinkClick r:id="rId3"/>
              </a:rPr>
              <a:t> se </a:t>
            </a:r>
            <a:r>
              <a:rPr lang="hr-HR" dirty="0">
                <a:hlinkClick r:id="rId3"/>
              </a:rPr>
              <a:t>tehničkoj podršci za </a:t>
            </a:r>
            <a:r>
              <a:rPr dirty="0">
                <a:hlinkClick r:id="rId3"/>
              </a:rPr>
              <a:t>EU Login.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lang="hr-HR" dirty="0"/>
              <a:t>Molimo, vodite računa </a:t>
            </a:r>
            <a:r>
              <a:rPr dirty="0"/>
              <a:t>da </a:t>
            </a:r>
            <a:r>
              <a:rPr lang="hr-HR" dirty="0"/>
              <a:t>dolazak</a:t>
            </a:r>
            <a:r>
              <a:rPr dirty="0"/>
              <a:t> </a:t>
            </a:r>
            <a:r>
              <a:rPr dirty="0" err="1"/>
              <a:t>poruke</a:t>
            </a:r>
            <a:r>
              <a:rPr dirty="0"/>
              <a:t> e-</a:t>
            </a:r>
            <a:r>
              <a:rPr dirty="0" err="1"/>
              <a:t>pošte</a:t>
            </a:r>
            <a:r>
              <a:rPr dirty="0"/>
              <a:t> </a:t>
            </a:r>
            <a:r>
              <a:rPr lang="hr-HR" dirty="0"/>
              <a:t>može</a:t>
            </a:r>
            <a:r>
              <a:rPr dirty="0"/>
              <a:t> </a:t>
            </a:r>
            <a:r>
              <a:rPr dirty="0" err="1"/>
              <a:t>potrajati</a:t>
            </a:r>
            <a:r>
              <a:rPr dirty="0"/>
              <a:t> </a:t>
            </a:r>
            <a:r>
              <a:rPr lang="hr-HR" dirty="0"/>
              <a:t>između</a:t>
            </a:r>
            <a:r>
              <a:rPr dirty="0"/>
              <a:t> </a:t>
            </a:r>
            <a:r>
              <a:rPr lang="hr-HR" dirty="0"/>
              <a:t>dvije</a:t>
            </a:r>
            <a:r>
              <a:rPr dirty="0"/>
              <a:t> do 10 </a:t>
            </a:r>
            <a:r>
              <a:rPr dirty="0" err="1"/>
              <a:t>minuta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Slijedite</a:t>
            </a:r>
            <a:r>
              <a:rPr dirty="0"/>
              <a:t> </a:t>
            </a:r>
            <a:r>
              <a:rPr dirty="0" err="1"/>
              <a:t>upute</a:t>
            </a:r>
            <a:r>
              <a:rPr dirty="0"/>
              <a:t> u </a:t>
            </a:r>
            <a:r>
              <a:rPr dirty="0" err="1"/>
              <a:t>poruci</a:t>
            </a:r>
            <a:r>
              <a:rPr dirty="0"/>
              <a:t> e-</a:t>
            </a:r>
            <a:r>
              <a:rPr dirty="0" err="1"/>
              <a:t>pošte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poveznicu</a:t>
            </a:r>
            <a:r>
              <a:rPr dirty="0"/>
              <a:t> </a:t>
            </a:r>
            <a:r>
              <a:rPr dirty="0" err="1"/>
              <a:t>koju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primili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Otvaranje računa za EU Login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hr-HR" dirty="0"/>
              <a:t>Sustav će Vam ponuditi </a:t>
            </a:r>
            <a:r>
              <a:rPr dirty="0"/>
              <a:t>da </a:t>
            </a:r>
            <a:r>
              <a:rPr dirty="0" err="1"/>
              <a:t>odaberete</a:t>
            </a:r>
            <a:r>
              <a:rPr b="1" dirty="0"/>
              <a:t> </a:t>
            </a:r>
            <a:r>
              <a:rPr b="1" dirty="0" err="1"/>
              <a:t>lozinku</a:t>
            </a:r>
            <a:r>
              <a:rPr b="1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b="1" dirty="0" err="1"/>
              <a:t>potvrdite</a:t>
            </a:r>
            <a:r>
              <a:rPr b="1" dirty="0"/>
              <a:t> </a:t>
            </a:r>
            <a:r>
              <a:rPr dirty="0"/>
              <a:t>je.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Unesite</a:t>
            </a:r>
            <a:r>
              <a:rPr dirty="0"/>
              <a:t> </a:t>
            </a:r>
            <a:r>
              <a:rPr dirty="0" err="1"/>
              <a:t>lozinku</a:t>
            </a:r>
            <a:r>
              <a:rPr dirty="0"/>
              <a:t> </a:t>
            </a:r>
            <a:r>
              <a:rPr dirty="0" err="1"/>
              <a:t>koju</a:t>
            </a:r>
            <a:r>
              <a:rPr dirty="0"/>
              <a:t> </a:t>
            </a:r>
            <a:r>
              <a:rPr dirty="0" err="1"/>
              <a:t>želite</a:t>
            </a:r>
            <a:r>
              <a:rPr dirty="0"/>
              <a:t> </a:t>
            </a:r>
            <a:r>
              <a:rPr dirty="0" err="1"/>
              <a:t>upotrijebiti</a:t>
            </a:r>
            <a:r>
              <a:rPr dirty="0"/>
              <a:t> u polje „Nova </a:t>
            </a:r>
            <a:r>
              <a:rPr dirty="0" err="1"/>
              <a:t>lozinka</a:t>
            </a:r>
            <a:r>
              <a:rPr dirty="0"/>
              <a:t>” </a:t>
            </a:r>
            <a:r>
              <a:rPr dirty="0" err="1"/>
              <a:t>slijedeći</a:t>
            </a:r>
            <a:r>
              <a:rPr dirty="0"/>
              <a:t> </a:t>
            </a:r>
            <a:r>
              <a:rPr dirty="0" err="1"/>
              <a:t>upute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stranici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Ponovno</a:t>
            </a:r>
            <a:r>
              <a:rPr dirty="0"/>
              <a:t> </a:t>
            </a:r>
            <a:r>
              <a:rPr dirty="0" err="1"/>
              <a:t>unesite</a:t>
            </a:r>
            <a:r>
              <a:rPr dirty="0"/>
              <a:t> </a:t>
            </a:r>
            <a:r>
              <a:rPr dirty="0" err="1"/>
              <a:t>lozinku</a:t>
            </a:r>
            <a:r>
              <a:rPr dirty="0"/>
              <a:t> u „</a:t>
            </a:r>
            <a:r>
              <a:rPr dirty="0" err="1"/>
              <a:t>Potvrdi</a:t>
            </a:r>
            <a:r>
              <a:rPr dirty="0"/>
              <a:t> </a:t>
            </a:r>
            <a:r>
              <a:rPr dirty="0" err="1"/>
              <a:t>novu</a:t>
            </a:r>
            <a:r>
              <a:rPr dirty="0"/>
              <a:t> </a:t>
            </a:r>
            <a:r>
              <a:rPr dirty="0" err="1"/>
              <a:t>lozinku</a:t>
            </a:r>
            <a:r>
              <a:rPr dirty="0"/>
              <a:t>”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dirty="0" err="1"/>
              <a:t>Pošalji</a:t>
            </a:r>
            <a:r>
              <a:rPr dirty="0"/>
              <a:t>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Otvaranje računa za EU Login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593305" y="3248298"/>
            <a:ext cx="1688546" cy="35155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7155587" y="3805646"/>
            <a:ext cx="1126264" cy="52572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2608446" y="4458789"/>
            <a:ext cx="5673405" cy="199838"/>
          </a:xfrm>
          <a:prstGeom prst="bentConnector3">
            <a:avLst>
              <a:gd name="adj1" fmla="val 8240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Zatim možete kliknuti na gumb „Postupak” ili „Prijava”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Ako ste se na početku prvog koraka registrirali u Europassu (umjesto da se koristite izravnom poveznicom EU Login), možete pročitati poruku „Nije pronađen mobilni uređaj. Za registraciju mobilnog uređaja idite na moj račun”. To je normalno, ne panike.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Ovu stranicu možete zatvoriti i prijeći na 2. korak.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Otvaranje računa za EU Login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Mobilna</a:t>
            </a:r>
            <a:r>
              <a:rPr dirty="0"/>
              <a:t> </a:t>
            </a:r>
            <a:r>
              <a:rPr dirty="0" err="1"/>
              <a:t>aplikacija</a:t>
            </a:r>
            <a:r>
              <a:rPr dirty="0"/>
              <a:t> EU Login </a:t>
            </a:r>
            <a:r>
              <a:rPr dirty="0" err="1"/>
              <a:t>može</a:t>
            </a:r>
            <a:r>
              <a:rPr dirty="0"/>
              <a:t> se </a:t>
            </a:r>
            <a:r>
              <a:rPr lang="hr-HR" dirty="0"/>
              <a:t>preuzeti</a:t>
            </a:r>
            <a:r>
              <a:rPr dirty="0"/>
              <a:t> </a:t>
            </a:r>
            <a:r>
              <a:rPr dirty="0" err="1"/>
              <a:t>putem</a:t>
            </a:r>
            <a:r>
              <a:rPr lang="hr-HR" dirty="0"/>
              <a:t> sljedećih servisa: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hr-HR" dirty="0"/>
              <a:t>App Store </a:t>
            </a:r>
            <a:r>
              <a:rPr dirty="0"/>
              <a:t>(iOS), </a:t>
            </a:r>
            <a:r>
              <a:rPr dirty="0" err="1"/>
              <a:t>ili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 err="1"/>
              <a:t>Kako</a:t>
            </a:r>
            <a:r>
              <a:rPr dirty="0"/>
              <a:t> bi </a:t>
            </a:r>
            <a:r>
              <a:rPr dirty="0" err="1"/>
              <a:t>aplikacija</a:t>
            </a:r>
            <a:r>
              <a:rPr dirty="0"/>
              <a:t> </a:t>
            </a:r>
            <a:r>
              <a:rPr dirty="0" err="1"/>
              <a:t>ispravno</a:t>
            </a:r>
            <a:r>
              <a:rPr dirty="0"/>
              <a:t> </a:t>
            </a:r>
            <a:r>
              <a:rPr dirty="0" err="1"/>
              <a:t>funkcioniral</a:t>
            </a:r>
            <a:r>
              <a:rPr lang="hr-HR" dirty="0"/>
              <a:t>a</a:t>
            </a:r>
            <a:r>
              <a:rPr dirty="0"/>
              <a:t>, </a:t>
            </a:r>
            <a:r>
              <a:rPr dirty="0" err="1"/>
              <a:t>trebat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</a:t>
            </a:r>
            <a:r>
              <a:rPr lang="hr-HR" dirty="0"/>
              <a:t>V</a:t>
            </a:r>
            <a:r>
              <a:rPr dirty="0"/>
              <a:t>am</a:t>
            </a:r>
            <a:r>
              <a:rPr lang="hr-HR" dirty="0"/>
              <a:t>: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računalo</a:t>
            </a:r>
            <a:r>
              <a:rPr dirty="0"/>
              <a:t>/</a:t>
            </a:r>
            <a:r>
              <a:rPr dirty="0" err="1"/>
              <a:t>prijenosno</a:t>
            </a:r>
            <a:r>
              <a:rPr dirty="0"/>
              <a:t> </a:t>
            </a:r>
            <a:r>
              <a:rPr dirty="0" err="1"/>
              <a:t>računalo</a:t>
            </a:r>
            <a:r>
              <a:rPr dirty="0"/>
              <a:t>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mobilni</a:t>
            </a:r>
            <a:r>
              <a:rPr dirty="0"/>
              <a:t> </a:t>
            </a:r>
            <a:r>
              <a:rPr dirty="0" err="1"/>
              <a:t>uređaj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Preuzmite</a:t>
            </a:r>
            <a:r>
              <a:rPr dirty="0"/>
              <a:t> </a:t>
            </a:r>
            <a:r>
              <a:rPr dirty="0" err="1"/>
              <a:t>mobilnu</a:t>
            </a:r>
            <a:r>
              <a:rPr dirty="0"/>
              <a:t> </a:t>
            </a:r>
            <a:r>
              <a:rPr dirty="0" err="1"/>
              <a:t>aplikaciju</a:t>
            </a:r>
            <a:r>
              <a:rPr lang="hr-HR" dirty="0"/>
              <a:t> EU</a:t>
            </a:r>
            <a:r>
              <a:rPr dirty="0"/>
              <a:t> Login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svoj</a:t>
            </a:r>
            <a:r>
              <a:rPr dirty="0"/>
              <a:t> </a:t>
            </a:r>
            <a:r>
              <a:rPr lang="hr-HR" dirty="0"/>
              <a:t>mobitel.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Dodavanje</a:t>
            </a:r>
            <a:r>
              <a:rPr dirty="0"/>
              <a:t> </a:t>
            </a:r>
            <a:r>
              <a:rPr dirty="0" err="1"/>
              <a:t>dvostruke</a:t>
            </a:r>
            <a:r>
              <a:rPr dirty="0"/>
              <a:t> </a:t>
            </a:r>
            <a:r>
              <a:rPr lang="hr-HR" dirty="0"/>
              <a:t>provjere autentičnosti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26" y="5164324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Korak</a:t>
            </a:r>
            <a:r>
              <a:rPr dirty="0"/>
              <a:t> </a:t>
            </a:r>
            <a:r>
              <a:rPr lang="en-GB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schemas.microsoft.com/office/infopath/2007/PartnerControls"/>
    <ds:schemaRef ds:uri="http://purl.org/dc/terms/"/>
    <ds:schemaRef ds:uri="0c869d80-d99c-4dac-b26b-cbbc56b0e91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a230dd3-5426-44e9-972e-c86e457e3d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Otvaranje računa za EU Login za pristup Europassu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Dodatne informacije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