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2" r:id="rId5"/>
  </p:sldMasterIdLst>
  <p:notesMasterIdLst>
    <p:notesMasterId r:id="rId24"/>
  </p:notesMasterIdLst>
  <p:handoutMasterIdLst>
    <p:handoutMasterId r:id="rId25"/>
  </p:handoutMasterIdLst>
  <p:sldIdLst>
    <p:sldId id="256" r:id="rId6"/>
    <p:sldId id="278" r:id="rId7"/>
    <p:sldId id="261" r:id="rId8"/>
    <p:sldId id="262" r:id="rId9"/>
    <p:sldId id="264" r:id="rId10"/>
    <p:sldId id="266" r:id="rId11"/>
    <p:sldId id="267" r:id="rId12"/>
    <p:sldId id="279" r:id="rId13"/>
    <p:sldId id="269" r:id="rId14"/>
    <p:sldId id="270" r:id="rId15"/>
    <p:sldId id="271" r:id="rId16"/>
    <p:sldId id="272" r:id="rId17"/>
    <p:sldId id="274" r:id="rId18"/>
    <p:sldId id="277" r:id="rId19"/>
    <p:sldId id="273" r:id="rId20"/>
    <p:sldId id="276" r:id="rId21"/>
    <p:sldId id="268" r:id="rId22"/>
    <p:sldId id="260" r:id="rId23"/>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094"/>
    <a:srgbClr val="6C3088"/>
    <a:srgbClr val="004B80"/>
    <a:srgbClr val="575756"/>
    <a:srgbClr val="488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185D4-FE57-4DD6-89B5-CEC1B817D74F}" v="21" dt="2021-12-07T12:36:29.974"/>
    <p1510:client id="{FF7D4232-FF22-44CD-A368-3BEC29FBE918}" v="13" dt="2021-12-07T11:42:00.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4" autoAdjust="0"/>
    <p:restoredTop sz="94660"/>
  </p:normalViewPr>
  <p:slideViewPr>
    <p:cSldViewPr snapToGrid="0">
      <p:cViewPr varScale="1">
        <p:scale>
          <a:sx n="109" d="100"/>
          <a:sy n="109" d="100"/>
        </p:scale>
        <p:origin x="648" y="126"/>
      </p:cViewPr>
      <p:guideLst>
        <p:guide orient="horz" pos="89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rvoje Grganovic" userId="S::hgrganov@emeal.nttdata.com::8cd9cce3-e1dd-439b-af78-ed5fdcec60bb" providerId="AD" clId="Web-{0A6185D4-FE57-4DD6-89B5-CEC1B817D74F}"/>
    <pc:docChg chg="modSld">
      <pc:chgData name="Hrvoje Grganovic" userId="S::hgrganov@emeal.nttdata.com::8cd9cce3-e1dd-439b-af78-ed5fdcec60bb" providerId="AD" clId="Web-{0A6185D4-FE57-4DD6-89B5-CEC1B817D74F}" dt="2021-12-07T12:36:29.974" v="20"/>
      <pc:docMkLst>
        <pc:docMk/>
      </pc:docMkLst>
      <pc:sldChg chg="modSp addCm">
        <pc:chgData name="Hrvoje Grganovic" userId="S::hgrganov@emeal.nttdata.com::8cd9cce3-e1dd-439b-af78-ed5fdcec60bb" providerId="AD" clId="Web-{0A6185D4-FE57-4DD6-89B5-CEC1B817D74F}" dt="2021-12-07T12:29:50.228" v="17" actId="20577"/>
        <pc:sldMkLst>
          <pc:docMk/>
          <pc:sldMk cId="611202186" sldId="262"/>
        </pc:sldMkLst>
        <pc:spChg chg="mod">
          <ac:chgData name="Hrvoje Grganovic" userId="S::hgrganov@emeal.nttdata.com::8cd9cce3-e1dd-439b-af78-ed5fdcec60bb" providerId="AD" clId="Web-{0A6185D4-FE57-4DD6-89B5-CEC1B817D74F}" dt="2021-12-07T12:29:50.228" v="17" actId="20577"/>
          <ac:spMkLst>
            <pc:docMk/>
            <pc:sldMk cId="611202186" sldId="262"/>
            <ac:spMk id="6" creationId="{00000000-0000-0000-0000-000000000000}"/>
          </ac:spMkLst>
        </pc:spChg>
      </pc:sldChg>
      <pc:sldChg chg="addCm">
        <pc:chgData name="Hrvoje Grganovic" userId="S::hgrganov@emeal.nttdata.com::8cd9cce3-e1dd-439b-af78-ed5fdcec60bb" providerId="AD" clId="Web-{0A6185D4-FE57-4DD6-89B5-CEC1B817D74F}" dt="2021-12-07T12:33:37.594" v="19"/>
        <pc:sldMkLst>
          <pc:docMk/>
          <pc:sldMk cId="378358297" sldId="266"/>
        </pc:sldMkLst>
      </pc:sldChg>
      <pc:sldChg chg="addCm">
        <pc:chgData name="Hrvoje Grganovic" userId="S::hgrganov@emeal.nttdata.com::8cd9cce3-e1dd-439b-af78-ed5fdcec60bb" providerId="AD" clId="Web-{0A6185D4-FE57-4DD6-89B5-CEC1B817D74F}" dt="2021-12-07T12:36:29.974" v="20"/>
        <pc:sldMkLst>
          <pc:docMk/>
          <pc:sldMk cId="3439953873" sldId="268"/>
        </pc:sldMkLst>
      </pc:sldChg>
    </pc:docChg>
  </pc:docChgLst>
  <pc:docChgLst>
    <pc:chgData name="Nuria Moyes Prellezo" userId="c0805bb3-1afb-476e-905b-1a9100a61aae" providerId="ADAL" clId="{FF7D4232-FF22-44CD-A368-3BEC29FBE918}"/>
    <pc:docChg chg="custSel addSld delSld modSld">
      <pc:chgData name="Nuria Moyes Prellezo" userId="c0805bb3-1afb-476e-905b-1a9100a61aae" providerId="ADAL" clId="{FF7D4232-FF22-44CD-A368-3BEC29FBE918}" dt="2021-12-07T11:42:00.623" v="395"/>
      <pc:docMkLst>
        <pc:docMk/>
      </pc:docMkLst>
      <pc:sldChg chg="modSp mod">
        <pc:chgData name="Nuria Moyes Prellezo" userId="c0805bb3-1afb-476e-905b-1a9100a61aae" providerId="ADAL" clId="{FF7D4232-FF22-44CD-A368-3BEC29FBE918}" dt="2021-12-07T10:13:37.591" v="128" actId="27636"/>
        <pc:sldMkLst>
          <pc:docMk/>
          <pc:sldMk cId="55005443" sldId="256"/>
        </pc:sldMkLst>
        <pc:spChg chg="mod">
          <ac:chgData name="Nuria Moyes Prellezo" userId="c0805bb3-1afb-476e-905b-1a9100a61aae" providerId="ADAL" clId="{FF7D4232-FF22-44CD-A368-3BEC29FBE918}" dt="2021-12-07T10:13:37.591" v="128" actId="27636"/>
          <ac:spMkLst>
            <pc:docMk/>
            <pc:sldMk cId="55005443" sldId="256"/>
            <ac:spMk id="6" creationId="{00000000-0000-0000-0000-000000000000}"/>
          </ac:spMkLst>
        </pc:spChg>
        <pc:spChg chg="mod">
          <ac:chgData name="Nuria Moyes Prellezo" userId="c0805bb3-1afb-476e-905b-1a9100a61aae" providerId="ADAL" clId="{FF7D4232-FF22-44CD-A368-3BEC29FBE918}" dt="2021-12-06T15:52:35.582" v="2" actId="1076"/>
          <ac:spMkLst>
            <pc:docMk/>
            <pc:sldMk cId="55005443" sldId="256"/>
            <ac:spMk id="7" creationId="{00000000-0000-0000-0000-000000000000}"/>
          </ac:spMkLst>
        </pc:spChg>
      </pc:sldChg>
      <pc:sldChg chg="modSp new mod">
        <pc:chgData name="Nuria Moyes Prellezo" userId="c0805bb3-1afb-476e-905b-1a9100a61aae" providerId="ADAL" clId="{FF7D4232-FF22-44CD-A368-3BEC29FBE918}" dt="2021-12-07T09:54:54.698" v="8" actId="20577"/>
        <pc:sldMkLst>
          <pc:docMk/>
          <pc:sldMk cId="4192158941" sldId="261"/>
        </pc:sldMkLst>
        <pc:spChg chg="mod">
          <ac:chgData name="Nuria Moyes Prellezo" userId="c0805bb3-1afb-476e-905b-1a9100a61aae" providerId="ADAL" clId="{FF7D4232-FF22-44CD-A368-3BEC29FBE918}" dt="2021-12-07T09:54:54.698" v="8" actId="20577"/>
          <ac:spMkLst>
            <pc:docMk/>
            <pc:sldMk cId="4192158941" sldId="261"/>
            <ac:spMk id="7" creationId="{00000000-0000-0000-0000-000000000000}"/>
          </ac:spMkLst>
        </pc:spChg>
      </pc:sldChg>
      <pc:sldChg chg="modSp mod addCm modCm">
        <pc:chgData name="Nuria Moyes Prellezo" userId="c0805bb3-1afb-476e-905b-1a9100a61aae" providerId="ADAL" clId="{FF7D4232-FF22-44CD-A368-3BEC29FBE918}" dt="2021-12-07T11:36:00.281" v="343"/>
        <pc:sldMkLst>
          <pc:docMk/>
          <pc:sldMk cId="611202186" sldId="262"/>
        </pc:sldMkLst>
        <pc:spChg chg="mod">
          <ac:chgData name="Nuria Moyes Prellezo" userId="c0805bb3-1afb-476e-905b-1a9100a61aae" providerId="ADAL" clId="{FF7D4232-FF22-44CD-A368-3BEC29FBE918}" dt="2021-12-07T10:13:18.044" v="125" actId="20577"/>
          <ac:spMkLst>
            <pc:docMk/>
            <pc:sldMk cId="611202186" sldId="262"/>
            <ac:spMk id="7" creationId="{00000000-0000-0000-0000-000000000000}"/>
          </ac:spMkLst>
        </pc:spChg>
      </pc:sldChg>
      <pc:sldChg chg="modSp mod addCm modCm">
        <pc:chgData name="Nuria Moyes Prellezo" userId="c0805bb3-1afb-476e-905b-1a9100a61aae" providerId="ADAL" clId="{FF7D4232-FF22-44CD-A368-3BEC29FBE918}" dt="2021-12-07T11:37:21.357" v="352"/>
        <pc:sldMkLst>
          <pc:docMk/>
          <pc:sldMk cId="3454791581" sldId="263"/>
        </pc:sldMkLst>
        <pc:spChg chg="mod">
          <ac:chgData name="Nuria Moyes Prellezo" userId="c0805bb3-1afb-476e-905b-1a9100a61aae" providerId="ADAL" clId="{FF7D4232-FF22-44CD-A368-3BEC29FBE918}" dt="2021-12-07T11:36:58.654" v="350" actId="113"/>
          <ac:spMkLst>
            <pc:docMk/>
            <pc:sldMk cId="3454791581" sldId="263"/>
            <ac:spMk id="7" creationId="{00000000-0000-0000-0000-000000000000}"/>
          </ac:spMkLst>
        </pc:spChg>
      </pc:sldChg>
      <pc:sldChg chg="del">
        <pc:chgData name="Nuria Moyes Prellezo" userId="c0805bb3-1afb-476e-905b-1a9100a61aae" providerId="ADAL" clId="{FF7D4232-FF22-44CD-A368-3BEC29FBE918}" dt="2021-12-06T15:52:47.472" v="3" actId="2696"/>
        <pc:sldMkLst>
          <pc:docMk/>
          <pc:sldMk cId="1131844015" sldId="265"/>
        </pc:sldMkLst>
      </pc:sldChg>
      <pc:sldChg chg="modSp mod addCm modCm">
        <pc:chgData name="Nuria Moyes Prellezo" userId="c0805bb3-1afb-476e-905b-1a9100a61aae" providerId="ADAL" clId="{FF7D4232-FF22-44CD-A368-3BEC29FBE918}" dt="2021-12-07T11:01:03.275" v="329"/>
        <pc:sldMkLst>
          <pc:docMk/>
          <pc:sldMk cId="378358297" sldId="266"/>
        </pc:sldMkLst>
        <pc:spChg chg="mod">
          <ac:chgData name="Nuria Moyes Prellezo" userId="c0805bb3-1afb-476e-905b-1a9100a61aae" providerId="ADAL" clId="{FF7D4232-FF22-44CD-A368-3BEC29FBE918}" dt="2021-12-07T11:00:40.641" v="327" actId="20577"/>
          <ac:spMkLst>
            <pc:docMk/>
            <pc:sldMk cId="378358297" sldId="266"/>
            <ac:spMk id="7" creationId="{00000000-0000-0000-0000-000000000000}"/>
          </ac:spMkLst>
        </pc:spChg>
      </pc:sldChg>
      <pc:sldChg chg="modSp mod">
        <pc:chgData name="Nuria Moyes Prellezo" userId="c0805bb3-1afb-476e-905b-1a9100a61aae" providerId="ADAL" clId="{FF7D4232-FF22-44CD-A368-3BEC29FBE918}" dt="2021-12-07T11:36:27.086" v="348" actId="20577"/>
        <pc:sldMkLst>
          <pc:docMk/>
          <pc:sldMk cId="3294752700" sldId="267"/>
        </pc:sldMkLst>
        <pc:spChg chg="mod">
          <ac:chgData name="Nuria Moyes Prellezo" userId="c0805bb3-1afb-476e-905b-1a9100a61aae" providerId="ADAL" clId="{FF7D4232-FF22-44CD-A368-3BEC29FBE918}" dt="2021-12-07T11:36:27.086" v="348" actId="20577"/>
          <ac:spMkLst>
            <pc:docMk/>
            <pc:sldMk cId="3294752700" sldId="267"/>
            <ac:spMk id="7" creationId="{00000000-0000-0000-0000-000000000000}"/>
          </ac:spMkLst>
        </pc:spChg>
      </pc:sldChg>
      <pc:sldChg chg="modSp mod addCm modCm">
        <pc:chgData name="Nuria Moyes Prellezo" userId="c0805bb3-1afb-476e-905b-1a9100a61aae" providerId="ADAL" clId="{FF7D4232-FF22-44CD-A368-3BEC29FBE918}" dt="2021-12-07T11:42:00.623" v="395"/>
        <pc:sldMkLst>
          <pc:docMk/>
          <pc:sldMk cId="3439953873" sldId="268"/>
        </pc:sldMkLst>
        <pc:spChg chg="mod">
          <ac:chgData name="Nuria Moyes Prellezo" userId="c0805bb3-1afb-476e-905b-1a9100a61aae" providerId="ADAL" clId="{FF7D4232-FF22-44CD-A368-3BEC29FBE918}" dt="2021-12-07T11:41:25.267" v="393" actId="1076"/>
          <ac:spMkLst>
            <pc:docMk/>
            <pc:sldMk cId="3439953873" sldId="268"/>
            <ac:spMk id="6" creationId="{00000000-0000-0000-0000-000000000000}"/>
          </ac:spMkLst>
        </pc:spChg>
      </pc:sldChg>
      <pc:sldChg chg="addSp modSp mod addCm modCm">
        <pc:chgData name="Nuria Moyes Prellezo" userId="c0805bb3-1afb-476e-905b-1a9100a61aae" providerId="ADAL" clId="{FF7D4232-FF22-44CD-A368-3BEC29FBE918}" dt="2021-12-07T11:38:16.107" v="385"/>
        <pc:sldMkLst>
          <pc:docMk/>
          <pc:sldMk cId="1141899884" sldId="269"/>
        </pc:sldMkLst>
        <pc:spChg chg="add mod">
          <ac:chgData name="Nuria Moyes Prellezo" userId="c0805bb3-1afb-476e-905b-1a9100a61aae" providerId="ADAL" clId="{FF7D4232-FF22-44CD-A368-3BEC29FBE918}" dt="2021-12-07T11:38:01.944" v="383" actId="113"/>
          <ac:spMkLst>
            <pc:docMk/>
            <pc:sldMk cId="1141899884" sldId="269"/>
            <ac:spMk id="5" creationId="{06383535-21D2-4538-9BC6-1AC4271D5253}"/>
          </ac:spMkLst>
        </pc:spChg>
      </pc:sldChg>
      <pc:sldChg chg="addSp modSp">
        <pc:chgData name="Nuria Moyes Prellezo" userId="c0805bb3-1afb-476e-905b-1a9100a61aae" providerId="ADAL" clId="{FF7D4232-FF22-44CD-A368-3BEC29FBE918}" dt="2021-12-07T11:38:24.346" v="386"/>
        <pc:sldMkLst>
          <pc:docMk/>
          <pc:sldMk cId="3940243806" sldId="270"/>
        </pc:sldMkLst>
        <pc:spChg chg="add mod">
          <ac:chgData name="Nuria Moyes Prellezo" userId="c0805bb3-1afb-476e-905b-1a9100a61aae" providerId="ADAL" clId="{FF7D4232-FF22-44CD-A368-3BEC29FBE918}" dt="2021-12-07T11:38:24.346" v="386"/>
          <ac:spMkLst>
            <pc:docMk/>
            <pc:sldMk cId="3940243806" sldId="270"/>
            <ac:spMk id="13" creationId="{8288DDEE-7080-41AD-A985-01D5F859E105}"/>
          </ac:spMkLst>
        </pc:spChg>
      </pc:sldChg>
      <pc:sldChg chg="addSp modSp">
        <pc:chgData name="Nuria Moyes Prellezo" userId="c0805bb3-1afb-476e-905b-1a9100a61aae" providerId="ADAL" clId="{FF7D4232-FF22-44CD-A368-3BEC29FBE918}" dt="2021-12-07T11:38:50.678" v="387"/>
        <pc:sldMkLst>
          <pc:docMk/>
          <pc:sldMk cId="750981633" sldId="271"/>
        </pc:sldMkLst>
        <pc:spChg chg="add mod">
          <ac:chgData name="Nuria Moyes Prellezo" userId="c0805bb3-1afb-476e-905b-1a9100a61aae" providerId="ADAL" clId="{FF7D4232-FF22-44CD-A368-3BEC29FBE918}" dt="2021-12-07T11:38:50.678" v="387"/>
          <ac:spMkLst>
            <pc:docMk/>
            <pc:sldMk cId="750981633" sldId="271"/>
            <ac:spMk id="8" creationId="{10B6AC69-24F0-4623-8344-F57FE880C1AF}"/>
          </ac:spMkLst>
        </pc:spChg>
      </pc:sldChg>
      <pc:sldChg chg="addSp modSp">
        <pc:chgData name="Nuria Moyes Prellezo" userId="c0805bb3-1afb-476e-905b-1a9100a61aae" providerId="ADAL" clId="{FF7D4232-FF22-44CD-A368-3BEC29FBE918}" dt="2021-12-07T11:39:56.283" v="388"/>
        <pc:sldMkLst>
          <pc:docMk/>
          <pc:sldMk cId="3107612352" sldId="272"/>
        </pc:sldMkLst>
        <pc:spChg chg="add mod">
          <ac:chgData name="Nuria Moyes Prellezo" userId="c0805bb3-1afb-476e-905b-1a9100a61aae" providerId="ADAL" clId="{FF7D4232-FF22-44CD-A368-3BEC29FBE918}" dt="2021-12-07T11:39:56.283" v="388"/>
          <ac:spMkLst>
            <pc:docMk/>
            <pc:sldMk cId="3107612352" sldId="272"/>
            <ac:spMk id="8" creationId="{DCB7B55B-0279-4D38-A0FD-2ED2F74665EF}"/>
          </ac:spMkLst>
        </pc:spChg>
      </pc:sldChg>
      <pc:sldChg chg="addSp modSp">
        <pc:chgData name="Nuria Moyes Prellezo" userId="c0805bb3-1afb-476e-905b-1a9100a61aae" providerId="ADAL" clId="{FF7D4232-FF22-44CD-A368-3BEC29FBE918}" dt="2021-12-07T11:40:15.092" v="389"/>
        <pc:sldMkLst>
          <pc:docMk/>
          <pc:sldMk cId="3124286804" sldId="273"/>
        </pc:sldMkLst>
        <pc:spChg chg="add mod">
          <ac:chgData name="Nuria Moyes Prellezo" userId="c0805bb3-1afb-476e-905b-1a9100a61aae" providerId="ADAL" clId="{FF7D4232-FF22-44CD-A368-3BEC29FBE918}" dt="2021-12-07T11:40:15.092" v="389"/>
          <ac:spMkLst>
            <pc:docMk/>
            <pc:sldMk cId="3124286804" sldId="273"/>
            <ac:spMk id="12" creationId="{BC4567FB-256A-4F2D-BDF9-8085E4E62147}"/>
          </ac:spMkLst>
        </pc:spChg>
      </pc:sldChg>
      <pc:sldChg chg="addSp modSp">
        <pc:chgData name="Nuria Moyes Prellezo" userId="c0805bb3-1afb-476e-905b-1a9100a61aae" providerId="ADAL" clId="{FF7D4232-FF22-44CD-A368-3BEC29FBE918}" dt="2021-12-07T11:40:40.313" v="390"/>
        <pc:sldMkLst>
          <pc:docMk/>
          <pc:sldMk cId="2460869705" sldId="274"/>
        </pc:sldMkLst>
        <pc:spChg chg="add mod">
          <ac:chgData name="Nuria Moyes Prellezo" userId="c0805bb3-1afb-476e-905b-1a9100a61aae" providerId="ADAL" clId="{FF7D4232-FF22-44CD-A368-3BEC29FBE918}" dt="2021-12-07T11:40:40.313" v="390"/>
          <ac:spMkLst>
            <pc:docMk/>
            <pc:sldMk cId="2460869705" sldId="274"/>
            <ac:spMk id="5" creationId="{DF5D98D8-6A96-496F-B728-B16402E7427E}"/>
          </ac:spMkLst>
        </pc:spChg>
      </pc:sldChg>
      <pc:sldChg chg="del">
        <pc:chgData name="Nuria Moyes Prellezo" userId="c0805bb3-1afb-476e-905b-1a9100a61aae" providerId="ADAL" clId="{FF7D4232-FF22-44CD-A368-3BEC29FBE918}" dt="2021-12-06T15:52:47.472" v="3" actId="2696"/>
        <pc:sldMkLst>
          <pc:docMk/>
          <pc:sldMk cId="2426913249" sldId="277"/>
        </pc:sldMkLst>
      </pc:sldChg>
      <pc:sldChg chg="del">
        <pc:chgData name="Nuria Moyes Prellezo" userId="c0805bb3-1afb-476e-905b-1a9100a61aae" providerId="ADAL" clId="{FF7D4232-FF22-44CD-A368-3BEC29FBE918}" dt="2021-12-06T15:52:47.472" v="3" actId="2696"/>
        <pc:sldMkLst>
          <pc:docMk/>
          <pc:sldMk cId="309818945" sldId="280"/>
        </pc:sldMkLst>
      </pc:sldChg>
      <pc:sldChg chg="del">
        <pc:chgData name="Nuria Moyes Prellezo" userId="c0805bb3-1afb-476e-905b-1a9100a61aae" providerId="ADAL" clId="{FF7D4232-FF22-44CD-A368-3BEC29FBE918}" dt="2021-12-06T15:52:50.251" v="4" actId="2696"/>
        <pc:sldMkLst>
          <pc:docMk/>
          <pc:sldMk cId="1503257479" sldId="287"/>
        </pc:sldMkLst>
      </pc:sldChg>
      <pc:sldChg chg="del">
        <pc:chgData name="Nuria Moyes Prellezo" userId="c0805bb3-1afb-476e-905b-1a9100a61aae" providerId="ADAL" clId="{FF7D4232-FF22-44CD-A368-3BEC29FBE918}" dt="2021-12-06T15:52:47.472" v="3" actId="2696"/>
        <pc:sldMkLst>
          <pc:docMk/>
          <pc:sldMk cId="1705527095" sldId="288"/>
        </pc:sldMkLst>
      </pc:sldChg>
      <pc:sldChg chg="del">
        <pc:chgData name="Nuria Moyes Prellezo" userId="c0805bb3-1afb-476e-905b-1a9100a61aae" providerId="ADAL" clId="{FF7D4232-FF22-44CD-A368-3BEC29FBE918}" dt="2021-12-06T15:52:47.472" v="3" actId="2696"/>
        <pc:sldMkLst>
          <pc:docMk/>
          <pc:sldMk cId="361308000" sldId="2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EB7F30-0480-4A98-8580-5A40E105CFDC}" type="datetimeFigureOut">
              <a:rPr lang="nl-BE" smtClean="0"/>
              <a:t>25/04/2022</a:t>
            </a:fld>
            <a:endParaRPr lang="nl-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BE"/>
              <a:t>If you</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0C9796-E37B-4F25-9C36-EFD256FAEF8F}" type="slidenum">
              <a:rPr lang="nl-BE" smtClean="0"/>
              <a:t>‹#›</a:t>
            </a:fld>
            <a:endParaRPr lang="nl-BE"/>
          </a:p>
        </p:txBody>
      </p:sp>
    </p:spTree>
    <p:extLst>
      <p:ext uri="{BB962C8B-B14F-4D97-AF65-F5344CB8AC3E}">
        <p14:creationId xmlns:p14="http://schemas.microsoft.com/office/powerpoint/2010/main" val="4165184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BCA78384-C129-4918-8CFF-615F58D89902}" type="datetimeFigureOut">
              <a:rPr lang="en-US" smtClean="0"/>
              <a:t>4/25/2022</a:t>
            </a:fld>
            <a:endParaRPr lang="en-US" smtClean="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Cliquez sur pour modifier les Styles de texte maître</a:t>
            </a:r>
          </a:p>
          <a:p>
            <a:pPr lvl="1"/>
            <a:r>
              <a:t>Deuxième niveau</a:t>
            </a:r>
          </a:p>
          <a:p>
            <a:pPr lvl="2"/>
            <a:r>
              <a:t>Troisième niveau</a:t>
            </a:r>
          </a:p>
          <a:p>
            <a:pPr lvl="3"/>
            <a:r>
              <a:t>Quatrième niveau</a:t>
            </a:r>
          </a:p>
          <a:p>
            <a:pPr lvl="4"/>
            <a:r>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r>
              <a:t>Si vous vous trouvez</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8FB813D2-5B63-4088-93E2-E68B26FB49EA}" type="slidenum">
              <a:rPr lang="en-US" smtClean="0"/>
              <a:t>‹#›</a:t>
            </a:fld>
            <a:endParaRPr lang="en-US" smtClean="0"/>
          </a:p>
        </p:txBody>
      </p:sp>
    </p:spTree>
    <p:extLst>
      <p:ext uri="{BB962C8B-B14F-4D97-AF65-F5344CB8AC3E}">
        <p14:creationId xmlns:p14="http://schemas.microsoft.com/office/powerpoint/2010/main" val="173768259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2</a:t>
            </a:fld>
            <a:endParaRPr lang="en-US" smtClean="0"/>
          </a:p>
        </p:txBody>
      </p:sp>
      <p:sp>
        <p:nvSpPr>
          <p:cNvPr id="5" name="Footer Placeholder 4"/>
          <p:cNvSpPr>
            <a:spLocks noGrp="1"/>
          </p:cNvSpPr>
          <p:nvPr>
            <p:ph type="ftr" sz="quarter" idx="11"/>
          </p:nvPr>
        </p:nvSpPr>
        <p:spPr/>
        <p:txBody>
          <a:bodyPr/>
          <a:lstStyle/>
          <a:p>
            <a:r>
              <a:t>Si vous vous trouvez</a:t>
            </a:r>
          </a:p>
        </p:txBody>
      </p:sp>
    </p:spTree>
    <p:extLst>
      <p:ext uri="{BB962C8B-B14F-4D97-AF65-F5344CB8AC3E}">
        <p14:creationId xmlns:p14="http://schemas.microsoft.com/office/powerpoint/2010/main" val="96417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12</a:t>
            </a:fld>
            <a:endParaRPr lang="en-US" smtClean="0"/>
          </a:p>
        </p:txBody>
      </p:sp>
      <p:sp>
        <p:nvSpPr>
          <p:cNvPr id="5" name="Footer Placeholder 4"/>
          <p:cNvSpPr>
            <a:spLocks noGrp="1"/>
          </p:cNvSpPr>
          <p:nvPr>
            <p:ph type="ftr" sz="quarter" idx="11"/>
          </p:nvPr>
        </p:nvSpPr>
        <p:spPr/>
        <p:txBody>
          <a:bodyPr/>
          <a:lstStyle/>
          <a:p>
            <a:r>
              <a:t>Si vous vous trouvez</a:t>
            </a:r>
          </a:p>
        </p:txBody>
      </p:sp>
    </p:spTree>
    <p:extLst>
      <p:ext uri="{BB962C8B-B14F-4D97-AF65-F5344CB8AC3E}">
        <p14:creationId xmlns:p14="http://schemas.microsoft.com/office/powerpoint/2010/main" val="426638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13</a:t>
            </a:fld>
            <a:endParaRPr lang="en-US" smtClean="0"/>
          </a:p>
        </p:txBody>
      </p:sp>
      <p:sp>
        <p:nvSpPr>
          <p:cNvPr id="5" name="Footer Placeholder 4"/>
          <p:cNvSpPr>
            <a:spLocks noGrp="1"/>
          </p:cNvSpPr>
          <p:nvPr>
            <p:ph type="ftr" sz="quarter" idx="11"/>
          </p:nvPr>
        </p:nvSpPr>
        <p:spPr/>
        <p:txBody>
          <a:bodyPr/>
          <a:lstStyle/>
          <a:p>
            <a:r>
              <a:t>Si vous vous trouvez</a:t>
            </a:r>
          </a:p>
        </p:txBody>
      </p:sp>
    </p:spTree>
    <p:extLst>
      <p:ext uri="{BB962C8B-B14F-4D97-AF65-F5344CB8AC3E}">
        <p14:creationId xmlns:p14="http://schemas.microsoft.com/office/powerpoint/2010/main" val="108788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14</a:t>
            </a:fld>
            <a:endParaRPr lang="en-US" smtClean="0"/>
          </a:p>
        </p:txBody>
      </p:sp>
      <p:sp>
        <p:nvSpPr>
          <p:cNvPr id="5" name="Footer Placeholder 4"/>
          <p:cNvSpPr>
            <a:spLocks noGrp="1"/>
          </p:cNvSpPr>
          <p:nvPr>
            <p:ph type="ftr" sz="quarter" idx="11"/>
          </p:nvPr>
        </p:nvSpPr>
        <p:spPr/>
        <p:txBody>
          <a:bodyPr/>
          <a:lstStyle/>
          <a:p>
            <a:r>
              <a:t>Si vous vous trouvez</a:t>
            </a:r>
          </a:p>
        </p:txBody>
      </p:sp>
    </p:spTree>
    <p:extLst>
      <p:ext uri="{BB962C8B-B14F-4D97-AF65-F5344CB8AC3E}">
        <p14:creationId xmlns:p14="http://schemas.microsoft.com/office/powerpoint/2010/main" val="400897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15</a:t>
            </a:fld>
            <a:endParaRPr lang="en-US" smtClean="0"/>
          </a:p>
        </p:txBody>
      </p:sp>
      <p:sp>
        <p:nvSpPr>
          <p:cNvPr id="5" name="Footer Placeholder 4"/>
          <p:cNvSpPr>
            <a:spLocks noGrp="1"/>
          </p:cNvSpPr>
          <p:nvPr>
            <p:ph type="ftr" sz="quarter" idx="11"/>
          </p:nvPr>
        </p:nvSpPr>
        <p:spPr/>
        <p:txBody>
          <a:bodyPr/>
          <a:lstStyle/>
          <a:p>
            <a:r>
              <a:t>Si vous vous trouvez</a:t>
            </a:r>
          </a:p>
        </p:txBody>
      </p:sp>
    </p:spTree>
    <p:extLst>
      <p:ext uri="{BB962C8B-B14F-4D97-AF65-F5344CB8AC3E}">
        <p14:creationId xmlns:p14="http://schemas.microsoft.com/office/powerpoint/2010/main" val="329534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16</a:t>
            </a:fld>
            <a:endParaRPr lang="en-US" smtClean="0"/>
          </a:p>
        </p:txBody>
      </p:sp>
      <p:sp>
        <p:nvSpPr>
          <p:cNvPr id="5" name="Footer Placeholder 4"/>
          <p:cNvSpPr>
            <a:spLocks noGrp="1"/>
          </p:cNvSpPr>
          <p:nvPr>
            <p:ph type="ftr" sz="quarter" idx="11"/>
          </p:nvPr>
        </p:nvSpPr>
        <p:spPr/>
        <p:txBody>
          <a:bodyPr/>
          <a:lstStyle/>
          <a:p>
            <a:r>
              <a:t>Si vous vous trouvez</a:t>
            </a:r>
          </a:p>
        </p:txBody>
      </p:sp>
    </p:spTree>
    <p:extLst>
      <p:ext uri="{BB962C8B-B14F-4D97-AF65-F5344CB8AC3E}">
        <p14:creationId xmlns:p14="http://schemas.microsoft.com/office/powerpoint/2010/main" val="1518497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17</a:t>
            </a:fld>
            <a:endParaRPr lang="en-US" smtClean="0"/>
          </a:p>
        </p:txBody>
      </p:sp>
      <p:sp>
        <p:nvSpPr>
          <p:cNvPr id="5" name="Footer Placeholder 4"/>
          <p:cNvSpPr>
            <a:spLocks noGrp="1"/>
          </p:cNvSpPr>
          <p:nvPr>
            <p:ph type="ftr" sz="quarter" idx="11"/>
          </p:nvPr>
        </p:nvSpPr>
        <p:spPr/>
        <p:txBody>
          <a:bodyPr/>
          <a:lstStyle/>
          <a:p>
            <a:r>
              <a:t>Si vous vous trouvez</a:t>
            </a:r>
          </a:p>
        </p:txBody>
      </p:sp>
    </p:spTree>
    <p:extLst>
      <p:ext uri="{BB962C8B-B14F-4D97-AF65-F5344CB8AC3E}">
        <p14:creationId xmlns:p14="http://schemas.microsoft.com/office/powerpoint/2010/main" val="291368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3</a:t>
            </a:fld>
            <a:endParaRPr lang="en-US" smtClean="0"/>
          </a:p>
        </p:txBody>
      </p:sp>
      <p:sp>
        <p:nvSpPr>
          <p:cNvPr id="5" name="Footer Placeholder 4"/>
          <p:cNvSpPr>
            <a:spLocks noGrp="1"/>
          </p:cNvSpPr>
          <p:nvPr>
            <p:ph type="ftr" sz="quarter" idx="11"/>
          </p:nvPr>
        </p:nvSpPr>
        <p:spPr/>
        <p:txBody>
          <a:bodyPr/>
          <a:lstStyle/>
          <a:p>
            <a:r>
              <a:t>Si vous vous trouvez</a:t>
            </a:r>
          </a:p>
        </p:txBody>
      </p:sp>
    </p:spTree>
    <p:extLst>
      <p:ext uri="{BB962C8B-B14F-4D97-AF65-F5344CB8AC3E}">
        <p14:creationId xmlns:p14="http://schemas.microsoft.com/office/powerpoint/2010/main" val="265585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4</a:t>
            </a:fld>
            <a:endParaRPr lang="en-US" smtClean="0"/>
          </a:p>
        </p:txBody>
      </p:sp>
      <p:sp>
        <p:nvSpPr>
          <p:cNvPr id="5" name="Footer Placeholder 4"/>
          <p:cNvSpPr>
            <a:spLocks noGrp="1"/>
          </p:cNvSpPr>
          <p:nvPr>
            <p:ph type="ftr" sz="quarter" idx="11"/>
          </p:nvPr>
        </p:nvSpPr>
        <p:spPr/>
        <p:txBody>
          <a:bodyPr/>
          <a:lstStyle/>
          <a:p>
            <a:r>
              <a:t>Si vous vous trouvez</a:t>
            </a:r>
          </a:p>
        </p:txBody>
      </p:sp>
    </p:spTree>
    <p:extLst>
      <p:ext uri="{BB962C8B-B14F-4D97-AF65-F5344CB8AC3E}">
        <p14:creationId xmlns:p14="http://schemas.microsoft.com/office/powerpoint/2010/main" val="173803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5</a:t>
            </a:fld>
            <a:endParaRPr lang="en-US" smtClean="0"/>
          </a:p>
        </p:txBody>
      </p:sp>
      <p:sp>
        <p:nvSpPr>
          <p:cNvPr id="5" name="Footer Placeholder 4"/>
          <p:cNvSpPr>
            <a:spLocks noGrp="1"/>
          </p:cNvSpPr>
          <p:nvPr>
            <p:ph type="ftr" sz="quarter" idx="11"/>
          </p:nvPr>
        </p:nvSpPr>
        <p:spPr/>
        <p:txBody>
          <a:bodyPr/>
          <a:lstStyle/>
          <a:p>
            <a:r>
              <a:t>Si vous vous trouvez</a:t>
            </a:r>
          </a:p>
        </p:txBody>
      </p:sp>
    </p:spTree>
    <p:extLst>
      <p:ext uri="{BB962C8B-B14F-4D97-AF65-F5344CB8AC3E}">
        <p14:creationId xmlns:p14="http://schemas.microsoft.com/office/powerpoint/2010/main" val="5408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6</a:t>
            </a:fld>
            <a:endParaRPr lang="en-US" smtClean="0"/>
          </a:p>
        </p:txBody>
      </p:sp>
      <p:sp>
        <p:nvSpPr>
          <p:cNvPr id="5" name="Footer Placeholder 4"/>
          <p:cNvSpPr>
            <a:spLocks noGrp="1"/>
          </p:cNvSpPr>
          <p:nvPr>
            <p:ph type="ftr" sz="quarter" idx="11"/>
          </p:nvPr>
        </p:nvSpPr>
        <p:spPr/>
        <p:txBody>
          <a:bodyPr/>
          <a:lstStyle/>
          <a:p>
            <a:r>
              <a:t>Si vous vous trouvez</a:t>
            </a:r>
          </a:p>
        </p:txBody>
      </p:sp>
    </p:spTree>
    <p:extLst>
      <p:ext uri="{BB962C8B-B14F-4D97-AF65-F5344CB8AC3E}">
        <p14:creationId xmlns:p14="http://schemas.microsoft.com/office/powerpoint/2010/main" val="333638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7</a:t>
            </a:fld>
            <a:endParaRPr lang="en-US" smtClean="0"/>
          </a:p>
        </p:txBody>
      </p:sp>
      <p:sp>
        <p:nvSpPr>
          <p:cNvPr id="5" name="Footer Placeholder 4"/>
          <p:cNvSpPr>
            <a:spLocks noGrp="1"/>
          </p:cNvSpPr>
          <p:nvPr>
            <p:ph type="ftr" sz="quarter" idx="11"/>
          </p:nvPr>
        </p:nvSpPr>
        <p:spPr/>
        <p:txBody>
          <a:bodyPr/>
          <a:lstStyle/>
          <a:p>
            <a:r>
              <a:t>Si vous vous trouvez</a:t>
            </a:r>
          </a:p>
        </p:txBody>
      </p:sp>
    </p:spTree>
    <p:extLst>
      <p:ext uri="{BB962C8B-B14F-4D97-AF65-F5344CB8AC3E}">
        <p14:creationId xmlns:p14="http://schemas.microsoft.com/office/powerpoint/2010/main" val="363313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9</a:t>
            </a:fld>
            <a:endParaRPr lang="en-US" smtClean="0"/>
          </a:p>
        </p:txBody>
      </p:sp>
      <p:sp>
        <p:nvSpPr>
          <p:cNvPr id="5" name="Footer Placeholder 4"/>
          <p:cNvSpPr>
            <a:spLocks noGrp="1"/>
          </p:cNvSpPr>
          <p:nvPr>
            <p:ph type="ftr" sz="quarter" idx="11"/>
          </p:nvPr>
        </p:nvSpPr>
        <p:spPr/>
        <p:txBody>
          <a:bodyPr/>
          <a:lstStyle/>
          <a:p>
            <a:r>
              <a:t>Si vous vous trouvez</a:t>
            </a:r>
          </a:p>
        </p:txBody>
      </p:sp>
    </p:spTree>
    <p:extLst>
      <p:ext uri="{BB962C8B-B14F-4D97-AF65-F5344CB8AC3E}">
        <p14:creationId xmlns:p14="http://schemas.microsoft.com/office/powerpoint/2010/main" val="7837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10</a:t>
            </a:fld>
            <a:endParaRPr lang="en-US" smtClean="0"/>
          </a:p>
        </p:txBody>
      </p:sp>
      <p:sp>
        <p:nvSpPr>
          <p:cNvPr id="5" name="Footer Placeholder 4"/>
          <p:cNvSpPr>
            <a:spLocks noGrp="1"/>
          </p:cNvSpPr>
          <p:nvPr>
            <p:ph type="ftr" sz="quarter" idx="11"/>
          </p:nvPr>
        </p:nvSpPr>
        <p:spPr/>
        <p:txBody>
          <a:bodyPr/>
          <a:lstStyle/>
          <a:p>
            <a:r>
              <a:t>Si vous vous trouvez</a:t>
            </a:r>
          </a:p>
        </p:txBody>
      </p:sp>
    </p:spTree>
    <p:extLst>
      <p:ext uri="{BB962C8B-B14F-4D97-AF65-F5344CB8AC3E}">
        <p14:creationId xmlns:p14="http://schemas.microsoft.com/office/powerpoint/2010/main" val="267765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11</a:t>
            </a:fld>
            <a:endParaRPr lang="en-US" smtClean="0"/>
          </a:p>
        </p:txBody>
      </p:sp>
      <p:sp>
        <p:nvSpPr>
          <p:cNvPr id="5" name="Footer Placeholder 4"/>
          <p:cNvSpPr>
            <a:spLocks noGrp="1"/>
          </p:cNvSpPr>
          <p:nvPr>
            <p:ph type="ftr" sz="quarter" idx="11"/>
          </p:nvPr>
        </p:nvSpPr>
        <p:spPr/>
        <p:txBody>
          <a:bodyPr/>
          <a:lstStyle/>
          <a:p>
            <a:r>
              <a:t>Si vous vous trouvez</a:t>
            </a:r>
          </a:p>
        </p:txBody>
      </p:sp>
    </p:spTree>
    <p:extLst>
      <p:ext uri="{BB962C8B-B14F-4D97-AF65-F5344CB8AC3E}">
        <p14:creationId xmlns:p14="http://schemas.microsoft.com/office/powerpoint/2010/main" val="3904884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Espace réservé au titre du titre</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baseline="0">
                <a:latin typeface="Arial" panose="020B0604020202020204" pitchFamily="34" charset="0"/>
                <a:cs typeface="Arial" panose="020B0604020202020204" pitchFamily="34" charset="0"/>
              </a:defRPr>
            </a:lvl1pPr>
          </a:lstStyle>
          <a:p>
            <a:pPr lvl="0"/>
            <a:r>
              <a:t>Texte supplémentaire ici</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136793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a:t>Click to edit Master title style</a:t>
            </a:r>
            <a:endParaRPr lang="en-GB"/>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1571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Merci à vous</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baseline="0"/>
            </a:lvl1pPr>
          </a:lstStyle>
          <a:p>
            <a:pPr lvl="0"/>
            <a:r>
              <a:t>Questions et réponses</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96300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Запазено място за текста на заглавието</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baseline="0">
                <a:latin typeface="Arial" panose="020B0604020202020204" pitchFamily="34" charset="0"/>
                <a:cs typeface="Arial" panose="020B0604020202020204" pitchFamily="34" charset="0"/>
              </a:defRPr>
            </a:lvl1pPr>
          </a:lstStyle>
          <a:p>
            <a:pPr lvl="0"/>
            <a:r>
              <a:t>Допълнителен текст тук</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114132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179761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2834114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t>Réduction des émissions de gaz à effet de serre</a:t>
            </a:r>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t>Afin d’obtenir des informations sur la question de savoir si l’on est en présence d’une demande d’autorisation de mise en œuvre de la législation nationale</a:t>
            </a:r>
          </a:p>
          <a:p>
            <a:pPr marL="342900" indent="-342900">
              <a:buFont typeface="Arial" panose="020B0604020202020204" pitchFamily="34" charset="0"/>
              <a:buChar char="•"/>
            </a:pPr>
            <a:r>
              <a:t>Afin d’obtenir des informations sur la question de savoir si l’on est en présence d’une demande d’autorisation de mise en œuvre de la législation nationale</a:t>
            </a:r>
          </a:p>
          <a:p>
            <a:pPr marL="342900" indent="-342900">
              <a:buFont typeface="Arial" panose="020B0604020202020204" pitchFamily="34" charset="0"/>
              <a:buChar char="•"/>
            </a:pPr>
            <a:r>
              <a:t>Afin d’obtenir des informations sur la question de savoir si l’on est en présence d’une demande d’autorisation de mise en œuvre de la législation nationale</a:t>
            </a:r>
            <a:endParaRPr sz="2000" b="0"/>
          </a:p>
        </p:txBody>
      </p:sp>
    </p:spTree>
    <p:extLst>
      <p:ext uri="{BB962C8B-B14F-4D97-AF65-F5344CB8AC3E}">
        <p14:creationId xmlns:p14="http://schemas.microsoft.com/office/powerpoint/2010/main" val="667901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a:t>Feature text or quote text to go here…</a:t>
            </a:r>
            <a:endParaRPr lang="en-GB"/>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1525721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a:p>
        </p:txBody>
      </p:sp>
    </p:spTree>
    <p:extLst>
      <p:ext uri="{BB962C8B-B14F-4D97-AF65-F5344CB8AC3E}">
        <p14:creationId xmlns:p14="http://schemas.microsoft.com/office/powerpoint/2010/main" val="387995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11" name="Title 1"/>
          <p:cNvSpPr>
            <a:spLocks noGrp="1"/>
          </p:cNvSpPr>
          <p:nvPr>
            <p:ph type="title"/>
          </p:nvPr>
        </p:nvSpPr>
        <p:spPr>
          <a:xfrm>
            <a:off x="401841" y="1066754"/>
            <a:ext cx="10515600" cy="1103115"/>
          </a:xfrm>
        </p:spPr>
        <p:txBody>
          <a:bodyPr/>
          <a:lstStyle/>
          <a:p>
            <a:r>
              <a:rPr lang="en-US"/>
              <a:t>Click to edit Master 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1130414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117161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548148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61140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a:t>Click to edit Master title style</a:t>
            </a:r>
            <a:endParaRPr lang="en-GB"/>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1665337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Благодарим Ви</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baseline="0"/>
            </a:lvl1pPr>
          </a:lstStyle>
          <a:p>
            <a:pPr lvl="0"/>
            <a:r>
              <a:t>Въпроси и отговори</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401763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314662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t>Cliquez sur pour modifier le style Master title</a:t>
            </a:r>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t>Les puces ou le texte du paragraphe vont ici et ici</a:t>
            </a:r>
          </a:p>
          <a:p>
            <a:pPr marL="342900" indent="-342900">
              <a:buFont typeface="Arial" panose="020B0604020202020204" pitchFamily="34" charset="0"/>
              <a:buChar char="•"/>
            </a:pPr>
            <a:r>
              <a:t>Les puces ou le texte du paragraphe vont ici et ici</a:t>
            </a:r>
          </a:p>
          <a:p>
            <a:pPr marL="342900" indent="-342900">
              <a:buFont typeface="Arial" panose="020B0604020202020204" pitchFamily="34" charset="0"/>
              <a:buChar char="•"/>
            </a:pPr>
            <a:r>
              <a:t>Les puces ou le texte du paragraphe vont ici et ici</a:t>
            </a:r>
            <a:endParaRPr sz="2000" b="0"/>
          </a:p>
        </p:txBody>
      </p:sp>
    </p:spTree>
    <p:extLst>
      <p:ext uri="{BB962C8B-B14F-4D97-AF65-F5344CB8AC3E}">
        <p14:creationId xmlns:p14="http://schemas.microsoft.com/office/powerpoint/2010/main" val="347015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a:t>Feature text or quote text to go here…</a:t>
            </a:r>
            <a:endParaRPr lang="en-GB"/>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382294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a:p>
        </p:txBody>
      </p:sp>
    </p:spTree>
    <p:extLst>
      <p:ext uri="{BB962C8B-B14F-4D97-AF65-F5344CB8AC3E}">
        <p14:creationId xmlns:p14="http://schemas.microsoft.com/office/powerpoint/2010/main" val="329524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11" name="Title 1"/>
          <p:cNvSpPr>
            <a:spLocks noGrp="1"/>
          </p:cNvSpPr>
          <p:nvPr>
            <p:ph type="title"/>
          </p:nvPr>
        </p:nvSpPr>
        <p:spPr>
          <a:xfrm>
            <a:off x="401841" y="1066754"/>
            <a:ext cx="10515600" cy="1103115"/>
          </a:xfrm>
        </p:spPr>
        <p:txBody>
          <a:bodyPr/>
          <a:lstStyle/>
          <a:p>
            <a:r>
              <a:rPr lang="en-US"/>
              <a:t>Click to edit Master 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7924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94905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576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anchor="ctr">
            <a:normAutofit/>
          </a:bodyPr>
          <a:lstStyle/>
          <a:p>
            <a:r>
              <a:t>Cliquez sur pour modifier le style de titre maître</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63886838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71" r:id="rId4"/>
    <p:sldLayoutId id="2147483662" r:id="rId5"/>
    <p:sldLayoutId id="2147483670" r:id="rId6"/>
    <p:sldLayoutId id="2147483665" r:id="rId7"/>
    <p:sldLayoutId id="2147483668" r:id="rId8"/>
    <p:sldLayoutId id="2147483667" r:id="rId9"/>
    <p:sldLayoutId id="2147483669" r:id="rId10"/>
    <p:sldLayoutId id="2147483666" r:id="rId11"/>
  </p:sldLayoutIdLst>
  <p:txStyles>
    <p:title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anchor="ctr">
            <a:normAutofit/>
          </a:bodyPr>
          <a:lstStyle/>
          <a:p>
            <a:r>
              <a:t>D’une part, et notamment, d’autre part, de la part de la Commission.</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9159760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ebgate.ec.europa.eu/cas/mobile" TargetMode="External"/><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3" Type="http://schemas.openxmlformats.org/officeDocument/2006/relationships/hyperlink" Target="https://webgate.ec.europa.eu/cas/manuals/EU_Login_Tutorial.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mailto:EU-LOGIN-EXTERNAL-SUPPORT@ec.europa.eu" TargetMode="External"/><Relationship Id="rId4" Type="http://schemas.openxmlformats.org/officeDocument/2006/relationships/hyperlink" Target="https://ec.europa.eu/sfc/sites/default/files/Adding_2_Factor_Authentication_to_your_EU_Login_Account_0.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europa.eu/europass/e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ecas.ec.europa.eu/cas/about.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ebgate.ec.europa.eu/ca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EU-LOGIN-EXTERNAL-SUPPORT@ec.europa.eu"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178260" y="2655449"/>
            <a:ext cx="6629013" cy="2493200"/>
          </a:xfrm>
        </p:spPr>
        <p:txBody>
          <a:bodyPr>
            <a:normAutofit fontScale="77500" lnSpcReduction="20000"/>
          </a:bodyPr>
          <a:lstStyle/>
          <a:p>
            <a:pPr>
              <a:lnSpc>
                <a:spcPct val="150000"/>
              </a:lnSpc>
            </a:pPr>
            <a:r>
              <a:t>Identifiant Europass et authentification à deux facteurs</a:t>
            </a:r>
          </a:p>
        </p:txBody>
      </p:sp>
    </p:spTree>
    <p:extLst>
      <p:ext uri="{BB962C8B-B14F-4D97-AF65-F5344CB8AC3E}">
        <p14:creationId xmlns:p14="http://schemas.microsoft.com/office/powerpoint/2010/main" val="5500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77767" cy="2910441"/>
          </a:xfrm>
          <a:prstGeom prst="rect">
            <a:avLst/>
          </a:prstGeom>
        </p:spPr>
        <p:txBody>
          <a:bodyPr>
            <a:normAutofit/>
          </a:bodyPr>
          <a:lstStyle/>
          <a:p>
            <a:pPr>
              <a:defRPr sz="2000"/>
            </a:pPr>
            <a:r>
              <a:rPr dirty="0" smtClean="0"/>
              <a:t>Après </a:t>
            </a:r>
            <a:r>
              <a:rPr dirty="0" err="1"/>
              <a:t>avoir</a:t>
            </a:r>
            <a:r>
              <a:rPr dirty="0"/>
              <a:t> </a:t>
            </a:r>
            <a:r>
              <a:rPr dirty="0" err="1"/>
              <a:t>installé</a:t>
            </a:r>
            <a:r>
              <a:rPr dirty="0"/>
              <a:t> </a:t>
            </a:r>
            <a:r>
              <a:rPr dirty="0" err="1"/>
              <a:t>l’application</a:t>
            </a:r>
            <a:r>
              <a:rPr dirty="0"/>
              <a:t> mobile EU Login, </a:t>
            </a:r>
            <a:r>
              <a:rPr dirty="0" err="1"/>
              <a:t>ouvrez</a:t>
            </a:r>
            <a:r>
              <a:rPr dirty="0"/>
              <a:t> et </a:t>
            </a:r>
            <a:r>
              <a:rPr b="1" dirty="0" err="1"/>
              <a:t>appuyez</a:t>
            </a:r>
            <a:r>
              <a:rPr b="1" dirty="0"/>
              <a:t> sur </a:t>
            </a:r>
            <a:r>
              <a:rPr b="1" dirty="0" err="1"/>
              <a:t>l’option</a:t>
            </a:r>
            <a:r>
              <a:rPr b="1" dirty="0"/>
              <a:t> «</a:t>
            </a:r>
            <a:r>
              <a:rPr b="1" dirty="0" err="1"/>
              <a:t>Initialiser</a:t>
            </a:r>
            <a:r>
              <a:rPr b="1" dirty="0"/>
              <a:t>»</a:t>
            </a:r>
            <a:r>
              <a:rPr dirty="0"/>
              <a:t>. </a:t>
            </a:r>
            <a:endParaRPr sz="2000" dirty="0"/>
          </a:p>
          <a:p>
            <a:pPr>
              <a:defRPr sz="2000"/>
            </a:pPr>
            <a:r>
              <a:rPr dirty="0" err="1"/>
              <a:t>Suivez</a:t>
            </a:r>
            <a:r>
              <a:rPr dirty="0"/>
              <a:t> les instructions à </a:t>
            </a:r>
            <a:r>
              <a:rPr dirty="0" err="1"/>
              <a:t>l’écran</a:t>
            </a:r>
            <a:r>
              <a:rPr b="1" dirty="0"/>
              <a:t>*</a:t>
            </a:r>
            <a:r>
              <a:rPr dirty="0"/>
              <a:t>. </a:t>
            </a:r>
            <a:r>
              <a:rPr dirty="0" err="1"/>
              <a:t>Dans</a:t>
            </a:r>
            <a:r>
              <a:rPr dirty="0"/>
              <a:t> le </a:t>
            </a:r>
            <a:r>
              <a:rPr dirty="0" err="1"/>
              <a:t>navigateur</a:t>
            </a:r>
            <a:r>
              <a:rPr dirty="0"/>
              <a:t> de </a:t>
            </a:r>
            <a:r>
              <a:rPr dirty="0" err="1"/>
              <a:t>votre</a:t>
            </a:r>
            <a:r>
              <a:rPr dirty="0"/>
              <a:t> PC, </a:t>
            </a:r>
            <a:r>
              <a:rPr b="1" dirty="0" err="1"/>
              <a:t>cliquez</a:t>
            </a:r>
            <a:r>
              <a:rPr b="1" dirty="0"/>
              <a:t> sur </a:t>
            </a:r>
            <a:r>
              <a:rPr b="1" dirty="0" err="1"/>
              <a:t>l’URL</a:t>
            </a:r>
            <a:r>
              <a:rPr b="1" dirty="0"/>
              <a:t> </a:t>
            </a:r>
            <a:r>
              <a:rPr b="1" dirty="0" err="1"/>
              <a:t>suivante</a:t>
            </a:r>
            <a:r>
              <a:rPr dirty="0"/>
              <a:t>: </a:t>
            </a:r>
            <a:r>
              <a:rPr dirty="0">
                <a:hlinkClick r:id="rId3"/>
              </a:rPr>
              <a:t>https://</a:t>
            </a:r>
            <a:r>
              <a:rPr dirty="0" smtClean="0">
                <a:hlinkClick r:id="rId3"/>
              </a:rPr>
              <a:t>webgate.ec.europa.eu/cas/mobile</a:t>
            </a:r>
            <a:r>
              <a:rPr dirty="0" smtClean="0"/>
              <a:t>.</a:t>
            </a:r>
            <a:endParaRPr lang="it-IT" dirty="0" smtClean="0"/>
          </a:p>
          <a:p>
            <a:pPr>
              <a:defRPr sz="2000"/>
            </a:pPr>
            <a:r>
              <a:rPr dirty="0" smtClean="0"/>
              <a:t>Si </a:t>
            </a:r>
            <a:r>
              <a:rPr dirty="0" err="1"/>
              <a:t>nécessaire</a:t>
            </a:r>
            <a:r>
              <a:rPr dirty="0"/>
              <a:t>, </a:t>
            </a:r>
            <a:r>
              <a:rPr dirty="0" err="1"/>
              <a:t>s’authentifier</a:t>
            </a:r>
            <a:r>
              <a:rPr dirty="0"/>
              <a:t> à nouveau avec </a:t>
            </a:r>
            <a:r>
              <a:rPr dirty="0" err="1"/>
              <a:t>votre</a:t>
            </a:r>
            <a:r>
              <a:rPr dirty="0"/>
              <a:t> nom </a:t>
            </a:r>
            <a:r>
              <a:rPr dirty="0" err="1"/>
              <a:t>d’utilisateur</a:t>
            </a:r>
            <a:r>
              <a:rPr dirty="0"/>
              <a:t> et </a:t>
            </a:r>
            <a:r>
              <a:rPr dirty="0" err="1"/>
              <a:t>votre</a:t>
            </a:r>
            <a:r>
              <a:rPr dirty="0"/>
              <a:t> mot de </a:t>
            </a:r>
            <a:r>
              <a:rPr dirty="0" err="1"/>
              <a:t>passe</a:t>
            </a:r>
            <a:r>
              <a:rPr dirty="0"/>
              <a:t>)</a:t>
            </a:r>
            <a:endParaRPr sz="2000" dirty="0"/>
          </a:p>
          <a:p>
            <a:endParaRPr sz="2000" dirty="0"/>
          </a:p>
        </p:txBody>
      </p:sp>
      <p:pic>
        <p:nvPicPr>
          <p:cNvPr id="3" name="Picture 2"/>
          <p:cNvPicPr>
            <a:picLocks noChangeAspect="1"/>
          </p:cNvPicPr>
          <p:nvPr/>
        </p:nvPicPr>
        <p:blipFill>
          <a:blip r:embed="rId4"/>
          <a:stretch>
            <a:fillRect/>
          </a:stretch>
        </p:blipFill>
        <p:spPr>
          <a:xfrm>
            <a:off x="7002367" y="2193287"/>
            <a:ext cx="2542640" cy="4161428"/>
          </a:xfrm>
          <a:prstGeom prst="rect">
            <a:avLst/>
          </a:prstGeom>
        </p:spPr>
      </p:pic>
      <p:pic>
        <p:nvPicPr>
          <p:cNvPr id="8" name="Picture 7"/>
          <p:cNvPicPr>
            <a:picLocks noChangeAspect="1"/>
          </p:cNvPicPr>
          <p:nvPr/>
        </p:nvPicPr>
        <p:blipFill>
          <a:blip r:embed="rId5"/>
          <a:stretch>
            <a:fillRect/>
          </a:stretch>
        </p:blipFill>
        <p:spPr>
          <a:xfrm>
            <a:off x="9433438" y="2377440"/>
            <a:ext cx="2355994" cy="3970430"/>
          </a:xfrm>
          <a:prstGeom prst="rect">
            <a:avLst/>
          </a:prstGeom>
        </p:spPr>
      </p:pic>
      <p:sp>
        <p:nvSpPr>
          <p:cNvPr id="9" name="TextBox 8"/>
          <p:cNvSpPr txBox="1"/>
          <p:nvPr/>
        </p:nvSpPr>
        <p:spPr>
          <a:xfrm>
            <a:off x="7068553" y="2053870"/>
            <a:ext cx="301686" cy="369332"/>
          </a:xfrm>
          <a:prstGeom prst="rect">
            <a:avLst/>
          </a:prstGeom>
          <a:noFill/>
        </p:spPr>
        <p:txBody>
          <a:bodyPr wrap="none">
            <a:spAutoFit/>
          </a:bodyPr>
          <a:lstStyle/>
          <a:p>
            <a:pPr>
              <a:defRPr b="1"/>
            </a:pPr>
            <a:r>
              <a:rPr dirty="0"/>
              <a:t>1</a:t>
            </a:r>
            <a:endParaRPr b="1" dirty="0"/>
          </a:p>
        </p:txBody>
      </p:sp>
      <p:sp>
        <p:nvSpPr>
          <p:cNvPr id="10" name="TextBox 9"/>
          <p:cNvSpPr txBox="1"/>
          <p:nvPr/>
        </p:nvSpPr>
        <p:spPr>
          <a:xfrm>
            <a:off x="9460350" y="2093378"/>
            <a:ext cx="301686" cy="369332"/>
          </a:xfrm>
          <a:prstGeom prst="rect">
            <a:avLst/>
          </a:prstGeom>
          <a:noFill/>
        </p:spPr>
        <p:txBody>
          <a:bodyPr wrap="none">
            <a:spAutoFit/>
          </a:bodyPr>
          <a:lstStyle/>
          <a:p>
            <a:pPr>
              <a:defRPr b="1"/>
            </a:pPr>
            <a:r>
              <a:rPr dirty="0"/>
              <a:t>2</a:t>
            </a:r>
            <a:endParaRPr b="1" dirty="0"/>
          </a:p>
        </p:txBody>
      </p:sp>
      <p:sp>
        <p:nvSpPr>
          <p:cNvPr id="12" name="TextBox 11"/>
          <p:cNvSpPr txBox="1"/>
          <p:nvPr/>
        </p:nvSpPr>
        <p:spPr>
          <a:xfrm>
            <a:off x="172946" y="6320939"/>
            <a:ext cx="12019054" cy="738664"/>
          </a:xfrm>
          <a:prstGeom prst="rect">
            <a:avLst/>
          </a:prstGeom>
          <a:noFill/>
        </p:spPr>
        <p:txBody>
          <a:bodyPr wrap="square">
            <a:spAutoFit/>
          </a:bodyPr>
          <a:lstStyle/>
          <a:p>
            <a:pPr>
              <a:defRPr sz="1400" b="1"/>
            </a:pPr>
            <a:r>
              <a:rPr dirty="0"/>
              <a:t>* Si </a:t>
            </a:r>
            <a:r>
              <a:rPr dirty="0" err="1"/>
              <a:t>vous</a:t>
            </a:r>
            <a:r>
              <a:rPr dirty="0"/>
              <a:t> </a:t>
            </a:r>
            <a:r>
              <a:rPr dirty="0" err="1"/>
              <a:t>avez</a:t>
            </a:r>
            <a:r>
              <a:rPr dirty="0"/>
              <a:t> déjà </a:t>
            </a:r>
            <a:r>
              <a:rPr dirty="0" err="1"/>
              <a:t>initié</a:t>
            </a:r>
            <a:r>
              <a:rPr dirty="0"/>
              <a:t> </a:t>
            </a:r>
            <a:r>
              <a:rPr dirty="0" err="1"/>
              <a:t>l’application</a:t>
            </a:r>
            <a:r>
              <a:rPr dirty="0"/>
              <a:t> mobile EU Login sur un </a:t>
            </a:r>
            <a:r>
              <a:rPr dirty="0" err="1"/>
              <a:t>autre</a:t>
            </a:r>
            <a:r>
              <a:rPr dirty="0"/>
              <a:t> </a:t>
            </a:r>
            <a:r>
              <a:rPr dirty="0" err="1"/>
              <a:t>appareil</a:t>
            </a:r>
            <a:r>
              <a:rPr dirty="0"/>
              <a:t>, </a:t>
            </a:r>
            <a:r>
              <a:rPr dirty="0" err="1"/>
              <a:t>vous</a:t>
            </a:r>
            <a:r>
              <a:rPr dirty="0"/>
              <a:t> </a:t>
            </a:r>
            <a:r>
              <a:rPr dirty="0" err="1"/>
              <a:t>êtes</a:t>
            </a:r>
            <a:r>
              <a:rPr dirty="0"/>
              <a:t> </a:t>
            </a:r>
            <a:r>
              <a:rPr dirty="0" err="1"/>
              <a:t>invité</a:t>
            </a:r>
            <a:r>
              <a:rPr dirty="0"/>
              <a:t> à </a:t>
            </a:r>
            <a:r>
              <a:rPr dirty="0" err="1"/>
              <a:t>vous</a:t>
            </a:r>
            <a:r>
              <a:rPr dirty="0"/>
              <a:t> </a:t>
            </a:r>
            <a:r>
              <a:rPr dirty="0" err="1"/>
              <a:t>authentifier</a:t>
            </a:r>
            <a:r>
              <a:rPr dirty="0"/>
              <a:t> à </a:t>
            </a:r>
            <a:r>
              <a:rPr dirty="0" err="1"/>
              <a:t>l’aide</a:t>
            </a:r>
            <a:r>
              <a:rPr dirty="0"/>
              <a:t> de </a:t>
            </a:r>
            <a:r>
              <a:rPr dirty="0" err="1"/>
              <a:t>l’appareil</a:t>
            </a:r>
            <a:r>
              <a:rPr dirty="0"/>
              <a:t> déjà </a:t>
            </a:r>
            <a:r>
              <a:rPr dirty="0" err="1"/>
              <a:t>enregistré</a:t>
            </a:r>
            <a:r>
              <a:rPr dirty="0"/>
              <a:t>. </a:t>
            </a:r>
            <a:r>
              <a:rPr dirty="0" err="1"/>
              <a:t>Veuillez</a:t>
            </a:r>
            <a:r>
              <a:rPr dirty="0"/>
              <a:t> </a:t>
            </a:r>
            <a:r>
              <a:rPr dirty="0" err="1"/>
              <a:t>noter</a:t>
            </a:r>
            <a:r>
              <a:rPr dirty="0"/>
              <a:t> </a:t>
            </a:r>
            <a:r>
              <a:rPr dirty="0" err="1"/>
              <a:t>qu’une</a:t>
            </a:r>
            <a:r>
              <a:rPr dirty="0"/>
              <a:t> application mobile EU Login ne </a:t>
            </a:r>
            <a:r>
              <a:rPr dirty="0" err="1"/>
              <a:t>peut</a:t>
            </a:r>
            <a:r>
              <a:rPr dirty="0"/>
              <a:t> </a:t>
            </a:r>
            <a:r>
              <a:rPr dirty="0" err="1"/>
              <a:t>enregistrer</a:t>
            </a:r>
            <a:r>
              <a:rPr dirty="0"/>
              <a:t> </a:t>
            </a:r>
            <a:r>
              <a:rPr dirty="0" err="1"/>
              <a:t>qu’un</a:t>
            </a:r>
            <a:r>
              <a:rPr dirty="0"/>
              <a:t> </a:t>
            </a:r>
            <a:r>
              <a:rPr dirty="0" err="1"/>
              <a:t>seul</a:t>
            </a:r>
            <a:r>
              <a:rPr dirty="0"/>
              <a:t> </a:t>
            </a:r>
            <a:r>
              <a:rPr dirty="0" err="1"/>
              <a:t>compte</a:t>
            </a:r>
            <a:r>
              <a:rPr dirty="0"/>
              <a:t> et </a:t>
            </a:r>
            <a:r>
              <a:rPr dirty="0" err="1"/>
              <a:t>qu’un</a:t>
            </a:r>
            <a:r>
              <a:rPr dirty="0"/>
              <a:t> </a:t>
            </a:r>
            <a:r>
              <a:rPr dirty="0" err="1"/>
              <a:t>compte</a:t>
            </a:r>
            <a:r>
              <a:rPr dirty="0"/>
              <a:t> ne </a:t>
            </a:r>
            <a:r>
              <a:rPr dirty="0" err="1"/>
              <a:t>peut</a:t>
            </a:r>
            <a:r>
              <a:rPr dirty="0"/>
              <a:t> </a:t>
            </a:r>
            <a:r>
              <a:rPr dirty="0" err="1"/>
              <a:t>s’enregistrer</a:t>
            </a:r>
            <a:r>
              <a:rPr dirty="0"/>
              <a:t> </a:t>
            </a:r>
            <a:r>
              <a:rPr dirty="0" err="1"/>
              <a:t>qu’avec</a:t>
            </a:r>
            <a:r>
              <a:rPr dirty="0"/>
              <a:t> </a:t>
            </a:r>
            <a:r>
              <a:rPr dirty="0" err="1"/>
              <a:t>une</a:t>
            </a:r>
            <a:r>
              <a:rPr dirty="0"/>
              <a:t> </a:t>
            </a:r>
            <a:r>
              <a:rPr dirty="0" err="1"/>
              <a:t>seule</a:t>
            </a:r>
            <a:r>
              <a:rPr dirty="0"/>
              <a:t> application mobile.</a:t>
            </a:r>
            <a:endParaRPr sz="1400" b="1" dirty="0"/>
          </a:p>
          <a:p>
            <a:endParaRPr sz="1400" dirty="0"/>
          </a:p>
        </p:txBody>
      </p:sp>
      <p:sp>
        <p:nvSpPr>
          <p:cNvPr id="13" name="Title 5">
            <a:extLst>
              <a:ext uri="{FF2B5EF4-FFF2-40B4-BE49-F238E27FC236}">
                <a16:creationId xmlns:a16="http://schemas.microsoft.com/office/drawing/2014/main" id="{8288DDEE-7080-41AD-A985-01D5F859E105}"/>
              </a:ext>
            </a:extLst>
          </p:cNvPr>
          <p:cNvSpPr txBox="1">
            <a:spLocks/>
          </p:cNvSpPr>
          <p:nvPr/>
        </p:nvSpPr>
        <p:spPr>
          <a:xfrm>
            <a:off x="492668" y="1540296"/>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Sur les deux dispositifs</a:t>
            </a:r>
            <a:endParaRPr sz="2800">
              <a:solidFill>
                <a:srgbClr val="C65094"/>
              </a:solidFill>
            </a:endParaRPr>
          </a:p>
        </p:txBody>
      </p:sp>
      <p:sp>
        <p:nvSpPr>
          <p:cNvPr id="15" name="Rectangle 14"/>
          <p:cNvSpPr/>
          <p:nvPr/>
        </p:nvSpPr>
        <p:spPr>
          <a:xfrm>
            <a:off x="595652" y="112167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Ajout d’une authentification à deux facteurs</a:t>
            </a:r>
            <a:endParaRPr sz="360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7371" y="1808164"/>
            <a:ext cx="740651" cy="740651"/>
          </a:xfrm>
          <a:prstGeom prst="rect">
            <a:avLst/>
          </a:prstGeom>
        </p:spPr>
      </p:pic>
      <p:cxnSp>
        <p:nvCxnSpPr>
          <p:cNvPr id="17" name="Elbow Connector 16"/>
          <p:cNvCxnSpPr/>
          <p:nvPr/>
        </p:nvCxnSpPr>
        <p:spPr>
          <a:xfrm>
            <a:off x="5909912" y="3657600"/>
            <a:ext cx="1187574" cy="165463"/>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91030" y="1954986"/>
            <a:ext cx="376341" cy="3763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4681" y="1800266"/>
            <a:ext cx="821723" cy="821723"/>
          </a:xfrm>
          <a:prstGeom prst="rect">
            <a:avLst/>
          </a:prstGeom>
        </p:spPr>
      </p:pic>
    </p:spTree>
    <p:extLst>
      <p:ext uri="{BB962C8B-B14F-4D97-AF65-F5344CB8AC3E}">
        <p14:creationId xmlns:p14="http://schemas.microsoft.com/office/powerpoint/2010/main" val="3940243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327710" cy="2910441"/>
          </a:xfrm>
          <a:prstGeom prst="rect">
            <a:avLst/>
          </a:prstGeom>
        </p:spPr>
        <p:txBody>
          <a:bodyPr>
            <a:normAutofit fontScale="85000" lnSpcReduction="10000"/>
          </a:bodyPr>
          <a:lstStyle/>
          <a:p>
            <a:pPr>
              <a:defRPr sz="2000"/>
            </a:pPr>
            <a:r>
              <a:rPr dirty="0" err="1"/>
              <a:t>Cliquez</a:t>
            </a:r>
            <a:r>
              <a:rPr dirty="0"/>
              <a:t> sur «</a:t>
            </a:r>
            <a:r>
              <a:rPr b="1" dirty="0" err="1"/>
              <a:t>Ajouter</a:t>
            </a:r>
            <a:r>
              <a:rPr b="1" dirty="0"/>
              <a:t> un </a:t>
            </a:r>
            <a:r>
              <a:rPr b="1" dirty="0" err="1"/>
              <a:t>appareil</a:t>
            </a:r>
            <a:r>
              <a:rPr b="1" dirty="0"/>
              <a:t> mobile</a:t>
            </a:r>
            <a:r>
              <a:rPr dirty="0"/>
              <a:t>» </a:t>
            </a:r>
            <a:endParaRPr sz="2000" dirty="0"/>
          </a:p>
          <a:p>
            <a:pPr>
              <a:defRPr sz="2000"/>
            </a:pPr>
            <a:r>
              <a:rPr dirty="0" err="1"/>
              <a:t>Dans</a:t>
            </a:r>
            <a:r>
              <a:rPr dirty="0"/>
              <a:t> le champ «Nom de </a:t>
            </a:r>
            <a:r>
              <a:rPr dirty="0" err="1"/>
              <a:t>votre</a:t>
            </a:r>
            <a:r>
              <a:rPr dirty="0"/>
              <a:t> </a:t>
            </a:r>
            <a:r>
              <a:rPr dirty="0" err="1"/>
              <a:t>appareil</a:t>
            </a:r>
            <a:r>
              <a:rPr dirty="0"/>
              <a:t>», </a:t>
            </a:r>
            <a:r>
              <a:rPr b="1" dirty="0" err="1"/>
              <a:t>indiquez</a:t>
            </a:r>
            <a:r>
              <a:rPr b="1" dirty="0"/>
              <a:t> un nom </a:t>
            </a:r>
            <a:r>
              <a:rPr dirty="0"/>
              <a:t>qui </a:t>
            </a:r>
            <a:r>
              <a:rPr dirty="0" err="1"/>
              <a:t>vous</a:t>
            </a:r>
            <a:r>
              <a:rPr dirty="0"/>
              <a:t> </a:t>
            </a:r>
            <a:r>
              <a:rPr dirty="0" err="1"/>
              <a:t>permettra</a:t>
            </a:r>
            <a:r>
              <a:rPr dirty="0"/>
              <a:t> de </a:t>
            </a:r>
            <a:r>
              <a:rPr dirty="0" err="1"/>
              <a:t>garder</a:t>
            </a:r>
            <a:r>
              <a:rPr dirty="0"/>
              <a:t> à </a:t>
            </a:r>
            <a:r>
              <a:rPr dirty="0" err="1"/>
              <a:t>l’esprit</a:t>
            </a:r>
            <a:r>
              <a:rPr dirty="0"/>
              <a:t> </a:t>
            </a:r>
            <a:r>
              <a:rPr dirty="0" err="1"/>
              <a:t>l’appareil</a:t>
            </a:r>
            <a:r>
              <a:rPr dirty="0"/>
              <a:t> </a:t>
            </a:r>
            <a:r>
              <a:rPr dirty="0" err="1"/>
              <a:t>auquel</a:t>
            </a:r>
            <a:r>
              <a:rPr dirty="0"/>
              <a:t> </a:t>
            </a:r>
            <a:r>
              <a:rPr dirty="0" err="1"/>
              <a:t>il</a:t>
            </a:r>
            <a:r>
              <a:rPr dirty="0"/>
              <a:t> fait </a:t>
            </a:r>
            <a:r>
              <a:rPr dirty="0" err="1"/>
              <a:t>référence</a:t>
            </a:r>
            <a:r>
              <a:rPr dirty="0"/>
              <a:t> (par </a:t>
            </a:r>
            <a:r>
              <a:rPr dirty="0" err="1"/>
              <a:t>exemple</a:t>
            </a:r>
            <a:r>
              <a:rPr dirty="0"/>
              <a:t>, mon </a:t>
            </a:r>
            <a:r>
              <a:rPr dirty="0" err="1"/>
              <a:t>téléphone</a:t>
            </a:r>
            <a:r>
              <a:rPr dirty="0"/>
              <a:t> Android).</a:t>
            </a:r>
            <a:endParaRPr sz="2000" dirty="0"/>
          </a:p>
          <a:p>
            <a:r>
              <a:rPr sz="2000" b="1" dirty="0" err="1"/>
              <a:t>Saisissez</a:t>
            </a:r>
            <a:r>
              <a:rPr sz="2000" b="1" dirty="0"/>
              <a:t> un code PIN </a:t>
            </a:r>
            <a:r>
              <a:rPr sz="2000" dirty="0"/>
              <a:t>à 4 </a:t>
            </a:r>
            <a:r>
              <a:rPr sz="2000" dirty="0" err="1"/>
              <a:t>chiffres</a:t>
            </a:r>
            <a:r>
              <a:rPr sz="2000" dirty="0"/>
              <a:t> et </a:t>
            </a:r>
            <a:r>
              <a:rPr sz="2000" dirty="0" err="1"/>
              <a:t>introduisez</a:t>
            </a:r>
            <a:r>
              <a:rPr sz="2000" dirty="0"/>
              <a:t>-le </a:t>
            </a:r>
            <a:r>
              <a:rPr sz="2000" dirty="0" err="1"/>
              <a:t>dans</a:t>
            </a:r>
            <a:r>
              <a:rPr sz="2000" dirty="0"/>
              <a:t> le champ code PIN </a:t>
            </a:r>
            <a:r>
              <a:rPr dirty="0">
                <a:solidFill>
                  <a:schemeClr val="tx1"/>
                </a:solidFill>
              </a:rPr>
              <a:t>(</a:t>
            </a:r>
            <a:r>
              <a:rPr dirty="0" err="1">
                <a:solidFill>
                  <a:schemeClr val="tx1"/>
                </a:solidFill>
              </a:rPr>
              <a:t>choisissez</a:t>
            </a:r>
            <a:r>
              <a:rPr dirty="0">
                <a:solidFill>
                  <a:schemeClr val="tx1"/>
                </a:solidFill>
              </a:rPr>
              <a:t> un code PIN que </a:t>
            </a:r>
            <a:r>
              <a:rPr dirty="0" err="1">
                <a:solidFill>
                  <a:schemeClr val="tx1"/>
                </a:solidFill>
              </a:rPr>
              <a:t>vous</a:t>
            </a:r>
            <a:r>
              <a:rPr dirty="0">
                <a:solidFill>
                  <a:schemeClr val="tx1"/>
                </a:solidFill>
              </a:rPr>
              <a:t> </a:t>
            </a:r>
            <a:r>
              <a:rPr dirty="0" err="1">
                <a:solidFill>
                  <a:schemeClr val="tx1"/>
                </a:solidFill>
              </a:rPr>
              <a:t>pouvez</a:t>
            </a:r>
            <a:r>
              <a:rPr dirty="0">
                <a:solidFill>
                  <a:schemeClr val="tx1"/>
                </a:solidFill>
              </a:rPr>
              <a:t> </a:t>
            </a:r>
            <a:r>
              <a:rPr dirty="0" err="1">
                <a:solidFill>
                  <a:schemeClr val="tx1"/>
                </a:solidFill>
              </a:rPr>
              <a:t>facilement</a:t>
            </a:r>
            <a:r>
              <a:rPr dirty="0">
                <a:solidFill>
                  <a:schemeClr val="tx1"/>
                </a:solidFill>
              </a:rPr>
              <a:t> </a:t>
            </a:r>
            <a:r>
              <a:rPr dirty="0" err="1">
                <a:solidFill>
                  <a:schemeClr val="tx1"/>
                </a:solidFill>
              </a:rPr>
              <a:t>mémoriser</a:t>
            </a:r>
            <a:r>
              <a:rPr dirty="0">
                <a:solidFill>
                  <a:schemeClr val="tx1"/>
                </a:solidFill>
              </a:rPr>
              <a:t>, </a:t>
            </a:r>
            <a:r>
              <a:rPr dirty="0" err="1">
                <a:solidFill>
                  <a:schemeClr val="tx1"/>
                </a:solidFill>
              </a:rPr>
              <a:t>mais</a:t>
            </a:r>
            <a:r>
              <a:rPr dirty="0">
                <a:solidFill>
                  <a:schemeClr val="tx1"/>
                </a:solidFill>
              </a:rPr>
              <a:t> pas facile à </a:t>
            </a:r>
            <a:r>
              <a:rPr dirty="0" err="1">
                <a:solidFill>
                  <a:schemeClr val="tx1"/>
                </a:solidFill>
              </a:rPr>
              <a:t>deviner</a:t>
            </a:r>
            <a:r>
              <a:rPr dirty="0">
                <a:solidFill>
                  <a:schemeClr val="tx1"/>
                </a:solidFill>
              </a:rPr>
              <a:t>)</a:t>
            </a:r>
          </a:p>
          <a:p>
            <a:pPr>
              <a:defRPr sz="2000"/>
            </a:pPr>
            <a:r>
              <a:rPr dirty="0" err="1"/>
              <a:t>Saisissez</a:t>
            </a:r>
            <a:r>
              <a:rPr dirty="0"/>
              <a:t> les </a:t>
            </a:r>
            <a:r>
              <a:rPr dirty="0" err="1"/>
              <a:t>mêmes</a:t>
            </a:r>
            <a:r>
              <a:rPr dirty="0"/>
              <a:t> 4 </a:t>
            </a:r>
            <a:r>
              <a:rPr dirty="0" err="1"/>
              <a:t>chiffres</a:t>
            </a:r>
            <a:r>
              <a:rPr dirty="0"/>
              <a:t> </a:t>
            </a:r>
            <a:r>
              <a:rPr dirty="0" err="1"/>
              <a:t>dans</a:t>
            </a:r>
            <a:r>
              <a:rPr dirty="0"/>
              <a:t> le champ de </a:t>
            </a:r>
            <a:r>
              <a:rPr lang="fr-FR" dirty="0" smtClean="0"/>
              <a:t>c</a:t>
            </a:r>
            <a:r>
              <a:rPr dirty="0" err="1" smtClean="0"/>
              <a:t>onfirmation</a:t>
            </a:r>
            <a:endParaRPr sz="2000" dirty="0"/>
          </a:p>
          <a:p>
            <a:pPr>
              <a:defRPr sz="2000"/>
            </a:pPr>
            <a:r>
              <a:rPr dirty="0" err="1"/>
              <a:t>Une</a:t>
            </a:r>
            <a:r>
              <a:rPr dirty="0"/>
              <a:t> </a:t>
            </a:r>
            <a:r>
              <a:rPr dirty="0" err="1"/>
              <a:t>fois</a:t>
            </a:r>
            <a:r>
              <a:rPr dirty="0"/>
              <a:t> que </a:t>
            </a:r>
            <a:r>
              <a:rPr dirty="0" err="1"/>
              <a:t>vous</a:t>
            </a:r>
            <a:r>
              <a:rPr dirty="0"/>
              <a:t> </a:t>
            </a:r>
            <a:r>
              <a:rPr dirty="0" err="1"/>
              <a:t>avez</a:t>
            </a:r>
            <a:r>
              <a:rPr dirty="0"/>
              <a:t> </a:t>
            </a:r>
            <a:r>
              <a:rPr dirty="0" err="1"/>
              <a:t>terminé</a:t>
            </a:r>
            <a:r>
              <a:rPr dirty="0"/>
              <a:t>, </a:t>
            </a:r>
            <a:r>
              <a:rPr dirty="0" err="1"/>
              <a:t>cliquez</a:t>
            </a:r>
            <a:r>
              <a:rPr dirty="0"/>
              <a:t> sur «</a:t>
            </a:r>
            <a:r>
              <a:rPr b="1" dirty="0" err="1"/>
              <a:t>Soumettre</a:t>
            </a:r>
            <a:r>
              <a:rPr dirty="0"/>
              <a:t>».</a:t>
            </a:r>
            <a:endParaRPr sz="2000" dirty="0"/>
          </a:p>
        </p:txBody>
      </p:sp>
      <p:pic>
        <p:nvPicPr>
          <p:cNvPr id="2" name="Picture 1"/>
          <p:cNvPicPr>
            <a:picLocks noChangeAspect="1"/>
          </p:cNvPicPr>
          <p:nvPr/>
        </p:nvPicPr>
        <p:blipFill>
          <a:blip r:embed="rId3"/>
          <a:stretch>
            <a:fillRect/>
          </a:stretch>
        </p:blipFill>
        <p:spPr>
          <a:xfrm>
            <a:off x="6710845" y="3204679"/>
            <a:ext cx="1731224" cy="1180344"/>
          </a:xfrm>
          <a:prstGeom prst="rect">
            <a:avLst/>
          </a:prstGeom>
        </p:spPr>
      </p:pic>
      <p:pic>
        <p:nvPicPr>
          <p:cNvPr id="4" name="Picture 3"/>
          <p:cNvPicPr>
            <a:picLocks noChangeAspect="1"/>
          </p:cNvPicPr>
          <p:nvPr/>
        </p:nvPicPr>
        <p:blipFill>
          <a:blip r:embed="rId4"/>
          <a:stretch>
            <a:fillRect/>
          </a:stretch>
        </p:blipFill>
        <p:spPr>
          <a:xfrm>
            <a:off x="8440032" y="2382408"/>
            <a:ext cx="3292715" cy="4061936"/>
          </a:xfrm>
          <a:prstGeom prst="rect">
            <a:avLst/>
          </a:prstGeom>
        </p:spPr>
      </p:pic>
      <p:sp>
        <p:nvSpPr>
          <p:cNvPr id="9" name="TextBox 8"/>
          <p:cNvSpPr txBox="1"/>
          <p:nvPr/>
        </p:nvSpPr>
        <p:spPr>
          <a:xfrm>
            <a:off x="7062651" y="3136131"/>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8440032" y="2347334"/>
            <a:ext cx="301686" cy="369332"/>
          </a:xfrm>
          <a:prstGeom prst="rect">
            <a:avLst/>
          </a:prstGeom>
          <a:noFill/>
        </p:spPr>
        <p:txBody>
          <a:bodyPr wrap="none">
            <a:spAutoFit/>
          </a:bodyPr>
          <a:lstStyle/>
          <a:p>
            <a:pPr>
              <a:defRPr b="1"/>
            </a:pPr>
            <a:r>
              <a:t>2</a:t>
            </a:r>
            <a:endParaRPr b="1"/>
          </a:p>
        </p:txBody>
      </p:sp>
      <p:sp>
        <p:nvSpPr>
          <p:cNvPr id="8" name="Title 5">
            <a:extLst>
              <a:ext uri="{FF2B5EF4-FFF2-40B4-BE49-F238E27FC236}">
                <a16:creationId xmlns:a16="http://schemas.microsoft.com/office/drawing/2014/main" id="{10B6AC69-24F0-4623-8344-F57FE880C1AF}"/>
              </a:ext>
            </a:extLst>
          </p:cNvPr>
          <p:cNvSpPr txBox="1">
            <a:spLocks/>
          </p:cNvSpPr>
          <p:nvPr/>
        </p:nvSpPr>
        <p:spPr>
          <a:xfrm>
            <a:off x="469750" y="1511997"/>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Sur votre ordinateur portable/de bureau</a:t>
            </a:r>
            <a:endParaRPr sz="2800">
              <a:solidFill>
                <a:srgbClr val="C65094"/>
              </a:solidFill>
            </a:endParaRPr>
          </a:p>
        </p:txBody>
      </p:sp>
      <p:sp>
        <p:nvSpPr>
          <p:cNvPr id="11" name="Rectangle 10"/>
          <p:cNvSpPr/>
          <p:nvPr/>
        </p:nvSpPr>
        <p:spPr>
          <a:xfrm>
            <a:off x="492668" y="1029661"/>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Ajout d’une authentification à deux facteurs</a:t>
            </a:r>
            <a:endParaRPr sz="360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750" y="2260057"/>
            <a:ext cx="784853" cy="784853"/>
          </a:xfrm>
          <a:prstGeom prst="rect">
            <a:avLst/>
          </a:prstGeom>
        </p:spPr>
      </p:pic>
      <p:cxnSp>
        <p:nvCxnSpPr>
          <p:cNvPr id="15" name="Elbow Connector 14"/>
          <p:cNvCxnSpPr/>
          <p:nvPr/>
        </p:nvCxnSpPr>
        <p:spPr>
          <a:xfrm>
            <a:off x="6505303" y="3971109"/>
            <a:ext cx="2508068" cy="104502"/>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7" idx="3"/>
          </p:cNvCxnSpPr>
          <p:nvPr/>
        </p:nvCxnSpPr>
        <p:spPr>
          <a:xfrm>
            <a:off x="6708808" y="4637572"/>
            <a:ext cx="2304563" cy="4097"/>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5534526" y="5216893"/>
            <a:ext cx="3478845" cy="374010"/>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6420051" y="5678905"/>
            <a:ext cx="2811035" cy="413887"/>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81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51920" y="3036577"/>
            <a:ext cx="6202582" cy="2910441"/>
          </a:xfrm>
          <a:prstGeom prst="rect">
            <a:avLst/>
          </a:prstGeom>
        </p:spPr>
        <p:txBody>
          <a:bodyPr>
            <a:normAutofit fontScale="92500" lnSpcReduction="10000"/>
          </a:bodyPr>
          <a:lstStyle/>
          <a:p>
            <a:pPr>
              <a:defRPr sz="2000"/>
            </a:pPr>
            <a:r>
              <a:t>Cliquez sur «</a:t>
            </a:r>
            <a:r>
              <a:rPr b="1"/>
              <a:t>Suivant</a:t>
            </a:r>
            <a:r>
              <a:t>» sur votre appareil mobile</a:t>
            </a:r>
          </a:p>
          <a:p>
            <a:pPr>
              <a:defRPr sz="2000"/>
            </a:pPr>
            <a:r>
              <a:t>Le scanner de code QR commence sur votre appareil mobile et un code QR s’affiche à l’écran de votre PC. </a:t>
            </a:r>
            <a:r>
              <a:rPr b="1"/>
              <a:t>Placez la caméra </a:t>
            </a:r>
            <a:r>
              <a:t>de votre téléphone portable à l’écran de votre PC jusqu’à ce que le code QR soit reconnu</a:t>
            </a:r>
            <a:endParaRPr sz="2000"/>
          </a:p>
          <a:p>
            <a:pPr>
              <a:defRPr sz="2000"/>
            </a:pPr>
            <a:r>
              <a:rPr b="1"/>
              <a:t>Saisissez le code PIN </a:t>
            </a:r>
            <a:r>
              <a:t>que vous venez de choisir sur votre appareil mobile et touchez «</a:t>
            </a:r>
            <a:r>
              <a:rPr b="1"/>
              <a:t>Authenticate</a:t>
            </a:r>
            <a:r>
              <a:t>».</a:t>
            </a:r>
          </a:p>
          <a:p>
            <a:pPr>
              <a:defRPr sz="2000"/>
            </a:pPr>
            <a:r>
              <a:t>Votre application mobile EU Login est initialisée avec succès!</a:t>
            </a:r>
          </a:p>
          <a:p>
            <a:endParaRPr sz="2000"/>
          </a:p>
        </p:txBody>
      </p:sp>
      <p:sp>
        <p:nvSpPr>
          <p:cNvPr id="9" name="TextBox 8"/>
          <p:cNvSpPr txBox="1"/>
          <p:nvPr/>
        </p:nvSpPr>
        <p:spPr>
          <a:xfrm>
            <a:off x="6413753" y="2619164"/>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144541" y="2290545"/>
            <a:ext cx="301686" cy="369332"/>
          </a:xfrm>
          <a:prstGeom prst="rect">
            <a:avLst/>
          </a:prstGeom>
          <a:noFill/>
        </p:spPr>
        <p:txBody>
          <a:bodyPr wrap="none">
            <a:spAutoFit/>
          </a:bodyPr>
          <a:lstStyle/>
          <a:p>
            <a:pPr>
              <a:defRPr b="1"/>
            </a:pPr>
            <a:r>
              <a:t>2</a:t>
            </a:r>
            <a:endParaRPr b="1"/>
          </a:p>
        </p:txBody>
      </p:sp>
      <p:pic>
        <p:nvPicPr>
          <p:cNvPr id="3" name="Picture 2"/>
          <p:cNvPicPr>
            <a:picLocks noChangeAspect="1"/>
          </p:cNvPicPr>
          <p:nvPr/>
        </p:nvPicPr>
        <p:blipFill>
          <a:blip r:embed="rId3"/>
          <a:stretch>
            <a:fillRect/>
          </a:stretch>
        </p:blipFill>
        <p:spPr>
          <a:xfrm>
            <a:off x="6718741" y="2916438"/>
            <a:ext cx="2459739" cy="3310122"/>
          </a:xfrm>
          <a:prstGeom prst="rect">
            <a:avLst/>
          </a:prstGeom>
        </p:spPr>
      </p:pic>
      <p:pic>
        <p:nvPicPr>
          <p:cNvPr id="5" name="Picture 4"/>
          <p:cNvPicPr>
            <a:picLocks noChangeAspect="1"/>
          </p:cNvPicPr>
          <p:nvPr/>
        </p:nvPicPr>
        <p:blipFill>
          <a:blip r:embed="rId4"/>
          <a:stretch>
            <a:fillRect/>
          </a:stretch>
        </p:blipFill>
        <p:spPr>
          <a:xfrm>
            <a:off x="9446227" y="2347334"/>
            <a:ext cx="2429102" cy="4288929"/>
          </a:xfrm>
          <a:prstGeom prst="rect">
            <a:avLst/>
          </a:prstGeom>
        </p:spPr>
      </p:pic>
      <p:sp>
        <p:nvSpPr>
          <p:cNvPr id="8" name="Title 5">
            <a:extLst>
              <a:ext uri="{FF2B5EF4-FFF2-40B4-BE49-F238E27FC236}">
                <a16:creationId xmlns:a16="http://schemas.microsoft.com/office/drawing/2014/main" id="{DCB7B55B-0279-4D38-A0FD-2ED2F74665EF}"/>
              </a:ext>
            </a:extLst>
          </p:cNvPr>
          <p:cNvSpPr txBox="1">
            <a:spLocks/>
          </p:cNvSpPr>
          <p:nvPr/>
        </p:nvSpPr>
        <p:spPr>
          <a:xfrm>
            <a:off x="492668" y="1562743"/>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Sur votre application mobile EU Login</a:t>
            </a:r>
            <a:endParaRPr sz="2800">
              <a:solidFill>
                <a:srgbClr val="C65094"/>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1849" y="1606683"/>
            <a:ext cx="740651" cy="740651"/>
          </a:xfrm>
          <a:prstGeom prst="rect">
            <a:avLst/>
          </a:prstGeom>
        </p:spPr>
      </p:pic>
      <p:sp>
        <p:nvSpPr>
          <p:cNvPr id="11" name="Rectangle 10"/>
          <p:cNvSpPr/>
          <p:nvPr/>
        </p:nvSpPr>
        <p:spPr>
          <a:xfrm>
            <a:off x="492668" y="1029661"/>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Ajout d’une authentification à deux facteurs</a:t>
            </a:r>
            <a:endParaRPr sz="3600"/>
          </a:p>
        </p:txBody>
      </p:sp>
    </p:spTree>
    <p:extLst>
      <p:ext uri="{BB962C8B-B14F-4D97-AF65-F5344CB8AC3E}">
        <p14:creationId xmlns:p14="http://schemas.microsoft.com/office/powerpoint/2010/main" val="3107612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pPr>
              <a:defRPr sz="2000"/>
            </a:pPr>
            <a:r>
              <a:t>Une fois que vous aurez créé un compte EU Login et mis en place une méthode d’authentification à deux facteurs, vous pourrez vous connecter à Europass.</a:t>
            </a:r>
            <a:endParaRPr sz="2000"/>
          </a:p>
          <a:p>
            <a:pPr>
              <a:defRPr sz="2000"/>
            </a:pPr>
            <a:r>
              <a:t>Choisissez l’une des deux premières méthodes de vérification pour vous connecter à votre application mobile EU Login.</a:t>
            </a:r>
            <a:endParaRPr sz="2000"/>
          </a:p>
        </p:txBody>
      </p:sp>
      <p:pic>
        <p:nvPicPr>
          <p:cNvPr id="3" name="Picture 2"/>
          <p:cNvPicPr>
            <a:picLocks noChangeAspect="1"/>
          </p:cNvPicPr>
          <p:nvPr/>
        </p:nvPicPr>
        <p:blipFill>
          <a:blip r:embed="rId3"/>
          <a:stretch>
            <a:fillRect/>
          </a:stretch>
        </p:blipFill>
        <p:spPr>
          <a:xfrm>
            <a:off x="6853187" y="1642745"/>
            <a:ext cx="4904423" cy="4320396"/>
          </a:xfrm>
          <a:prstGeom prst="rect">
            <a:avLst/>
          </a:prstGeom>
        </p:spPr>
      </p:pic>
      <p:sp>
        <p:nvSpPr>
          <p:cNvPr id="5" name="Title 5">
            <a:extLst>
              <a:ext uri="{FF2B5EF4-FFF2-40B4-BE49-F238E27FC236}">
                <a16:creationId xmlns:a16="http://schemas.microsoft.com/office/drawing/2014/main" id="{DF5D98D8-6A96-496F-B728-B16402E7427E}"/>
              </a:ext>
            </a:extLst>
          </p:cNvPr>
          <p:cNvSpPr txBox="1">
            <a:spLocks/>
          </p:cNvSpPr>
          <p:nvPr/>
        </p:nvSpPr>
        <p:spPr>
          <a:xfrm>
            <a:off x="492668" y="2123928"/>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pPr>
            <a:r>
              <a:t>Application mobile EU Login</a:t>
            </a:r>
            <a:endParaRPr sz="2800"/>
          </a:p>
        </p:txBody>
      </p:sp>
      <p:sp>
        <p:nvSpPr>
          <p:cNvPr id="8" name="Rectangle 7"/>
          <p:cNvSpPr/>
          <p:nvPr/>
        </p:nvSpPr>
        <p:spPr>
          <a:xfrm>
            <a:off x="492668" y="1098714"/>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Connexion à Europass</a:t>
            </a:r>
            <a:endParaRPr sz="3600"/>
          </a:p>
        </p:txBody>
      </p:sp>
    </p:spTree>
    <p:extLst>
      <p:ext uri="{BB962C8B-B14F-4D97-AF65-F5344CB8AC3E}">
        <p14:creationId xmlns:p14="http://schemas.microsoft.com/office/powerpoint/2010/main" val="2460869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fontScale="92500" lnSpcReduction="10000"/>
          </a:bodyPr>
          <a:lstStyle/>
          <a:p>
            <a:pPr>
              <a:defRPr sz="2000"/>
            </a:pPr>
            <a:r>
              <a:rPr b="1"/>
              <a:t>Sélectionnez «EU Login Mobile App PIN Code» (code PIN </a:t>
            </a:r>
            <a:r>
              <a:t>de l’application mobile EU Login) comme méthode de vérification, </a:t>
            </a:r>
            <a:r>
              <a:rPr b="1"/>
              <a:t>saisissez votre mot </a:t>
            </a:r>
            <a:r>
              <a:t>de passe dans le champ «mot de passe» et cliquez sur «</a:t>
            </a:r>
            <a:r>
              <a:rPr b="1"/>
              <a:t>Connexion»</a:t>
            </a:r>
            <a:r>
              <a:t>. *</a:t>
            </a:r>
          </a:p>
          <a:p>
            <a:pPr>
              <a:defRPr sz="2000"/>
            </a:pPr>
            <a:r>
              <a:t>Eu Login envoie une </a:t>
            </a:r>
            <a:r>
              <a:rPr b="1"/>
              <a:t>notification </a:t>
            </a:r>
            <a:r>
              <a:t>à votre appareil mobile. Touchez dessus pour lancer l’application (1). </a:t>
            </a:r>
            <a:endParaRPr sz="2000"/>
          </a:p>
          <a:p>
            <a:pPr>
              <a:defRPr sz="2000"/>
            </a:pPr>
            <a:r>
              <a:t>(2) L’application mobile EU Login vous invite à saisir votre code PIN. </a:t>
            </a:r>
            <a:r>
              <a:rPr b="1"/>
              <a:t>Saisissez votre code PIN ou utilisez la reconnaissance biométrique </a:t>
            </a:r>
            <a:r>
              <a:t>et appuyez sur «</a:t>
            </a:r>
            <a:r>
              <a:rPr b="1"/>
              <a:t>Authenticate</a:t>
            </a:r>
            <a:r>
              <a:t>». </a:t>
            </a:r>
            <a:endParaRPr sz="2000"/>
          </a:p>
        </p:txBody>
      </p:sp>
      <p:sp>
        <p:nvSpPr>
          <p:cNvPr id="8" name="Title 5"/>
          <p:cNvSpPr txBox="1">
            <a:spLocks/>
          </p:cNvSpPr>
          <p:nvPr/>
        </p:nvSpPr>
        <p:spPr>
          <a:xfrm>
            <a:off x="511609" y="1616347"/>
            <a:ext cx="10515600" cy="1205058"/>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400"/>
            </a:pPr>
            <a:r>
              <a:t>Code PIN de l’application mobile EU Login</a:t>
            </a:r>
            <a:endParaRPr sz="2400"/>
          </a:p>
        </p:txBody>
      </p:sp>
      <p:sp>
        <p:nvSpPr>
          <p:cNvPr id="13" name="TextBox 12"/>
          <p:cNvSpPr txBox="1"/>
          <p:nvPr/>
        </p:nvSpPr>
        <p:spPr>
          <a:xfrm>
            <a:off x="381098" y="6260265"/>
            <a:ext cx="10069936" cy="830997"/>
          </a:xfrm>
          <a:prstGeom prst="rect">
            <a:avLst/>
          </a:prstGeom>
          <a:noFill/>
        </p:spPr>
        <p:txBody>
          <a:bodyPr wrap="none">
            <a:spAutoFit/>
          </a:bodyPr>
          <a:lstStyle/>
          <a:p>
            <a:pPr>
              <a:defRPr sz="1600" b="1"/>
            </a:pPr>
            <a:r>
              <a:rPr dirty="0"/>
              <a:t>* Si </a:t>
            </a:r>
            <a:r>
              <a:rPr dirty="0" err="1"/>
              <a:t>vous</a:t>
            </a:r>
            <a:r>
              <a:rPr dirty="0"/>
              <a:t> </a:t>
            </a:r>
            <a:r>
              <a:rPr dirty="0" err="1"/>
              <a:t>avez</a:t>
            </a:r>
            <a:r>
              <a:rPr dirty="0"/>
              <a:t> plus d’un </a:t>
            </a:r>
            <a:r>
              <a:rPr dirty="0" err="1"/>
              <a:t>appareil</a:t>
            </a:r>
            <a:r>
              <a:rPr dirty="0"/>
              <a:t> avec </a:t>
            </a:r>
            <a:r>
              <a:rPr dirty="0" err="1"/>
              <a:t>une</a:t>
            </a:r>
            <a:r>
              <a:rPr dirty="0"/>
              <a:t> application mobile EU Login </a:t>
            </a:r>
            <a:r>
              <a:rPr dirty="0" err="1"/>
              <a:t>initialisée</a:t>
            </a:r>
            <a:r>
              <a:rPr dirty="0"/>
              <a:t>, </a:t>
            </a:r>
            <a:r>
              <a:rPr dirty="0" err="1"/>
              <a:t>vous</a:t>
            </a:r>
            <a:r>
              <a:rPr dirty="0"/>
              <a:t> </a:t>
            </a:r>
            <a:r>
              <a:rPr dirty="0" err="1"/>
              <a:t>serez</a:t>
            </a:r>
            <a:r>
              <a:rPr dirty="0"/>
              <a:t> </a:t>
            </a:r>
            <a:r>
              <a:rPr dirty="0" err="1"/>
              <a:t>invité</a:t>
            </a:r>
            <a:r>
              <a:rPr dirty="0"/>
              <a:t> (e) à </a:t>
            </a:r>
            <a:r>
              <a:rPr dirty="0" err="1"/>
              <a:t>sélectionner</a:t>
            </a:r>
            <a:r>
              <a:rPr dirty="0"/>
              <a:t> </a:t>
            </a:r>
            <a:endParaRPr lang="fr-FR" dirty="0" smtClean="0"/>
          </a:p>
          <a:p>
            <a:pPr>
              <a:defRPr sz="1600" b="1"/>
            </a:pPr>
            <a:r>
              <a:rPr dirty="0" err="1" smtClean="0"/>
              <a:t>celui</a:t>
            </a:r>
            <a:r>
              <a:rPr dirty="0" smtClean="0"/>
              <a:t> </a:t>
            </a:r>
            <a:r>
              <a:rPr dirty="0"/>
              <a:t>que </a:t>
            </a:r>
            <a:r>
              <a:rPr dirty="0" err="1"/>
              <a:t>vous</a:t>
            </a:r>
            <a:r>
              <a:rPr dirty="0"/>
              <a:t> </a:t>
            </a:r>
            <a:r>
              <a:rPr dirty="0" err="1"/>
              <a:t>souhaitez</a:t>
            </a:r>
            <a:r>
              <a:rPr dirty="0"/>
              <a:t> </a:t>
            </a:r>
            <a:r>
              <a:rPr dirty="0" err="1"/>
              <a:t>utiliser</a:t>
            </a:r>
            <a:r>
              <a:rPr dirty="0"/>
              <a:t>.</a:t>
            </a:r>
            <a:endParaRPr sz="1600" b="1" dirty="0"/>
          </a:p>
          <a:p>
            <a:endParaRPr sz="1600" b="1" dirty="0"/>
          </a:p>
        </p:txBody>
      </p:sp>
      <p:pic>
        <p:nvPicPr>
          <p:cNvPr id="5" name="Picture 4"/>
          <p:cNvPicPr>
            <a:picLocks noChangeAspect="1"/>
          </p:cNvPicPr>
          <p:nvPr/>
        </p:nvPicPr>
        <p:blipFill>
          <a:blip r:embed="rId3"/>
          <a:stretch>
            <a:fillRect/>
          </a:stretch>
        </p:blipFill>
        <p:spPr>
          <a:xfrm>
            <a:off x="7014997" y="2828772"/>
            <a:ext cx="2723150" cy="2362335"/>
          </a:xfrm>
          <a:prstGeom prst="rect">
            <a:avLst/>
          </a:prstGeom>
        </p:spPr>
      </p:pic>
      <p:pic>
        <p:nvPicPr>
          <p:cNvPr id="14" name="Picture 13"/>
          <p:cNvPicPr>
            <a:picLocks noChangeAspect="1"/>
          </p:cNvPicPr>
          <p:nvPr/>
        </p:nvPicPr>
        <p:blipFill>
          <a:blip r:embed="rId4"/>
          <a:stretch>
            <a:fillRect/>
          </a:stretch>
        </p:blipFill>
        <p:spPr>
          <a:xfrm>
            <a:off x="9724466" y="3819875"/>
            <a:ext cx="2465817" cy="2412408"/>
          </a:xfrm>
          <a:prstGeom prst="rect">
            <a:avLst/>
          </a:prstGeom>
        </p:spPr>
      </p:pic>
      <p:sp>
        <p:nvSpPr>
          <p:cNvPr id="15" name="TextBox 14"/>
          <p:cNvSpPr txBox="1"/>
          <p:nvPr/>
        </p:nvSpPr>
        <p:spPr>
          <a:xfrm>
            <a:off x="7090321" y="2445449"/>
            <a:ext cx="301686" cy="369332"/>
          </a:xfrm>
          <a:prstGeom prst="rect">
            <a:avLst/>
          </a:prstGeom>
          <a:noFill/>
        </p:spPr>
        <p:txBody>
          <a:bodyPr wrap="none">
            <a:spAutoFit/>
          </a:bodyPr>
          <a:lstStyle/>
          <a:p>
            <a:pPr>
              <a:defRPr b="1"/>
            </a:pPr>
            <a:r>
              <a:rPr dirty="0"/>
              <a:t>1</a:t>
            </a:r>
            <a:endParaRPr b="1" dirty="0"/>
          </a:p>
        </p:txBody>
      </p:sp>
      <p:sp>
        <p:nvSpPr>
          <p:cNvPr id="16" name="TextBox 15"/>
          <p:cNvSpPr txBox="1"/>
          <p:nvPr/>
        </p:nvSpPr>
        <p:spPr>
          <a:xfrm>
            <a:off x="9886276" y="3450543"/>
            <a:ext cx="301686" cy="369332"/>
          </a:xfrm>
          <a:prstGeom prst="rect">
            <a:avLst/>
          </a:prstGeom>
          <a:noFill/>
        </p:spPr>
        <p:txBody>
          <a:bodyPr wrap="none">
            <a:spAutoFit/>
          </a:bodyPr>
          <a:lstStyle/>
          <a:p>
            <a:pPr>
              <a:defRPr b="1"/>
            </a:pPr>
            <a:r>
              <a:rPr dirty="0"/>
              <a:t>2</a:t>
            </a:r>
            <a:endParaRPr b="1" dirty="0"/>
          </a:p>
        </p:txBody>
      </p:sp>
      <p:sp>
        <p:nvSpPr>
          <p:cNvPr id="10" name="Rectangle 9"/>
          <p:cNvSpPr/>
          <p:nvPr/>
        </p:nvSpPr>
        <p:spPr>
          <a:xfrm>
            <a:off x="511609" y="963485"/>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Connexion à Europass</a:t>
            </a:r>
            <a:endParaRPr sz="360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9783" y="3307739"/>
            <a:ext cx="351083" cy="35108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3039" y="4496240"/>
            <a:ext cx="413882" cy="41388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5307" y="5609486"/>
            <a:ext cx="413882" cy="413882"/>
          </a:xfrm>
          <a:prstGeom prst="rect">
            <a:avLst/>
          </a:prstGeom>
        </p:spPr>
      </p:pic>
    </p:spTree>
    <p:extLst>
      <p:ext uri="{BB962C8B-B14F-4D97-AF65-F5344CB8AC3E}">
        <p14:creationId xmlns:p14="http://schemas.microsoft.com/office/powerpoint/2010/main" val="1390186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02582" cy="2910441"/>
          </a:xfrm>
          <a:prstGeom prst="rect">
            <a:avLst/>
          </a:prstGeom>
        </p:spPr>
        <p:txBody>
          <a:bodyPr>
            <a:normAutofit fontScale="92500" lnSpcReduction="20000"/>
          </a:bodyPr>
          <a:lstStyle/>
          <a:p>
            <a:pPr>
              <a:defRPr sz="2000"/>
            </a:pPr>
            <a:r>
              <a:t>Si vous le souhaitez, vous pouvez activer la reconnaissance des empreintes digitales (ou une autre authentification biométrique) si votre appareil mobile en est équipé:</a:t>
            </a:r>
            <a:endParaRPr sz="2000"/>
          </a:p>
          <a:p>
            <a:pPr>
              <a:defRPr sz="2000"/>
            </a:pPr>
            <a:r>
              <a:t>(1) Une fenêtre contextuelle automatique s’affichera pour l’activer. Cliquez sur Oui si vous souhaitez l’activer</a:t>
            </a:r>
            <a:endParaRPr sz="2000"/>
          </a:p>
          <a:p>
            <a:pPr>
              <a:defRPr sz="2000"/>
            </a:pPr>
            <a:r>
              <a:t>(2) </a:t>
            </a:r>
            <a:r>
              <a:rPr b="1"/>
              <a:t>Saisissez votre code PIN </a:t>
            </a:r>
            <a:r>
              <a:t>et cliquez sur la flèche. </a:t>
            </a:r>
            <a:endParaRPr sz="2000"/>
          </a:p>
          <a:p>
            <a:pPr>
              <a:defRPr sz="2000"/>
            </a:pPr>
            <a:r>
              <a:t>(3) Confirmez en </a:t>
            </a:r>
            <a:r>
              <a:rPr b="1"/>
              <a:t>authentifiant votre empreinte digitale</a:t>
            </a:r>
            <a:r>
              <a:t>. Vous serez automatiquement redirigé vers la page d’accueil.</a:t>
            </a:r>
            <a:endParaRPr sz="2000"/>
          </a:p>
          <a:p>
            <a:endParaRPr sz="2000"/>
          </a:p>
        </p:txBody>
      </p:sp>
      <p:sp>
        <p:nvSpPr>
          <p:cNvPr id="9" name="TextBox 8"/>
          <p:cNvSpPr txBox="1"/>
          <p:nvPr/>
        </p:nvSpPr>
        <p:spPr>
          <a:xfrm>
            <a:off x="6556230" y="1803257"/>
            <a:ext cx="301686" cy="369332"/>
          </a:xfrm>
          <a:prstGeom prst="rect">
            <a:avLst/>
          </a:prstGeom>
          <a:noFill/>
        </p:spPr>
        <p:txBody>
          <a:bodyPr wrap="none">
            <a:spAutoFit/>
          </a:bodyPr>
          <a:lstStyle/>
          <a:p>
            <a:pPr>
              <a:defRPr b="1"/>
            </a:pPr>
            <a:r>
              <a:rPr dirty="0"/>
              <a:t>1</a:t>
            </a:r>
            <a:endParaRPr b="1" dirty="0"/>
          </a:p>
        </p:txBody>
      </p:sp>
      <p:sp>
        <p:nvSpPr>
          <p:cNvPr id="10" name="TextBox 9"/>
          <p:cNvSpPr txBox="1"/>
          <p:nvPr/>
        </p:nvSpPr>
        <p:spPr>
          <a:xfrm>
            <a:off x="8957196" y="1796593"/>
            <a:ext cx="301686" cy="369332"/>
          </a:xfrm>
          <a:prstGeom prst="rect">
            <a:avLst/>
          </a:prstGeom>
          <a:noFill/>
        </p:spPr>
        <p:txBody>
          <a:bodyPr wrap="none">
            <a:spAutoFit/>
          </a:bodyPr>
          <a:lstStyle/>
          <a:p>
            <a:pPr>
              <a:defRPr b="1"/>
            </a:pPr>
            <a:r>
              <a:rPr dirty="0"/>
              <a:t>2</a:t>
            </a:r>
            <a:endParaRPr b="1" dirty="0"/>
          </a:p>
        </p:txBody>
      </p:sp>
      <p:pic>
        <p:nvPicPr>
          <p:cNvPr id="2" name="Picture 1"/>
          <p:cNvPicPr>
            <a:picLocks noChangeAspect="1"/>
          </p:cNvPicPr>
          <p:nvPr/>
        </p:nvPicPr>
        <p:blipFill>
          <a:blip r:embed="rId3"/>
          <a:stretch>
            <a:fillRect/>
          </a:stretch>
        </p:blipFill>
        <p:spPr>
          <a:xfrm>
            <a:off x="6861195" y="1856436"/>
            <a:ext cx="1746454" cy="3083616"/>
          </a:xfrm>
          <a:prstGeom prst="rect">
            <a:avLst/>
          </a:prstGeom>
        </p:spPr>
      </p:pic>
      <p:pic>
        <p:nvPicPr>
          <p:cNvPr id="4" name="Picture 3"/>
          <p:cNvPicPr>
            <a:picLocks noChangeAspect="1"/>
          </p:cNvPicPr>
          <p:nvPr/>
        </p:nvPicPr>
        <p:blipFill>
          <a:blip r:embed="rId4"/>
          <a:stretch>
            <a:fillRect/>
          </a:stretch>
        </p:blipFill>
        <p:spPr>
          <a:xfrm>
            <a:off x="9262161" y="1851918"/>
            <a:ext cx="1774000" cy="3132254"/>
          </a:xfrm>
          <a:prstGeom prst="rect">
            <a:avLst/>
          </a:prstGeom>
        </p:spPr>
      </p:pic>
      <p:pic>
        <p:nvPicPr>
          <p:cNvPr id="8" name="Picture 7"/>
          <p:cNvPicPr>
            <a:picLocks noChangeAspect="1"/>
          </p:cNvPicPr>
          <p:nvPr/>
        </p:nvPicPr>
        <p:blipFill>
          <a:blip r:embed="rId5"/>
          <a:stretch>
            <a:fillRect/>
          </a:stretch>
        </p:blipFill>
        <p:spPr>
          <a:xfrm>
            <a:off x="9409725" y="5453973"/>
            <a:ext cx="1685679" cy="1277637"/>
          </a:xfrm>
          <a:prstGeom prst="rect">
            <a:avLst/>
          </a:prstGeom>
        </p:spPr>
      </p:pic>
      <p:sp>
        <p:nvSpPr>
          <p:cNvPr id="11" name="TextBox 10"/>
          <p:cNvSpPr txBox="1"/>
          <p:nvPr/>
        </p:nvSpPr>
        <p:spPr>
          <a:xfrm>
            <a:off x="9108039" y="5363172"/>
            <a:ext cx="301686" cy="369332"/>
          </a:xfrm>
          <a:prstGeom prst="rect">
            <a:avLst/>
          </a:prstGeom>
          <a:noFill/>
        </p:spPr>
        <p:txBody>
          <a:bodyPr wrap="none">
            <a:spAutoFit/>
          </a:bodyPr>
          <a:lstStyle/>
          <a:p>
            <a:pPr>
              <a:defRPr b="1"/>
            </a:pPr>
            <a:r>
              <a:rPr dirty="0"/>
              <a:t>3</a:t>
            </a:r>
            <a:endParaRPr b="1" dirty="0"/>
          </a:p>
        </p:txBody>
      </p:sp>
      <p:sp>
        <p:nvSpPr>
          <p:cNvPr id="12" name="Title 5">
            <a:extLst>
              <a:ext uri="{FF2B5EF4-FFF2-40B4-BE49-F238E27FC236}">
                <a16:creationId xmlns:a16="http://schemas.microsoft.com/office/drawing/2014/main" id="{BC4567FB-256A-4F2D-BDF9-8085E4E62147}"/>
              </a:ext>
            </a:extLst>
          </p:cNvPr>
          <p:cNvSpPr txBox="1">
            <a:spLocks/>
          </p:cNvSpPr>
          <p:nvPr/>
        </p:nvSpPr>
        <p:spPr>
          <a:xfrm>
            <a:off x="492668" y="2123928"/>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pPr>
            <a:r>
              <a:t>Application mobile EU Login</a:t>
            </a:r>
            <a:endParaRPr sz="2800"/>
          </a:p>
        </p:txBody>
      </p:sp>
      <p:sp>
        <p:nvSpPr>
          <p:cNvPr id="14" name="Rectangle 13"/>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Reconnaissance des empreintes digitales</a:t>
            </a:r>
            <a:endParaRPr sz="3600"/>
          </a:p>
        </p:txBody>
      </p:sp>
    </p:spTree>
    <p:extLst>
      <p:ext uri="{BB962C8B-B14F-4D97-AF65-F5344CB8AC3E}">
        <p14:creationId xmlns:p14="http://schemas.microsoft.com/office/powerpoint/2010/main" val="3124286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230255" y="2526743"/>
            <a:ext cx="6472089" cy="2910441"/>
          </a:xfrm>
          <a:prstGeom prst="rect">
            <a:avLst/>
          </a:prstGeom>
        </p:spPr>
        <p:txBody>
          <a:bodyPr>
            <a:normAutofit fontScale="92500" lnSpcReduction="20000"/>
          </a:bodyPr>
          <a:lstStyle/>
          <a:p>
            <a:pPr>
              <a:defRPr sz="2000"/>
            </a:pPr>
            <a:r>
              <a:rPr b="1"/>
              <a:t>Sélectionnez «EU Login Mobile App QR Code» </a:t>
            </a:r>
            <a:r>
              <a:t>comme méthode de vérification.</a:t>
            </a:r>
          </a:p>
          <a:p>
            <a:pPr>
              <a:defRPr sz="2000"/>
            </a:pPr>
            <a:r>
              <a:rPr b="1"/>
              <a:t>Saisissez votre mot de passe </a:t>
            </a:r>
            <a:r>
              <a:t>dans le champ «mot de passe» et cliquez sur «</a:t>
            </a:r>
            <a:r>
              <a:rPr b="1"/>
              <a:t>Sign in</a:t>
            </a:r>
            <a:r>
              <a:t>»: Un code QR est saisi à l’écran:</a:t>
            </a:r>
            <a:endParaRPr sz="2000"/>
          </a:p>
          <a:p>
            <a:pPr>
              <a:defRPr sz="2000"/>
            </a:pPr>
            <a:r>
              <a:t>(1) Touchez</a:t>
            </a:r>
            <a:r>
              <a:rPr b="1"/>
              <a:t> </a:t>
            </a:r>
            <a:r>
              <a:t>«</a:t>
            </a:r>
            <a:r>
              <a:rPr b="1"/>
              <a:t>Scan QR Code</a:t>
            </a:r>
            <a:r>
              <a:t>» dans l’application et pointez la caméra à l’écran jusqu’à ce que le code soit reconnu</a:t>
            </a:r>
            <a:endParaRPr sz="2000"/>
          </a:p>
          <a:p>
            <a:pPr>
              <a:defRPr sz="2000"/>
            </a:pPr>
            <a:r>
              <a:t>(2) L’application mobile EU Login affiche un mot de passe </a:t>
            </a:r>
            <a:r>
              <a:rPr b="1"/>
              <a:t>à usage unique. </a:t>
            </a:r>
            <a:r>
              <a:t>(3) </a:t>
            </a:r>
            <a:r>
              <a:rPr b="1"/>
              <a:t>saisissez le </a:t>
            </a:r>
            <a:r>
              <a:t>champ «Code généré par votre application» et cliquez sur «</a:t>
            </a:r>
            <a:r>
              <a:rPr b="1"/>
              <a:t>Sign in</a:t>
            </a:r>
            <a:r>
              <a:t>» pour continuer.</a:t>
            </a:r>
            <a:endParaRPr sz="2000"/>
          </a:p>
        </p:txBody>
      </p:sp>
      <p:pic>
        <p:nvPicPr>
          <p:cNvPr id="2" name="Picture 1"/>
          <p:cNvPicPr>
            <a:picLocks noChangeAspect="1"/>
          </p:cNvPicPr>
          <p:nvPr/>
        </p:nvPicPr>
        <p:blipFill>
          <a:blip r:embed="rId3"/>
          <a:stretch>
            <a:fillRect/>
          </a:stretch>
        </p:blipFill>
        <p:spPr>
          <a:xfrm>
            <a:off x="6833697" y="1423056"/>
            <a:ext cx="2388694" cy="3214515"/>
          </a:xfrm>
          <a:prstGeom prst="rect">
            <a:avLst/>
          </a:prstGeom>
        </p:spPr>
      </p:pic>
      <p:sp>
        <p:nvSpPr>
          <p:cNvPr id="8" name="Title 5"/>
          <p:cNvSpPr txBox="1">
            <a:spLocks/>
          </p:cNvSpPr>
          <p:nvPr/>
        </p:nvSpPr>
        <p:spPr>
          <a:xfrm>
            <a:off x="490328" y="1418276"/>
            <a:ext cx="10515600" cy="1205058"/>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400"/>
            </a:pPr>
            <a:r>
              <a:t>Code QR de l’application mobile EU Login</a:t>
            </a:r>
            <a:endParaRPr sz="2400"/>
          </a:p>
        </p:txBody>
      </p:sp>
      <p:sp>
        <p:nvSpPr>
          <p:cNvPr id="9" name="TextBox 8"/>
          <p:cNvSpPr txBox="1"/>
          <p:nvPr/>
        </p:nvSpPr>
        <p:spPr>
          <a:xfrm>
            <a:off x="6551501" y="1418276"/>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497207" y="1989281"/>
            <a:ext cx="301686" cy="369332"/>
          </a:xfrm>
          <a:prstGeom prst="rect">
            <a:avLst/>
          </a:prstGeom>
          <a:noFill/>
        </p:spPr>
        <p:txBody>
          <a:bodyPr wrap="none">
            <a:spAutoFit/>
          </a:bodyPr>
          <a:lstStyle/>
          <a:p>
            <a:pPr>
              <a:defRPr b="1"/>
            </a:pPr>
            <a:r>
              <a:t>2</a:t>
            </a:r>
            <a:endParaRPr b="1"/>
          </a:p>
        </p:txBody>
      </p:sp>
      <p:sp>
        <p:nvSpPr>
          <p:cNvPr id="11" name="TextBox 10"/>
          <p:cNvSpPr txBox="1"/>
          <p:nvPr/>
        </p:nvSpPr>
        <p:spPr>
          <a:xfrm>
            <a:off x="8323304" y="4870768"/>
            <a:ext cx="301686" cy="369332"/>
          </a:xfrm>
          <a:prstGeom prst="rect">
            <a:avLst/>
          </a:prstGeom>
          <a:noFill/>
        </p:spPr>
        <p:txBody>
          <a:bodyPr wrap="none">
            <a:spAutoFit/>
          </a:bodyPr>
          <a:lstStyle/>
          <a:p>
            <a:pPr>
              <a:defRPr b="1"/>
            </a:pPr>
            <a:r>
              <a:t>3</a:t>
            </a:r>
            <a:endParaRPr b="1"/>
          </a:p>
        </p:txBody>
      </p:sp>
      <p:pic>
        <p:nvPicPr>
          <p:cNvPr id="4" name="Picture 3"/>
          <p:cNvPicPr>
            <a:picLocks noChangeAspect="1"/>
          </p:cNvPicPr>
          <p:nvPr/>
        </p:nvPicPr>
        <p:blipFill>
          <a:blip r:embed="rId4"/>
          <a:stretch>
            <a:fillRect/>
          </a:stretch>
        </p:blipFill>
        <p:spPr>
          <a:xfrm>
            <a:off x="9510127" y="2315021"/>
            <a:ext cx="2300931" cy="1993007"/>
          </a:xfrm>
          <a:prstGeom prst="rect">
            <a:avLst/>
          </a:prstGeom>
        </p:spPr>
      </p:pic>
      <p:pic>
        <p:nvPicPr>
          <p:cNvPr id="12" name="Picture 11"/>
          <p:cNvPicPr>
            <a:picLocks noChangeAspect="1"/>
          </p:cNvPicPr>
          <p:nvPr/>
        </p:nvPicPr>
        <p:blipFill>
          <a:blip r:embed="rId5"/>
          <a:stretch>
            <a:fillRect/>
          </a:stretch>
        </p:blipFill>
        <p:spPr>
          <a:xfrm>
            <a:off x="8624990" y="4754169"/>
            <a:ext cx="2035602" cy="2041734"/>
          </a:xfrm>
          <a:prstGeom prst="rect">
            <a:avLst/>
          </a:prstGeom>
        </p:spPr>
      </p:pic>
      <p:sp>
        <p:nvSpPr>
          <p:cNvPr id="13" name="Rectangle 12"/>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Code QR</a:t>
            </a:r>
            <a:endParaRPr sz="3600"/>
          </a:p>
        </p:txBody>
      </p:sp>
    </p:spTree>
    <p:extLst>
      <p:ext uri="{BB962C8B-B14F-4D97-AF65-F5344CB8AC3E}">
        <p14:creationId xmlns:p14="http://schemas.microsoft.com/office/powerpoint/2010/main" val="1585455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4064" y="1269779"/>
            <a:ext cx="10515600" cy="1205058"/>
          </a:xfrm>
        </p:spPr>
        <p:txBody>
          <a:bodyPr>
            <a:normAutofit/>
          </a:bodyPr>
          <a:lstStyle/>
          <a:p>
            <a:r>
              <a:t>Informations complémentaires</a:t>
            </a:r>
          </a:p>
        </p:txBody>
      </p:sp>
      <p:sp>
        <p:nvSpPr>
          <p:cNvPr id="7" name="Subtitle 6"/>
          <p:cNvSpPr>
            <a:spLocks noGrp="1"/>
          </p:cNvSpPr>
          <p:nvPr>
            <p:ph type="subTitle" idx="4294967295"/>
          </p:nvPr>
        </p:nvSpPr>
        <p:spPr>
          <a:xfrm>
            <a:off x="381098" y="3182351"/>
            <a:ext cx="10538566" cy="2910441"/>
          </a:xfrm>
          <a:prstGeom prst="rect">
            <a:avLst/>
          </a:prstGeom>
        </p:spPr>
        <p:txBody>
          <a:bodyPr>
            <a:normAutofit/>
          </a:bodyPr>
          <a:lstStyle/>
          <a:p>
            <a:pPr>
              <a:defRPr sz="2000"/>
            </a:pPr>
            <a:r>
              <a:t>Vous trouverez des informations supplémentaires sur la manière de créer votre compte EU Login et de mettre en place une authentification à deux facteurs dans le </a:t>
            </a:r>
            <a:r>
              <a:rPr>
                <a:hlinkClick r:id="rId3"/>
              </a:rPr>
              <a:t>guide de l’utilisateur EU Login</a:t>
            </a:r>
            <a:r>
              <a:t>.</a:t>
            </a:r>
          </a:p>
          <a:p>
            <a:pPr>
              <a:defRPr sz="2000"/>
            </a:pPr>
            <a:r>
              <a:t>Veuillez vous référer au guide ci-dessus si, au lieu de la vérification mobile, vous souhaitez mettre en place une méthode d’authentification de la clé de sécurité (SK) et/ou des plateformes de confiance (TP).</a:t>
            </a:r>
          </a:p>
          <a:p>
            <a:pPr>
              <a:defRPr sz="2000"/>
            </a:pPr>
            <a:r>
              <a:t>Vous pouvez également consulter cette </a:t>
            </a:r>
            <a:r>
              <a:rPr>
                <a:hlinkClick r:id="rId4"/>
              </a:rPr>
              <a:t>vidéo didactique</a:t>
            </a:r>
            <a:r>
              <a:t>.</a:t>
            </a:r>
          </a:p>
          <a:p>
            <a:endParaRPr sz="2000"/>
          </a:p>
          <a:p>
            <a:endParaRPr sz="2000"/>
          </a:p>
        </p:txBody>
      </p:sp>
      <p:sp>
        <p:nvSpPr>
          <p:cNvPr id="8" name="TextBox 7"/>
          <p:cNvSpPr txBox="1"/>
          <p:nvPr/>
        </p:nvSpPr>
        <p:spPr>
          <a:xfrm>
            <a:off x="289658" y="6373002"/>
            <a:ext cx="11471640" cy="738664"/>
          </a:xfrm>
          <a:prstGeom prst="rect">
            <a:avLst/>
          </a:prstGeom>
          <a:noFill/>
        </p:spPr>
        <p:txBody>
          <a:bodyPr wrap="square">
            <a:spAutoFit/>
          </a:bodyPr>
          <a:lstStyle/>
          <a:p>
            <a:pPr>
              <a:defRPr sz="1400" b="1"/>
            </a:pPr>
            <a:r>
              <a:rPr dirty="0"/>
              <a:t>Si </a:t>
            </a:r>
            <a:r>
              <a:rPr dirty="0" err="1"/>
              <a:t>vous</a:t>
            </a:r>
            <a:r>
              <a:rPr dirty="0"/>
              <a:t> </a:t>
            </a:r>
            <a:r>
              <a:rPr dirty="0" err="1"/>
              <a:t>avez</a:t>
            </a:r>
            <a:r>
              <a:rPr dirty="0"/>
              <a:t> </a:t>
            </a:r>
            <a:r>
              <a:rPr dirty="0" err="1"/>
              <a:t>suivi</a:t>
            </a:r>
            <a:r>
              <a:rPr dirty="0"/>
              <a:t> </a:t>
            </a:r>
            <a:r>
              <a:rPr dirty="0" err="1"/>
              <a:t>toutes</a:t>
            </a:r>
            <a:r>
              <a:rPr dirty="0"/>
              <a:t> les </a:t>
            </a:r>
            <a:r>
              <a:rPr dirty="0" err="1"/>
              <a:t>étapes</a:t>
            </a:r>
            <a:r>
              <a:rPr dirty="0"/>
              <a:t> et que </a:t>
            </a:r>
            <a:r>
              <a:rPr dirty="0" err="1"/>
              <a:t>vous</a:t>
            </a:r>
            <a:r>
              <a:rPr dirty="0"/>
              <a:t> </a:t>
            </a:r>
            <a:r>
              <a:rPr dirty="0" err="1"/>
              <a:t>n’avez</a:t>
            </a:r>
            <a:r>
              <a:rPr dirty="0"/>
              <a:t> pas </a:t>
            </a:r>
            <a:r>
              <a:rPr dirty="0" err="1"/>
              <a:t>réussi</a:t>
            </a:r>
            <a:r>
              <a:rPr dirty="0"/>
              <a:t> à </a:t>
            </a:r>
            <a:r>
              <a:rPr dirty="0" err="1"/>
              <a:t>mettre</a:t>
            </a:r>
            <a:r>
              <a:rPr dirty="0"/>
              <a:t> </a:t>
            </a:r>
            <a:r>
              <a:rPr dirty="0" err="1"/>
              <a:t>en</a:t>
            </a:r>
            <a:r>
              <a:rPr dirty="0"/>
              <a:t> place </a:t>
            </a:r>
            <a:r>
              <a:rPr dirty="0" err="1"/>
              <a:t>l’authentification</a:t>
            </a:r>
            <a:r>
              <a:rPr dirty="0"/>
              <a:t> à </a:t>
            </a:r>
            <a:r>
              <a:rPr dirty="0" err="1"/>
              <a:t>deux</a:t>
            </a:r>
            <a:r>
              <a:rPr dirty="0"/>
              <a:t> </a:t>
            </a:r>
            <a:r>
              <a:rPr dirty="0" err="1"/>
              <a:t>facteurs</a:t>
            </a:r>
            <a:r>
              <a:rPr dirty="0"/>
              <a:t>, </a:t>
            </a:r>
            <a:r>
              <a:rPr dirty="0" err="1"/>
              <a:t>veuillez</a:t>
            </a:r>
            <a:r>
              <a:rPr dirty="0"/>
              <a:t> </a:t>
            </a:r>
            <a:r>
              <a:rPr dirty="0" err="1">
                <a:hlinkClick r:id="rId5"/>
              </a:rPr>
              <a:t>contacter</a:t>
            </a:r>
            <a:r>
              <a:rPr dirty="0">
                <a:hlinkClick r:id="rId5"/>
              </a:rPr>
              <a:t> </a:t>
            </a:r>
            <a:r>
              <a:rPr dirty="0"/>
              <a:t>EU Login External Support. </a:t>
            </a:r>
            <a:r>
              <a:rPr dirty="0" smtClean="0"/>
              <a:t>(</a:t>
            </a:r>
            <a:r>
              <a:rPr dirty="0" err="1"/>
              <a:t>Heures</a:t>
            </a:r>
            <a:r>
              <a:rPr dirty="0"/>
              <a:t> de travail de la CE: 8 </a:t>
            </a:r>
            <a:r>
              <a:rPr dirty="0" err="1"/>
              <a:t>heures</a:t>
            </a:r>
            <a:r>
              <a:rPr dirty="0"/>
              <a:t> — </a:t>
            </a:r>
            <a:r>
              <a:rPr lang="fr-FR" dirty="0" smtClean="0"/>
              <a:t>19</a:t>
            </a:r>
            <a:r>
              <a:rPr dirty="0" smtClean="0"/>
              <a:t> </a:t>
            </a:r>
            <a:r>
              <a:rPr dirty="0" err="1"/>
              <a:t>heures</a:t>
            </a:r>
            <a:r>
              <a:rPr dirty="0"/>
              <a:t> HEC)</a:t>
            </a:r>
          </a:p>
          <a:p>
            <a:endParaRPr sz="1400" dirty="0"/>
          </a:p>
        </p:txBody>
      </p:sp>
    </p:spTree>
    <p:extLst>
      <p:ext uri="{BB962C8B-B14F-4D97-AF65-F5344CB8AC3E}">
        <p14:creationId xmlns:p14="http://schemas.microsoft.com/office/powerpoint/2010/main" val="3439953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fontScale="92500"/>
          </a:bodyPr>
          <a:lstStyle/>
          <a:p>
            <a:r>
              <a:t>Merci à vous</a:t>
            </a:r>
          </a:p>
        </p:txBody>
      </p:sp>
    </p:spTree>
    <p:extLst>
      <p:ext uri="{BB962C8B-B14F-4D97-AF65-F5344CB8AC3E}">
        <p14:creationId xmlns:p14="http://schemas.microsoft.com/office/powerpoint/2010/main" val="416427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45095" y="1899185"/>
            <a:ext cx="6864243" cy="4284737"/>
          </a:xfrm>
        </p:spPr>
        <p:txBody>
          <a:bodyPr>
            <a:normAutofit/>
          </a:bodyPr>
          <a:lstStyle/>
          <a:p>
            <a:pPr marL="0" indent="0">
              <a:buNone/>
              <a:defRPr sz="2000"/>
            </a:pPr>
            <a:r>
              <a:rPr dirty="0"/>
              <a:t>Avant de commencer, </a:t>
            </a:r>
            <a:r>
              <a:rPr dirty="0" err="1"/>
              <a:t>une</a:t>
            </a:r>
            <a:r>
              <a:rPr dirty="0"/>
              <a:t> </a:t>
            </a:r>
            <a:r>
              <a:rPr dirty="0" err="1"/>
              <a:t>brève</a:t>
            </a:r>
            <a:r>
              <a:rPr dirty="0"/>
              <a:t> explication de la </a:t>
            </a:r>
            <a:r>
              <a:rPr dirty="0" err="1"/>
              <a:t>différence</a:t>
            </a:r>
            <a:r>
              <a:rPr dirty="0"/>
              <a:t> entre </a:t>
            </a:r>
            <a:r>
              <a:rPr b="1" dirty="0"/>
              <a:t>Europass</a:t>
            </a:r>
            <a:r>
              <a:rPr dirty="0"/>
              <a:t> et </a:t>
            </a:r>
            <a:r>
              <a:rPr b="1" dirty="0"/>
              <a:t>EU Login</a:t>
            </a:r>
            <a:r>
              <a:rPr dirty="0"/>
              <a:t>:</a:t>
            </a:r>
          </a:p>
          <a:p>
            <a:pPr marL="285750" indent="-285750">
              <a:defRPr sz="2000"/>
            </a:pPr>
            <a:r>
              <a:rPr dirty="0"/>
              <a:t>(1) </a:t>
            </a:r>
            <a:r>
              <a:rPr b="1" dirty="0"/>
              <a:t>Europass </a:t>
            </a:r>
            <a:r>
              <a:rPr dirty="0" err="1"/>
              <a:t>est</a:t>
            </a:r>
            <a:r>
              <a:rPr dirty="0"/>
              <a:t> </a:t>
            </a:r>
            <a:r>
              <a:rPr dirty="0" err="1"/>
              <a:t>votre</a:t>
            </a:r>
            <a:r>
              <a:rPr dirty="0"/>
              <a:t> lieu unique de </a:t>
            </a:r>
            <a:r>
              <a:rPr dirty="0" err="1"/>
              <a:t>gestion</a:t>
            </a:r>
            <a:r>
              <a:rPr dirty="0"/>
              <a:t> de </a:t>
            </a:r>
            <a:r>
              <a:rPr dirty="0" err="1" smtClean="0"/>
              <a:t>vo</a:t>
            </a:r>
            <a:r>
              <a:rPr lang="fr-FR" dirty="0" smtClean="0"/>
              <a:t>s compétences et vo</a:t>
            </a:r>
            <a:r>
              <a:rPr dirty="0" err="1" smtClean="0"/>
              <a:t>tre</a:t>
            </a:r>
            <a:r>
              <a:rPr dirty="0" smtClean="0"/>
              <a:t> </a:t>
            </a:r>
            <a:r>
              <a:rPr dirty="0" err="1" smtClean="0"/>
              <a:t>carrière</a:t>
            </a:r>
            <a:r>
              <a:rPr dirty="0" smtClean="0"/>
              <a:t>. </a:t>
            </a:r>
            <a:r>
              <a:rPr dirty="0"/>
              <a:t>Pour </a:t>
            </a:r>
            <a:r>
              <a:rPr dirty="0" err="1"/>
              <a:t>en</a:t>
            </a:r>
            <a:r>
              <a:rPr dirty="0"/>
              <a:t> savoir plus sur Europass, </a:t>
            </a:r>
            <a:r>
              <a:rPr dirty="0" err="1"/>
              <a:t>cliquez</a:t>
            </a:r>
            <a:r>
              <a:rPr dirty="0"/>
              <a:t> sur </a:t>
            </a:r>
            <a:r>
              <a:rPr dirty="0" err="1"/>
              <a:t>ce</a:t>
            </a:r>
            <a:r>
              <a:rPr dirty="0"/>
              <a:t> </a:t>
            </a:r>
            <a:r>
              <a:rPr dirty="0">
                <a:hlinkClick r:id="rId3"/>
              </a:rPr>
              <a:t>lien</a:t>
            </a:r>
            <a:r>
              <a:rPr dirty="0"/>
              <a:t>.</a:t>
            </a:r>
          </a:p>
          <a:p>
            <a:pPr marL="0" indent="0">
              <a:buNone/>
            </a:pPr>
            <a:endParaRPr sz="2000" dirty="0"/>
          </a:p>
          <a:p>
            <a:pPr marL="0" indent="0">
              <a:buNone/>
            </a:pPr>
            <a:endParaRPr sz="2000" dirty="0"/>
          </a:p>
          <a:p>
            <a:pPr marL="285750" indent="-285750">
              <a:defRPr sz="2000"/>
            </a:pPr>
            <a:r>
              <a:rPr dirty="0"/>
              <a:t>(2) </a:t>
            </a:r>
            <a:r>
              <a:rPr b="1" dirty="0"/>
              <a:t>EU Login *</a:t>
            </a:r>
            <a:r>
              <a:rPr dirty="0"/>
              <a:t> </a:t>
            </a:r>
            <a:r>
              <a:rPr dirty="0" err="1"/>
              <a:t>est</a:t>
            </a:r>
            <a:r>
              <a:rPr dirty="0"/>
              <a:t> le </a:t>
            </a:r>
            <a:r>
              <a:rPr dirty="0" err="1"/>
              <a:t>moyen</a:t>
            </a:r>
            <a:r>
              <a:rPr dirty="0"/>
              <a:t> </a:t>
            </a:r>
            <a:r>
              <a:rPr dirty="0" err="1"/>
              <a:t>sécurisé</a:t>
            </a:r>
            <a:r>
              <a:rPr dirty="0"/>
              <a:t> de la Commission </a:t>
            </a:r>
            <a:r>
              <a:rPr dirty="0" err="1"/>
              <a:t>européenne</a:t>
            </a:r>
            <a:r>
              <a:rPr dirty="0"/>
              <a:t> </a:t>
            </a:r>
            <a:r>
              <a:rPr dirty="0" err="1"/>
              <a:t>d’entrer</a:t>
            </a:r>
            <a:r>
              <a:rPr dirty="0"/>
              <a:t> </a:t>
            </a:r>
            <a:r>
              <a:rPr dirty="0" err="1"/>
              <a:t>dans</a:t>
            </a:r>
            <a:r>
              <a:rPr dirty="0"/>
              <a:t> Europass et </a:t>
            </a:r>
            <a:r>
              <a:rPr dirty="0" err="1"/>
              <a:t>d’autres</a:t>
            </a:r>
            <a:r>
              <a:rPr dirty="0"/>
              <a:t> services de </a:t>
            </a:r>
            <a:r>
              <a:rPr dirty="0" err="1"/>
              <a:t>l’UE</a:t>
            </a:r>
            <a:r>
              <a:rPr dirty="0"/>
              <a:t>. </a:t>
            </a:r>
            <a:r>
              <a:rPr dirty="0" err="1"/>
              <a:t>Vous</a:t>
            </a:r>
            <a:r>
              <a:rPr dirty="0"/>
              <a:t> </a:t>
            </a:r>
            <a:r>
              <a:rPr dirty="0" err="1"/>
              <a:t>trouverez</a:t>
            </a:r>
            <a:r>
              <a:rPr dirty="0"/>
              <a:t> de plus </a:t>
            </a:r>
            <a:r>
              <a:rPr dirty="0" err="1"/>
              <a:t>amples</a:t>
            </a:r>
            <a:r>
              <a:rPr dirty="0"/>
              <a:t> </a:t>
            </a:r>
            <a:r>
              <a:rPr dirty="0" err="1"/>
              <a:t>informations</a:t>
            </a:r>
            <a:r>
              <a:rPr dirty="0"/>
              <a:t> à </a:t>
            </a:r>
            <a:r>
              <a:rPr dirty="0" err="1"/>
              <a:t>ce</a:t>
            </a:r>
            <a:r>
              <a:rPr dirty="0"/>
              <a:t> </a:t>
            </a:r>
            <a:r>
              <a:rPr dirty="0" err="1"/>
              <a:t>sujet</a:t>
            </a:r>
            <a:r>
              <a:rPr dirty="0"/>
              <a:t> </a:t>
            </a:r>
            <a:r>
              <a:rPr dirty="0" err="1">
                <a:hlinkClick r:id="rId4"/>
              </a:rPr>
              <a:t>ici</a:t>
            </a:r>
            <a:r>
              <a:rPr dirty="0"/>
              <a:t>.</a:t>
            </a:r>
            <a:endParaRPr sz="2000" dirty="0"/>
          </a:p>
          <a:p>
            <a:pPr marL="285750" indent="-285750">
              <a:buFont typeface="Arial" panose="020B0604020202020204" pitchFamily="34" charset="0"/>
              <a:buChar char="•"/>
            </a:pPr>
            <a:endParaRPr sz="2000" dirty="0"/>
          </a:p>
        </p:txBody>
      </p:sp>
      <p:sp>
        <p:nvSpPr>
          <p:cNvPr id="12" name="TextBox 11"/>
          <p:cNvSpPr txBox="1"/>
          <p:nvPr/>
        </p:nvSpPr>
        <p:spPr>
          <a:xfrm>
            <a:off x="404064" y="6445242"/>
            <a:ext cx="9199826" cy="646331"/>
          </a:xfrm>
          <a:prstGeom prst="rect">
            <a:avLst/>
          </a:prstGeom>
          <a:noFill/>
        </p:spPr>
        <p:txBody>
          <a:bodyPr wrap="none">
            <a:spAutoFit/>
          </a:bodyPr>
          <a:lstStyle/>
          <a:p>
            <a:pPr>
              <a:defRPr b="1"/>
            </a:pPr>
            <a:r>
              <a:t>* Si vous disposez déjà d’un compte Europass et/ou d’un compte EU Login, vous pouvez passer directement à l’étape 2.</a:t>
            </a:r>
            <a:endParaRPr b="1"/>
          </a:p>
          <a:p>
            <a:endParaRPr b="1"/>
          </a:p>
        </p:txBody>
      </p:sp>
      <p:pic>
        <p:nvPicPr>
          <p:cNvPr id="3" name="Picture 2"/>
          <p:cNvPicPr>
            <a:picLocks noChangeAspect="1"/>
          </p:cNvPicPr>
          <p:nvPr/>
        </p:nvPicPr>
        <p:blipFill>
          <a:blip r:embed="rId5"/>
          <a:stretch>
            <a:fillRect/>
          </a:stretch>
        </p:blipFill>
        <p:spPr>
          <a:xfrm>
            <a:off x="7738413" y="4002021"/>
            <a:ext cx="2505502" cy="2100200"/>
          </a:xfrm>
          <a:prstGeom prst="rect">
            <a:avLst/>
          </a:prstGeom>
        </p:spPr>
      </p:pic>
      <p:sp>
        <p:nvSpPr>
          <p:cNvPr id="10" name="Rectangle 9"/>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Créer votre compte EU Login</a:t>
            </a:r>
            <a:endParaRPr sz="3600"/>
          </a:p>
        </p:txBody>
      </p:sp>
      <p:pic>
        <p:nvPicPr>
          <p:cNvPr id="4" name="Picture 3"/>
          <p:cNvPicPr>
            <a:picLocks noChangeAspect="1"/>
          </p:cNvPicPr>
          <p:nvPr/>
        </p:nvPicPr>
        <p:blipFill>
          <a:blip r:embed="rId6"/>
          <a:stretch>
            <a:fillRect/>
          </a:stretch>
        </p:blipFill>
        <p:spPr>
          <a:xfrm>
            <a:off x="7738413" y="1899185"/>
            <a:ext cx="3788940" cy="1848392"/>
          </a:xfrm>
          <a:prstGeom prst="rect">
            <a:avLst/>
          </a:prstGeom>
        </p:spPr>
      </p:pic>
      <p:cxnSp>
        <p:nvCxnSpPr>
          <p:cNvPr id="13" name="Straight Arrow Connector 12"/>
          <p:cNvCxnSpPr/>
          <p:nvPr/>
        </p:nvCxnSpPr>
        <p:spPr>
          <a:xfrm flipV="1">
            <a:off x="7227277" y="2643554"/>
            <a:ext cx="404446" cy="5861"/>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978769" y="5255949"/>
            <a:ext cx="1652954" cy="1172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74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616229" y="2128614"/>
            <a:ext cx="10739748" cy="3906426"/>
          </a:xfrm>
        </p:spPr>
        <p:txBody>
          <a:bodyPr>
            <a:normAutofit lnSpcReduction="10000"/>
          </a:bodyPr>
          <a:lstStyle/>
          <a:p>
            <a:pPr marL="0" indent="0">
              <a:buNone/>
            </a:pPr>
            <a:endParaRPr sz="2000"/>
          </a:p>
          <a:p>
            <a:pPr lvl="1" indent="0">
              <a:buNone/>
              <a:defRPr sz="3600">
                <a:latin typeface="Arial" panose="020B0604020202020204" pitchFamily="34" charset="0"/>
                <a:cs typeface="Arial" panose="020B0604020202020204" pitchFamily="34" charset="0"/>
              </a:defRPr>
            </a:pPr>
            <a:r>
              <a:t>                    </a:t>
            </a:r>
          </a:p>
          <a:p>
            <a:pPr lvl="1" indent="0">
              <a:buNone/>
              <a:defRPr sz="3600">
                <a:latin typeface="Arial" panose="020B0604020202020204" pitchFamily="34" charset="0"/>
                <a:cs typeface="Arial" panose="020B0604020202020204" pitchFamily="34" charset="0"/>
              </a:defRPr>
            </a:pPr>
            <a:r>
              <a:t>Créez votre compte EU Login</a:t>
            </a:r>
            <a:r>
              <a:rPr b="1"/>
              <a:t> </a:t>
            </a:r>
            <a:endParaRPr sz="3600" b="1">
              <a:latin typeface="Arial" panose="020B0604020202020204" pitchFamily="34" charset="0"/>
              <a:cs typeface="Arial" panose="020B0604020202020204" pitchFamily="34" charset="0"/>
            </a:endParaRPr>
          </a:p>
          <a:p>
            <a:pPr lvl="1" indent="0">
              <a:buNone/>
              <a:defRPr sz="1800" b="1"/>
            </a:pPr>
            <a:r>
              <a:rPr>
                <a:latin typeface="Arial" panose="020B0604020202020204" pitchFamily="34" charset="0"/>
                <a:cs typeface="Arial" panose="020B0604020202020204" pitchFamily="34" charset="0"/>
              </a:rPr>
              <a:t>(</a:t>
            </a:r>
            <a:r>
              <a:t>Si vous disposez déjà d’un compte Europass et/ou d’un compte EU Login, vous pouvez passer directement à l’étape 2)</a:t>
            </a:r>
          </a:p>
          <a:p>
            <a:pPr lvl="1" indent="0">
              <a:buNone/>
            </a:pPr>
            <a:endParaRPr sz="1800" b="1"/>
          </a:p>
          <a:p>
            <a:pPr lvl="1" indent="0">
              <a:buNone/>
            </a:pPr>
            <a:endParaRPr sz="3600">
              <a:latin typeface="Arial" panose="020B0604020202020204" pitchFamily="34" charset="0"/>
              <a:cs typeface="Arial" panose="020B0604020202020204" pitchFamily="34" charset="0"/>
            </a:endParaRPr>
          </a:p>
          <a:p>
            <a:pPr lvl="1" indent="0">
              <a:buNone/>
              <a:defRPr sz="3600">
                <a:latin typeface="Arial" panose="020B0604020202020204" pitchFamily="34" charset="0"/>
                <a:cs typeface="Arial" panose="020B0604020202020204" pitchFamily="34" charset="0"/>
              </a:defRPr>
            </a:pPr>
            <a:r>
              <a:t>Ajouter une méthode d’authentification à deux facteurs (2FA)</a:t>
            </a:r>
            <a:endParaRPr sz="3600">
              <a:latin typeface="Arial" panose="020B0604020202020204" pitchFamily="34" charset="0"/>
              <a:cs typeface="Arial" panose="020B0604020202020204" pitchFamily="34" charset="0"/>
            </a:endParaRPr>
          </a:p>
        </p:txBody>
      </p:sp>
      <p:sp>
        <p:nvSpPr>
          <p:cNvPr id="2" name="Rectangle 1"/>
          <p:cNvSpPr/>
          <p:nvPr/>
        </p:nvSpPr>
        <p:spPr>
          <a:xfrm>
            <a:off x="4827702" y="1084609"/>
            <a:ext cx="3584636" cy="701731"/>
          </a:xfrm>
          <a:prstGeom prst="rect">
            <a:avLst/>
          </a:prstGeom>
        </p:spPr>
        <p:txBody>
          <a:bodyPr wrap="none">
            <a:spAutoFit/>
          </a:bodyPr>
          <a:lstStyle/>
          <a:p>
            <a:pPr>
              <a:lnSpc>
                <a:spcPct val="90000"/>
              </a:lnSpc>
              <a:spcBef>
                <a:spcPct val="0"/>
              </a:spcBef>
              <a:defRPr sz="4400" b="1">
                <a:solidFill>
                  <a:srgbClr val="6C3088"/>
                </a:solidFill>
                <a:latin typeface="Arial" panose="020B0604020202020204" pitchFamily="34" charset="0"/>
                <a:ea typeface="Noto Sans SemBd" panose="020B0702040504020204" pitchFamily="34"/>
                <a:cs typeface="Arial" panose="020B0604020202020204" pitchFamily="34" charset="0"/>
              </a:defRPr>
            </a:pPr>
            <a:r>
              <a:t>Que faire?</a:t>
            </a:r>
            <a:endParaRPr sz="4400" b="1">
              <a:solidFill>
                <a:srgbClr val="6C3088"/>
              </a:solidFill>
              <a:latin typeface="Arial" panose="020B0604020202020204" pitchFamily="34" charset="0"/>
              <a:ea typeface="Noto Sans SemBd" panose="020B0702040504020204" pitchFamily="34"/>
              <a:cs typeface="Arial" panose="020B0604020202020204" pitchFamily="34" charset="0"/>
            </a:endParaRPr>
          </a:p>
        </p:txBody>
      </p:sp>
      <p:sp>
        <p:nvSpPr>
          <p:cNvPr id="8" name="Rectangle 7"/>
          <p:cNvSpPr/>
          <p:nvPr/>
        </p:nvSpPr>
        <p:spPr>
          <a:xfrm>
            <a:off x="1450429" y="2286795"/>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Étape 1</a:t>
            </a:r>
            <a:endParaRPr sz="3600"/>
          </a:p>
        </p:txBody>
      </p:sp>
      <p:sp>
        <p:nvSpPr>
          <p:cNvPr id="10" name="Rectangle 9"/>
          <p:cNvSpPr/>
          <p:nvPr/>
        </p:nvSpPr>
        <p:spPr>
          <a:xfrm>
            <a:off x="1450429" y="4057562"/>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Étape 2</a:t>
            </a:r>
            <a:endParaRPr sz="3600"/>
          </a:p>
        </p:txBody>
      </p:sp>
    </p:spTree>
    <p:extLst>
      <p:ext uri="{BB962C8B-B14F-4D97-AF65-F5344CB8AC3E}">
        <p14:creationId xmlns:p14="http://schemas.microsoft.com/office/powerpoint/2010/main" val="419215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7275" y="1745814"/>
            <a:ext cx="10515600" cy="1205058"/>
          </a:xfrm>
        </p:spPr>
        <p:txBody>
          <a:bodyPr>
            <a:normAutofit fontScale="90000"/>
          </a:bodyPr>
          <a:lstStyle/>
          <a:p>
            <a:pPr>
              <a:defRPr>
                <a:latin typeface="Arial"/>
                <a:cs typeface="Arial"/>
              </a:defRPr>
            </a:pPr>
            <a:r>
              <a:t>Créer votre compte EU Login pour accéder à Europass</a:t>
            </a:r>
          </a:p>
        </p:txBody>
      </p:sp>
      <p:sp>
        <p:nvSpPr>
          <p:cNvPr id="7" name="Subtitle 6"/>
          <p:cNvSpPr>
            <a:spLocks noGrp="1"/>
          </p:cNvSpPr>
          <p:nvPr>
            <p:ph type="subTitle" idx="4294967295"/>
          </p:nvPr>
        </p:nvSpPr>
        <p:spPr>
          <a:xfrm>
            <a:off x="381098" y="3182351"/>
            <a:ext cx="6472089" cy="2910441"/>
          </a:xfrm>
          <a:prstGeom prst="rect">
            <a:avLst/>
          </a:prstGeom>
        </p:spPr>
        <p:txBody>
          <a:bodyPr>
            <a:normAutofit lnSpcReduction="10000"/>
          </a:bodyPr>
          <a:lstStyle/>
          <a:p>
            <a:pPr marL="285750" indent="-285750">
              <a:defRPr sz="2000"/>
            </a:pPr>
            <a:r>
              <a:rPr dirty="0" err="1"/>
              <a:t>Vous</a:t>
            </a:r>
            <a:r>
              <a:rPr dirty="0"/>
              <a:t> </a:t>
            </a:r>
            <a:r>
              <a:rPr dirty="0" err="1"/>
              <a:t>pouvez</a:t>
            </a:r>
            <a:r>
              <a:rPr dirty="0"/>
              <a:t> </a:t>
            </a:r>
            <a:r>
              <a:rPr dirty="0" err="1"/>
              <a:t>accéder</a:t>
            </a:r>
            <a:r>
              <a:rPr dirty="0"/>
              <a:t> à la page de </a:t>
            </a:r>
            <a:r>
              <a:rPr dirty="0" err="1"/>
              <a:t>création</a:t>
            </a:r>
            <a:r>
              <a:rPr dirty="0"/>
              <a:t> de </a:t>
            </a:r>
            <a:r>
              <a:rPr b="1" dirty="0" err="1"/>
              <a:t>compte</a:t>
            </a:r>
            <a:r>
              <a:rPr b="1" dirty="0"/>
              <a:t> EU Login </a:t>
            </a:r>
            <a:r>
              <a:rPr dirty="0"/>
              <a:t>à </a:t>
            </a:r>
            <a:r>
              <a:rPr dirty="0" err="1"/>
              <a:t>partir</a:t>
            </a:r>
            <a:r>
              <a:rPr dirty="0"/>
              <a:t> de la page </a:t>
            </a:r>
            <a:r>
              <a:rPr dirty="0" err="1"/>
              <a:t>d’accueil</a:t>
            </a:r>
            <a:r>
              <a:rPr dirty="0"/>
              <a:t> Europass («Login to Europass») </a:t>
            </a:r>
            <a:r>
              <a:rPr dirty="0" err="1"/>
              <a:t>ou</a:t>
            </a:r>
            <a:r>
              <a:rPr dirty="0"/>
              <a:t> en </a:t>
            </a:r>
            <a:r>
              <a:rPr dirty="0" err="1"/>
              <a:t>cliquant</a:t>
            </a:r>
            <a:r>
              <a:rPr dirty="0"/>
              <a:t> </a:t>
            </a:r>
            <a:r>
              <a:rPr dirty="0" err="1"/>
              <a:t>sur</a:t>
            </a:r>
            <a:r>
              <a:rPr dirty="0"/>
              <a:t> «</a:t>
            </a:r>
            <a:r>
              <a:rPr b="1" dirty="0" err="1"/>
              <a:t>Enregistrer</a:t>
            </a:r>
            <a:r>
              <a:rPr dirty="0"/>
              <a:t>» </a:t>
            </a:r>
            <a:r>
              <a:rPr dirty="0" err="1"/>
              <a:t>lors</a:t>
            </a:r>
            <a:r>
              <a:rPr dirty="0"/>
              <a:t> de la </a:t>
            </a:r>
            <a:r>
              <a:rPr dirty="0" err="1"/>
              <a:t>création</a:t>
            </a:r>
            <a:r>
              <a:rPr dirty="0"/>
              <a:t> d’un </a:t>
            </a:r>
            <a:r>
              <a:rPr dirty="0" err="1"/>
              <a:t>profil</a:t>
            </a:r>
            <a:r>
              <a:rPr dirty="0"/>
              <a:t>, d’un CV </a:t>
            </a:r>
            <a:r>
              <a:rPr dirty="0" err="1"/>
              <a:t>ou</a:t>
            </a:r>
            <a:r>
              <a:rPr dirty="0"/>
              <a:t> </a:t>
            </a:r>
            <a:r>
              <a:rPr dirty="0" err="1"/>
              <a:t>d’une</a:t>
            </a:r>
            <a:r>
              <a:rPr dirty="0"/>
              <a:t> </a:t>
            </a:r>
            <a:r>
              <a:rPr dirty="0" err="1"/>
              <a:t>lettre</a:t>
            </a:r>
            <a:r>
              <a:rPr dirty="0"/>
              <a:t> de </a:t>
            </a:r>
            <a:r>
              <a:rPr dirty="0" err="1"/>
              <a:t>couverture</a:t>
            </a:r>
            <a:r>
              <a:rPr dirty="0"/>
              <a:t>.</a:t>
            </a:r>
            <a:endParaRPr sz="2000" dirty="0"/>
          </a:p>
          <a:p>
            <a:pPr marL="285750" indent="-285750">
              <a:defRPr sz="2000"/>
            </a:pPr>
            <a:r>
              <a:rPr dirty="0" err="1"/>
              <a:t>Lorsque</a:t>
            </a:r>
            <a:r>
              <a:rPr dirty="0"/>
              <a:t> </a:t>
            </a:r>
            <a:r>
              <a:rPr dirty="0" err="1"/>
              <a:t>vous</a:t>
            </a:r>
            <a:r>
              <a:rPr dirty="0"/>
              <a:t> </a:t>
            </a:r>
            <a:r>
              <a:rPr dirty="0" err="1"/>
              <a:t>accédez</a:t>
            </a:r>
            <a:r>
              <a:rPr dirty="0"/>
              <a:t> à la page EU Login, </a:t>
            </a:r>
            <a:r>
              <a:rPr dirty="0" err="1"/>
              <a:t>cliquez</a:t>
            </a:r>
            <a:r>
              <a:rPr dirty="0"/>
              <a:t> </a:t>
            </a:r>
            <a:r>
              <a:rPr dirty="0" err="1"/>
              <a:t>sur</a:t>
            </a:r>
            <a:r>
              <a:rPr dirty="0"/>
              <a:t> «</a:t>
            </a:r>
            <a:r>
              <a:rPr b="1" dirty="0" err="1"/>
              <a:t>Créer</a:t>
            </a:r>
            <a:r>
              <a:rPr b="1" dirty="0"/>
              <a:t> un </a:t>
            </a:r>
            <a:r>
              <a:rPr b="1" dirty="0" err="1"/>
              <a:t>compte</a:t>
            </a:r>
            <a:r>
              <a:rPr dirty="0"/>
              <a:t>».</a:t>
            </a:r>
            <a:endParaRPr sz="2000" dirty="0"/>
          </a:p>
          <a:p>
            <a:pPr marL="285750" indent="-285750">
              <a:defRPr sz="2000"/>
            </a:pPr>
            <a:r>
              <a:rPr dirty="0" err="1"/>
              <a:t>Vous</a:t>
            </a:r>
            <a:r>
              <a:rPr dirty="0"/>
              <a:t> </a:t>
            </a:r>
            <a:r>
              <a:rPr dirty="0" err="1"/>
              <a:t>pouvez</a:t>
            </a:r>
            <a:r>
              <a:rPr dirty="0"/>
              <a:t> </a:t>
            </a:r>
            <a:r>
              <a:rPr dirty="0" err="1"/>
              <a:t>également</a:t>
            </a:r>
            <a:r>
              <a:rPr dirty="0"/>
              <a:t> </a:t>
            </a:r>
            <a:r>
              <a:rPr dirty="0" err="1"/>
              <a:t>créer</a:t>
            </a:r>
            <a:r>
              <a:rPr dirty="0"/>
              <a:t> un </a:t>
            </a:r>
            <a:r>
              <a:rPr dirty="0" err="1"/>
              <a:t>compte</a:t>
            </a:r>
            <a:r>
              <a:rPr dirty="0"/>
              <a:t> EU Login </a:t>
            </a:r>
            <a:r>
              <a:rPr dirty="0" err="1"/>
              <a:t>directement</a:t>
            </a:r>
            <a:r>
              <a:rPr dirty="0"/>
              <a:t>, en </a:t>
            </a:r>
            <a:r>
              <a:rPr dirty="0" err="1"/>
              <a:t>vous</a:t>
            </a:r>
            <a:r>
              <a:rPr dirty="0"/>
              <a:t> </a:t>
            </a:r>
            <a:r>
              <a:rPr dirty="0" err="1"/>
              <a:t>connectant</a:t>
            </a:r>
            <a:r>
              <a:rPr dirty="0"/>
              <a:t> à: </a:t>
            </a:r>
            <a:r>
              <a:rPr lang="en-GB" sz="2000" u="sng" dirty="0">
                <a:hlinkClick r:id="rId3"/>
              </a:rPr>
              <a:t>https://webgate.ec.europa.eu/cas</a:t>
            </a:r>
            <a:r>
              <a:rPr lang="en-GB" sz="2000" u="sng" dirty="0" smtClean="0">
                <a:hlinkClick r:id="rId3"/>
              </a:rPr>
              <a:t>/</a:t>
            </a:r>
            <a:r>
              <a:rPr lang="en-GB" sz="2000" dirty="0"/>
              <a:t>.</a:t>
            </a:r>
            <a:endParaRPr sz="2000" i="0" dirty="0"/>
          </a:p>
          <a:p>
            <a:pPr marL="285750" indent="-285750"/>
            <a:endParaRPr sz="2000" dirty="0"/>
          </a:p>
          <a:p>
            <a:pPr marL="0" indent="0">
              <a:buNone/>
            </a:pPr>
            <a:endParaRPr sz="2000" dirty="0"/>
          </a:p>
        </p:txBody>
      </p:sp>
      <p:pic>
        <p:nvPicPr>
          <p:cNvPr id="3" name="Picture 2"/>
          <p:cNvPicPr>
            <a:picLocks noChangeAspect="1"/>
          </p:cNvPicPr>
          <p:nvPr/>
        </p:nvPicPr>
        <p:blipFill>
          <a:blip r:embed="rId4"/>
          <a:stretch>
            <a:fillRect/>
          </a:stretch>
        </p:blipFill>
        <p:spPr>
          <a:xfrm>
            <a:off x="7290736" y="3182351"/>
            <a:ext cx="3886200" cy="2428875"/>
          </a:xfrm>
          <a:prstGeom prst="rect">
            <a:avLst/>
          </a:prstGeom>
        </p:spPr>
      </p:pic>
      <p:sp>
        <p:nvSpPr>
          <p:cNvPr id="2" name="Rectangle 1"/>
          <p:cNvSpPr/>
          <p:nvPr/>
        </p:nvSpPr>
        <p:spPr>
          <a:xfrm>
            <a:off x="517275" y="1201782"/>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Créer votre compte EU Login</a:t>
            </a:r>
            <a:endParaRPr sz="3600"/>
          </a:p>
        </p:txBody>
      </p:sp>
      <p:sp>
        <p:nvSpPr>
          <p:cNvPr id="8" name="Rectangle 7"/>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dirty="0" err="1"/>
              <a:t>Étape</a:t>
            </a:r>
            <a:r>
              <a:rPr dirty="0"/>
              <a:t> 1</a:t>
            </a:r>
          </a:p>
        </p:txBody>
      </p:sp>
    </p:spTree>
    <p:extLst>
      <p:ext uri="{BB962C8B-B14F-4D97-AF65-F5344CB8AC3E}">
        <p14:creationId xmlns:p14="http://schemas.microsoft.com/office/powerpoint/2010/main" val="61120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1095200" y="2586447"/>
            <a:ext cx="7212777" cy="3292284"/>
          </a:xfrm>
          <a:prstGeom prst="rect">
            <a:avLst/>
          </a:prstGeom>
        </p:spPr>
        <p:txBody>
          <a:bodyPr>
            <a:normAutofit fontScale="62500" lnSpcReduction="20000"/>
          </a:bodyPr>
          <a:lstStyle/>
          <a:p>
            <a:pPr marL="285750" indent="-285750">
              <a:defRPr sz="2600"/>
            </a:pPr>
            <a:r>
              <a:rPr dirty="0" err="1"/>
              <a:t>Remplir</a:t>
            </a:r>
            <a:r>
              <a:rPr dirty="0"/>
              <a:t> le </a:t>
            </a:r>
            <a:r>
              <a:rPr dirty="0" err="1"/>
              <a:t>formulaire</a:t>
            </a:r>
            <a:r>
              <a:rPr dirty="0"/>
              <a:t> </a:t>
            </a:r>
            <a:r>
              <a:rPr dirty="0" err="1"/>
              <a:t>fourni</a:t>
            </a:r>
            <a:r>
              <a:rPr dirty="0"/>
              <a:t> avec les </a:t>
            </a:r>
            <a:r>
              <a:rPr dirty="0" err="1"/>
              <a:t>informations</a:t>
            </a:r>
            <a:r>
              <a:rPr dirty="0"/>
              <a:t> </a:t>
            </a:r>
            <a:r>
              <a:rPr dirty="0" err="1"/>
              <a:t>requises</a:t>
            </a:r>
            <a:endParaRPr dirty="0"/>
          </a:p>
          <a:p>
            <a:pPr marL="742950" lvl="1" indent="-285750">
              <a:defRPr sz="2600"/>
            </a:pPr>
            <a:r>
              <a:rPr dirty="0" err="1"/>
              <a:t>Votre</a:t>
            </a:r>
            <a:r>
              <a:rPr dirty="0"/>
              <a:t> </a:t>
            </a:r>
            <a:r>
              <a:rPr dirty="0" err="1"/>
              <a:t>prénom</a:t>
            </a:r>
            <a:r>
              <a:rPr dirty="0"/>
              <a:t> et </a:t>
            </a:r>
            <a:r>
              <a:rPr dirty="0" err="1"/>
              <a:t>votre</a:t>
            </a:r>
            <a:r>
              <a:rPr dirty="0"/>
              <a:t> nom de </a:t>
            </a:r>
            <a:r>
              <a:rPr dirty="0" err="1"/>
              <a:t>famille</a:t>
            </a:r>
            <a:endParaRPr dirty="0"/>
          </a:p>
          <a:p>
            <a:pPr marL="742950" lvl="1" indent="-285750">
              <a:defRPr sz="2600"/>
            </a:pPr>
            <a:r>
              <a:rPr dirty="0" err="1"/>
              <a:t>L’adresse</a:t>
            </a:r>
            <a:r>
              <a:rPr dirty="0"/>
              <a:t> </a:t>
            </a:r>
            <a:r>
              <a:rPr dirty="0" err="1"/>
              <a:t>électronique</a:t>
            </a:r>
            <a:r>
              <a:rPr dirty="0"/>
              <a:t> et la confirmation de la </a:t>
            </a:r>
            <a:r>
              <a:rPr dirty="0" err="1"/>
              <a:t>même</a:t>
            </a:r>
            <a:r>
              <a:rPr dirty="0"/>
              <a:t> </a:t>
            </a:r>
            <a:r>
              <a:rPr dirty="0" err="1"/>
              <a:t>adresse</a:t>
            </a:r>
            <a:r>
              <a:rPr dirty="0"/>
              <a:t> </a:t>
            </a:r>
            <a:r>
              <a:rPr dirty="0" err="1"/>
              <a:t>électronique</a:t>
            </a:r>
            <a:endParaRPr dirty="0"/>
          </a:p>
          <a:p>
            <a:pPr marL="742950" lvl="1" indent="-285750">
              <a:defRPr sz="2600"/>
            </a:pPr>
            <a:r>
              <a:rPr dirty="0"/>
              <a:t>La langue </a:t>
            </a:r>
            <a:r>
              <a:rPr dirty="0" err="1"/>
              <a:t>dans</a:t>
            </a:r>
            <a:r>
              <a:rPr dirty="0"/>
              <a:t> </a:t>
            </a:r>
            <a:r>
              <a:rPr dirty="0" err="1"/>
              <a:t>laquelle</a:t>
            </a:r>
            <a:r>
              <a:rPr dirty="0"/>
              <a:t> </a:t>
            </a:r>
            <a:r>
              <a:rPr dirty="0" err="1"/>
              <a:t>vous</a:t>
            </a:r>
            <a:r>
              <a:rPr dirty="0"/>
              <a:t> </a:t>
            </a:r>
            <a:r>
              <a:rPr dirty="0" err="1"/>
              <a:t>souhaitez</a:t>
            </a:r>
            <a:r>
              <a:rPr dirty="0"/>
              <a:t> </a:t>
            </a:r>
            <a:r>
              <a:rPr dirty="0" err="1"/>
              <a:t>recevoir</a:t>
            </a:r>
            <a:r>
              <a:rPr dirty="0"/>
              <a:t> le </a:t>
            </a:r>
            <a:r>
              <a:rPr dirty="0" err="1"/>
              <a:t>courriel</a:t>
            </a:r>
            <a:r>
              <a:rPr dirty="0"/>
              <a:t> </a:t>
            </a:r>
            <a:endParaRPr sz="2600" dirty="0"/>
          </a:p>
          <a:p>
            <a:pPr marL="742950" lvl="1" indent="-285750">
              <a:defRPr sz="2600"/>
            </a:pPr>
            <a:r>
              <a:rPr dirty="0"/>
              <a:t>Sur </a:t>
            </a:r>
            <a:r>
              <a:rPr dirty="0" err="1"/>
              <a:t>demande</a:t>
            </a:r>
            <a:r>
              <a:rPr dirty="0"/>
              <a:t>, </a:t>
            </a:r>
            <a:r>
              <a:rPr dirty="0" err="1"/>
              <a:t>saisissez</a:t>
            </a:r>
            <a:r>
              <a:rPr dirty="0"/>
              <a:t> le code des </a:t>
            </a:r>
            <a:r>
              <a:rPr dirty="0" err="1"/>
              <a:t>lettres</a:t>
            </a:r>
            <a:r>
              <a:rPr dirty="0"/>
              <a:t> et des </a:t>
            </a:r>
            <a:r>
              <a:rPr dirty="0" err="1"/>
              <a:t>chiffres</a:t>
            </a:r>
            <a:r>
              <a:rPr dirty="0"/>
              <a:t> que </a:t>
            </a:r>
            <a:r>
              <a:rPr dirty="0" err="1"/>
              <a:t>vous</a:t>
            </a:r>
            <a:r>
              <a:rPr dirty="0"/>
              <a:t> </a:t>
            </a:r>
            <a:r>
              <a:rPr dirty="0" err="1"/>
              <a:t>pouvez</a:t>
            </a:r>
            <a:r>
              <a:rPr dirty="0"/>
              <a:t> </a:t>
            </a:r>
            <a:r>
              <a:rPr dirty="0" err="1"/>
              <a:t>voir</a:t>
            </a:r>
            <a:r>
              <a:rPr dirty="0"/>
              <a:t> </a:t>
            </a:r>
            <a:r>
              <a:rPr dirty="0" err="1"/>
              <a:t>dans</a:t>
            </a:r>
            <a:r>
              <a:rPr dirty="0"/>
              <a:t> </a:t>
            </a:r>
            <a:r>
              <a:rPr dirty="0" err="1"/>
              <a:t>l’image</a:t>
            </a:r>
            <a:r>
              <a:rPr dirty="0"/>
              <a:t> (</a:t>
            </a:r>
            <a:r>
              <a:rPr dirty="0" err="1"/>
              <a:t>si</a:t>
            </a:r>
            <a:r>
              <a:rPr dirty="0"/>
              <a:t> </a:t>
            </a:r>
            <a:r>
              <a:rPr dirty="0" err="1"/>
              <a:t>vous</a:t>
            </a:r>
            <a:r>
              <a:rPr dirty="0"/>
              <a:t> ne </a:t>
            </a:r>
            <a:r>
              <a:rPr dirty="0" err="1"/>
              <a:t>pouvez</a:t>
            </a:r>
            <a:r>
              <a:rPr dirty="0"/>
              <a:t> pas lire le code, </a:t>
            </a:r>
            <a:r>
              <a:rPr dirty="0" err="1"/>
              <a:t>vous</a:t>
            </a:r>
            <a:r>
              <a:rPr dirty="0"/>
              <a:t> </a:t>
            </a:r>
            <a:r>
              <a:rPr dirty="0" err="1"/>
              <a:t>pouvez</a:t>
            </a:r>
            <a:r>
              <a:rPr dirty="0"/>
              <a:t> </a:t>
            </a:r>
            <a:r>
              <a:rPr dirty="0" err="1"/>
              <a:t>cliquer</a:t>
            </a:r>
            <a:r>
              <a:rPr dirty="0"/>
              <a:t> sur le </a:t>
            </a:r>
            <a:r>
              <a:rPr dirty="0" err="1"/>
              <a:t>bouton</a:t>
            </a:r>
            <a:r>
              <a:rPr dirty="0"/>
              <a:t> avec </a:t>
            </a:r>
            <a:r>
              <a:rPr dirty="0" err="1"/>
              <a:t>deux</a:t>
            </a:r>
            <a:r>
              <a:rPr dirty="0"/>
              <a:t> </a:t>
            </a:r>
            <a:r>
              <a:rPr dirty="0" err="1"/>
              <a:t>flèches</a:t>
            </a:r>
            <a:r>
              <a:rPr dirty="0"/>
              <a:t> pour </a:t>
            </a:r>
            <a:r>
              <a:rPr dirty="0" err="1"/>
              <a:t>en</a:t>
            </a:r>
            <a:r>
              <a:rPr dirty="0"/>
              <a:t> </a:t>
            </a:r>
            <a:r>
              <a:rPr dirty="0" err="1"/>
              <a:t>générer</a:t>
            </a:r>
            <a:r>
              <a:rPr dirty="0"/>
              <a:t> </a:t>
            </a:r>
            <a:r>
              <a:rPr dirty="0" err="1"/>
              <a:t>une</a:t>
            </a:r>
            <a:r>
              <a:rPr dirty="0"/>
              <a:t> nouvelle).</a:t>
            </a:r>
            <a:endParaRPr sz="2600" dirty="0"/>
          </a:p>
          <a:p>
            <a:pPr marL="285750" indent="-285750">
              <a:lnSpc>
                <a:spcPct val="120000"/>
              </a:lnSpc>
              <a:defRPr sz="2600"/>
            </a:pPr>
            <a:r>
              <a:rPr dirty="0"/>
              <a:t>La confirmation de </a:t>
            </a:r>
            <a:r>
              <a:rPr dirty="0" err="1"/>
              <a:t>votre</a:t>
            </a:r>
            <a:r>
              <a:rPr dirty="0"/>
              <a:t> inscription sera </a:t>
            </a:r>
            <a:r>
              <a:rPr dirty="0" err="1"/>
              <a:t>envoyée</a:t>
            </a:r>
            <a:r>
              <a:rPr dirty="0"/>
              <a:t> à </a:t>
            </a:r>
            <a:r>
              <a:rPr dirty="0" err="1"/>
              <a:t>l’adresse</a:t>
            </a:r>
            <a:r>
              <a:rPr dirty="0"/>
              <a:t> </a:t>
            </a:r>
            <a:r>
              <a:rPr dirty="0" err="1"/>
              <a:t>électronique</a:t>
            </a:r>
            <a:r>
              <a:rPr dirty="0"/>
              <a:t> que </a:t>
            </a:r>
            <a:r>
              <a:rPr dirty="0" err="1"/>
              <a:t>vous</a:t>
            </a:r>
            <a:r>
              <a:rPr dirty="0"/>
              <a:t> </a:t>
            </a:r>
            <a:r>
              <a:rPr dirty="0" err="1"/>
              <a:t>avez</a:t>
            </a:r>
            <a:r>
              <a:rPr dirty="0"/>
              <a:t> </a:t>
            </a:r>
            <a:r>
              <a:rPr dirty="0" err="1"/>
              <a:t>indiquée</a:t>
            </a:r>
            <a:r>
              <a:rPr dirty="0"/>
              <a:t> </a:t>
            </a:r>
            <a:r>
              <a:rPr dirty="0" err="1"/>
              <a:t>ici</a:t>
            </a:r>
            <a:r>
              <a:rPr dirty="0"/>
              <a:t>.</a:t>
            </a:r>
            <a:endParaRPr sz="2600" dirty="0"/>
          </a:p>
          <a:p>
            <a:pPr marL="285750" indent="-285750">
              <a:defRPr sz="2600"/>
            </a:pPr>
            <a:r>
              <a:rPr lang="fr-FR" dirty="0" smtClean="0"/>
              <a:t>Cochez</a:t>
            </a:r>
            <a:r>
              <a:rPr dirty="0" smtClean="0"/>
              <a:t> </a:t>
            </a:r>
            <a:r>
              <a:rPr dirty="0"/>
              <a:t>la </a:t>
            </a:r>
            <a:r>
              <a:rPr dirty="0" err="1"/>
              <a:t>déclaration</a:t>
            </a:r>
            <a:r>
              <a:rPr dirty="0"/>
              <a:t> de </a:t>
            </a:r>
            <a:r>
              <a:rPr dirty="0" err="1"/>
              <a:t>confidentialité</a:t>
            </a:r>
            <a:r>
              <a:rPr dirty="0"/>
              <a:t>.</a:t>
            </a:r>
            <a:endParaRPr sz="2600" dirty="0"/>
          </a:p>
          <a:p>
            <a:pPr marL="285750" indent="-285750">
              <a:defRPr sz="2600"/>
            </a:pPr>
            <a:r>
              <a:rPr dirty="0" err="1"/>
              <a:t>Cliquez</a:t>
            </a:r>
            <a:r>
              <a:rPr dirty="0"/>
              <a:t> sur «</a:t>
            </a:r>
            <a:r>
              <a:rPr b="1" dirty="0" err="1"/>
              <a:t>Créer</a:t>
            </a:r>
            <a:r>
              <a:rPr b="1" dirty="0"/>
              <a:t> un </a:t>
            </a:r>
            <a:r>
              <a:rPr b="1" dirty="0" err="1"/>
              <a:t>compte</a:t>
            </a:r>
            <a:r>
              <a:rPr dirty="0"/>
              <a:t>».</a:t>
            </a:r>
            <a:endParaRPr sz="2600" dirty="0"/>
          </a:p>
          <a:p>
            <a:pPr marL="0" indent="0">
              <a:buNone/>
            </a:pPr>
            <a:endParaRPr sz="2000" dirty="0"/>
          </a:p>
        </p:txBody>
      </p:sp>
      <p:pic>
        <p:nvPicPr>
          <p:cNvPr id="4" name="Picture 3"/>
          <p:cNvPicPr>
            <a:picLocks noChangeAspect="1"/>
          </p:cNvPicPr>
          <p:nvPr/>
        </p:nvPicPr>
        <p:blipFill rotWithShape="1">
          <a:blip r:embed="rId3"/>
          <a:srcRect r="3150"/>
          <a:stretch/>
        </p:blipFill>
        <p:spPr>
          <a:xfrm>
            <a:off x="8765325" y="732730"/>
            <a:ext cx="2834492" cy="5956927"/>
          </a:xfrm>
          <a:prstGeom prst="rect">
            <a:avLst/>
          </a:prstGeom>
        </p:spPr>
      </p:pic>
      <p:sp>
        <p:nvSpPr>
          <p:cNvPr id="8" name="Rectangle 7"/>
          <p:cNvSpPr/>
          <p:nvPr/>
        </p:nvSpPr>
        <p:spPr>
          <a:xfrm>
            <a:off x="381098" y="1098464"/>
            <a:ext cx="8139670"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Créer votre compte EU Login</a:t>
            </a:r>
            <a:endParaRPr sz="3600"/>
          </a:p>
        </p:txBody>
      </p:sp>
      <p:cxnSp>
        <p:nvCxnSpPr>
          <p:cNvPr id="3" name="Straight Arrow Connector 2"/>
          <p:cNvCxnSpPr/>
          <p:nvPr/>
        </p:nvCxnSpPr>
        <p:spPr>
          <a:xfrm flipV="1">
            <a:off x="7550331" y="2486894"/>
            <a:ext cx="1517537" cy="13489"/>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614611" y="3253339"/>
            <a:ext cx="499651" cy="215947"/>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5138057" y="2018695"/>
            <a:ext cx="3976205" cy="963376"/>
          </a:xfrm>
          <a:prstGeom prst="bentConnector3">
            <a:avLst>
              <a:gd name="adj1" fmla="val 60294"/>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8171848" y="2982072"/>
            <a:ext cx="896020" cy="271267"/>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7690585" y="3388093"/>
            <a:ext cx="1379528" cy="565960"/>
          </a:xfrm>
          <a:prstGeom prst="bentConnector3">
            <a:avLst>
              <a:gd name="adj1" fmla="val 50000"/>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6200000" flipH="1">
            <a:off x="7907255" y="4218649"/>
            <a:ext cx="1471601" cy="94241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5226518" y="4928135"/>
            <a:ext cx="3887744" cy="950596"/>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a:off x="4533499" y="5178392"/>
            <a:ext cx="4580763" cy="1261082"/>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171848" y="4581625"/>
            <a:ext cx="1034472" cy="675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39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9" y="2316481"/>
            <a:ext cx="7317278" cy="3776312"/>
          </a:xfrm>
          <a:prstGeom prst="rect">
            <a:avLst/>
          </a:prstGeom>
        </p:spPr>
        <p:txBody>
          <a:bodyPr>
            <a:normAutofit fontScale="85000" lnSpcReduction="10000"/>
          </a:bodyPr>
          <a:lstStyle/>
          <a:p>
            <a:pPr marL="285750" indent="-285750">
              <a:lnSpc>
                <a:spcPct val="150000"/>
              </a:lnSpc>
              <a:defRPr sz="2000"/>
            </a:pPr>
            <a:r>
              <a:t>Vous recevrez un courriel afin de vérifier que vous avez accès à ce compte de messagerie électronique </a:t>
            </a:r>
            <a:r>
              <a:rPr>
                <a:solidFill>
                  <a:schemeClr val="tx1"/>
                </a:solidFill>
              </a:rPr>
              <a:t>(consultez votre dossier spam ou junk si vous ne le voyez pas dans un délai de 10 à 15 minutes)</a:t>
            </a:r>
            <a:r>
              <a:t>.</a:t>
            </a:r>
            <a:endParaRPr sz="2000">
              <a:solidFill>
                <a:schemeClr val="tx1"/>
              </a:solidFill>
            </a:endParaRPr>
          </a:p>
          <a:p>
            <a:pPr lvl="1">
              <a:lnSpc>
                <a:spcPct val="150000"/>
              </a:lnSpc>
              <a:defRPr sz="2100"/>
            </a:pPr>
            <a:r>
              <a:rPr>
                <a:solidFill>
                  <a:srgbClr val="C65094"/>
                </a:solidFill>
              </a:rPr>
              <a:t>Si vous n’avez pas reçu le courriel après 10 minutes, veuillez </a:t>
            </a:r>
            <a:r>
              <a:rPr>
                <a:hlinkClick r:id="rId3"/>
              </a:rPr>
              <a:t>contacter EU Login External Support</a:t>
            </a:r>
            <a:r>
              <a:rPr>
                <a:solidFill>
                  <a:srgbClr val="C65094"/>
                </a:solidFill>
              </a:rPr>
              <a:t>.</a:t>
            </a:r>
            <a:endParaRPr sz="2100"/>
          </a:p>
          <a:p>
            <a:pPr lvl="1">
              <a:lnSpc>
                <a:spcPct val="150000"/>
              </a:lnSpc>
              <a:defRPr sz="2100">
                <a:solidFill>
                  <a:srgbClr val="C65094"/>
                </a:solidFill>
              </a:defRPr>
            </a:pPr>
            <a:r>
              <a:t>Veuillez noter qu’il peut prendre entre 2 et 10 minutes pour obtenir le courriel</a:t>
            </a:r>
            <a:r>
              <a:rPr b="1"/>
              <a:t>.</a:t>
            </a:r>
            <a:endParaRPr sz="2100" b="1">
              <a:solidFill>
                <a:srgbClr val="C65094"/>
              </a:solidFill>
            </a:endParaRPr>
          </a:p>
          <a:p>
            <a:pPr marL="285750" indent="-285750">
              <a:lnSpc>
                <a:spcPct val="150000"/>
              </a:lnSpc>
              <a:defRPr sz="2000"/>
            </a:pPr>
            <a:r>
              <a:t>Suivez les instructions figurant dans le courriel et cliquez sur le lien que vous avez reçu.</a:t>
            </a:r>
            <a:endParaRPr sz="2000"/>
          </a:p>
        </p:txBody>
      </p:sp>
      <p:pic>
        <p:nvPicPr>
          <p:cNvPr id="3" name="Picture 2"/>
          <p:cNvPicPr>
            <a:picLocks noChangeAspect="1"/>
          </p:cNvPicPr>
          <p:nvPr/>
        </p:nvPicPr>
        <p:blipFill>
          <a:blip r:embed="rId4"/>
          <a:stretch>
            <a:fillRect/>
          </a:stretch>
        </p:blipFill>
        <p:spPr>
          <a:xfrm>
            <a:off x="7698377" y="2210083"/>
            <a:ext cx="4381512" cy="3621453"/>
          </a:xfrm>
          <a:prstGeom prst="rect">
            <a:avLst/>
          </a:prstGeom>
        </p:spPr>
      </p:pic>
      <p:cxnSp>
        <p:nvCxnSpPr>
          <p:cNvPr id="14" name="Elbow Connector 13"/>
          <p:cNvCxnSpPr/>
          <p:nvPr/>
        </p:nvCxnSpPr>
        <p:spPr>
          <a:xfrm>
            <a:off x="3004457" y="2690949"/>
            <a:ext cx="4841966" cy="95794"/>
          </a:xfrm>
          <a:prstGeom prst="bentConnector3">
            <a:avLst/>
          </a:prstGeom>
          <a:ln>
            <a:solidFill>
              <a:srgbClr val="6C3088"/>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Créer votre compte EU Login</a:t>
            </a:r>
            <a:endParaRPr sz="3600"/>
          </a:p>
        </p:txBody>
      </p:sp>
    </p:spTree>
    <p:extLst>
      <p:ext uri="{BB962C8B-B14F-4D97-AF65-F5344CB8AC3E}">
        <p14:creationId xmlns:p14="http://schemas.microsoft.com/office/powerpoint/2010/main" val="37835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73733" y="2350425"/>
            <a:ext cx="6681854" cy="2910441"/>
          </a:xfrm>
          <a:prstGeom prst="rect">
            <a:avLst/>
          </a:prstGeom>
        </p:spPr>
        <p:txBody>
          <a:bodyPr>
            <a:normAutofit lnSpcReduction="10000"/>
          </a:bodyPr>
          <a:lstStyle/>
          <a:p>
            <a:pPr marL="0" indent="0">
              <a:buNone/>
              <a:defRPr sz="2000"/>
            </a:pPr>
            <a:r>
              <a:rPr dirty="0" err="1"/>
              <a:t>Vous</a:t>
            </a:r>
            <a:r>
              <a:rPr dirty="0"/>
              <a:t> </a:t>
            </a:r>
            <a:r>
              <a:rPr dirty="0" err="1"/>
              <a:t>êtes</a:t>
            </a:r>
            <a:r>
              <a:rPr dirty="0"/>
              <a:t> </a:t>
            </a:r>
            <a:r>
              <a:rPr dirty="0" err="1"/>
              <a:t>invité</a:t>
            </a:r>
            <a:r>
              <a:rPr dirty="0"/>
              <a:t> (e) à </a:t>
            </a:r>
            <a:r>
              <a:rPr dirty="0" err="1"/>
              <a:t>sélectionner</a:t>
            </a:r>
            <a:r>
              <a:rPr b="1" dirty="0"/>
              <a:t> un mot de </a:t>
            </a:r>
            <a:r>
              <a:rPr b="1" dirty="0" err="1"/>
              <a:t>passe</a:t>
            </a:r>
            <a:r>
              <a:rPr b="1" dirty="0"/>
              <a:t> </a:t>
            </a:r>
            <a:r>
              <a:rPr dirty="0"/>
              <a:t>et à le </a:t>
            </a:r>
            <a:r>
              <a:rPr b="1" dirty="0"/>
              <a:t>confirmer</a:t>
            </a:r>
            <a:r>
              <a:rPr dirty="0"/>
              <a:t>.</a:t>
            </a:r>
            <a:endParaRPr sz="2000" dirty="0"/>
          </a:p>
          <a:p>
            <a:pPr marL="0" indent="0">
              <a:buNone/>
            </a:pPr>
            <a:endParaRPr sz="2000" dirty="0"/>
          </a:p>
          <a:p>
            <a:pPr lvl="1">
              <a:defRPr sz="1800">
                <a:solidFill>
                  <a:srgbClr val="6C3088"/>
                </a:solidFill>
                <a:latin typeface="Arial" panose="020B0604020202020204" pitchFamily="34" charset="0"/>
                <a:ea typeface="Open Sans Light" panose="020B0306030504020204" pitchFamily="34" charset="0"/>
                <a:cs typeface="Arial" panose="020B0604020202020204" pitchFamily="34" charset="0"/>
              </a:defRPr>
            </a:pPr>
            <a:r>
              <a:rPr dirty="0" err="1"/>
              <a:t>Tapez</a:t>
            </a:r>
            <a:r>
              <a:rPr dirty="0"/>
              <a:t> le mot de </a:t>
            </a:r>
            <a:r>
              <a:rPr dirty="0" err="1"/>
              <a:t>passe</a:t>
            </a:r>
            <a:r>
              <a:rPr dirty="0"/>
              <a:t> que </a:t>
            </a:r>
            <a:r>
              <a:rPr dirty="0" err="1"/>
              <a:t>vous</a:t>
            </a:r>
            <a:r>
              <a:rPr dirty="0"/>
              <a:t> </a:t>
            </a:r>
            <a:r>
              <a:rPr dirty="0" err="1"/>
              <a:t>souhaitez</a:t>
            </a:r>
            <a:r>
              <a:rPr dirty="0"/>
              <a:t> </a:t>
            </a:r>
            <a:r>
              <a:rPr dirty="0" err="1"/>
              <a:t>utiliser</a:t>
            </a:r>
            <a:r>
              <a:rPr dirty="0"/>
              <a:t> </a:t>
            </a:r>
            <a:r>
              <a:rPr dirty="0" err="1"/>
              <a:t>dans</a:t>
            </a:r>
            <a:r>
              <a:rPr dirty="0"/>
              <a:t> le champ «Nouveau mot de </a:t>
            </a:r>
            <a:r>
              <a:rPr dirty="0" err="1"/>
              <a:t>passe</a:t>
            </a:r>
            <a:r>
              <a:rPr dirty="0"/>
              <a:t>» </a:t>
            </a:r>
            <a:r>
              <a:rPr dirty="0" err="1"/>
              <a:t>en</a:t>
            </a:r>
            <a:r>
              <a:rPr dirty="0"/>
              <a:t> </a:t>
            </a:r>
            <a:r>
              <a:rPr dirty="0" err="1"/>
              <a:t>suivant</a:t>
            </a:r>
            <a:r>
              <a:rPr dirty="0"/>
              <a:t> les instructions de la page.</a:t>
            </a:r>
          </a:p>
          <a:p>
            <a:pPr marL="457200" lvl="1" indent="0">
              <a:buNone/>
            </a:pPr>
            <a:endParaRPr sz="1800" dirty="0">
              <a:solidFill>
                <a:srgbClr val="6C3088"/>
              </a:solidFill>
              <a:latin typeface="Arial" panose="020B0604020202020204" pitchFamily="34" charset="0"/>
              <a:ea typeface="Open Sans Light" panose="020B0306030504020204" pitchFamily="34" charset="0"/>
              <a:cs typeface="Arial" panose="020B0604020202020204" pitchFamily="34" charset="0"/>
            </a:endParaRPr>
          </a:p>
          <a:p>
            <a:pPr lvl="1">
              <a:defRPr sz="1800">
                <a:solidFill>
                  <a:srgbClr val="6C3088"/>
                </a:solidFill>
                <a:latin typeface="Arial" panose="020B0604020202020204" pitchFamily="34" charset="0"/>
                <a:ea typeface="Open Sans Light" panose="020B0306030504020204" pitchFamily="34" charset="0"/>
                <a:cs typeface="Arial" panose="020B0604020202020204" pitchFamily="34" charset="0"/>
              </a:defRPr>
            </a:pPr>
            <a:r>
              <a:rPr dirty="0" err="1"/>
              <a:t>Saisissez</a:t>
            </a:r>
            <a:r>
              <a:rPr dirty="0"/>
              <a:t> à nouveau </a:t>
            </a:r>
            <a:r>
              <a:rPr dirty="0" err="1"/>
              <a:t>votre</a:t>
            </a:r>
            <a:r>
              <a:rPr dirty="0"/>
              <a:t> mot de </a:t>
            </a:r>
            <a:r>
              <a:rPr dirty="0" err="1"/>
              <a:t>passe</a:t>
            </a:r>
            <a:r>
              <a:rPr dirty="0"/>
              <a:t> </a:t>
            </a:r>
            <a:r>
              <a:rPr dirty="0" err="1"/>
              <a:t>dans</a:t>
            </a:r>
            <a:r>
              <a:rPr dirty="0"/>
              <a:t> «</a:t>
            </a:r>
            <a:r>
              <a:rPr dirty="0" err="1" smtClean="0"/>
              <a:t>Confir</a:t>
            </a:r>
            <a:r>
              <a:rPr lang="fr-FR" dirty="0" smtClean="0"/>
              <a:t>m</a:t>
            </a:r>
            <a:r>
              <a:rPr dirty="0" err="1" smtClean="0"/>
              <a:t>ez</a:t>
            </a:r>
            <a:r>
              <a:rPr dirty="0" smtClean="0"/>
              <a:t> </a:t>
            </a:r>
            <a:r>
              <a:rPr dirty="0"/>
              <a:t>un nouveau mot de </a:t>
            </a:r>
            <a:r>
              <a:rPr dirty="0" err="1"/>
              <a:t>passe</a:t>
            </a:r>
            <a:r>
              <a:rPr dirty="0"/>
              <a:t>» et </a:t>
            </a:r>
            <a:r>
              <a:rPr dirty="0" err="1"/>
              <a:t>cliquez</a:t>
            </a:r>
            <a:r>
              <a:rPr dirty="0"/>
              <a:t> sur «</a:t>
            </a:r>
            <a:r>
              <a:rPr dirty="0" err="1"/>
              <a:t>Soumettre</a:t>
            </a:r>
            <a:r>
              <a:rPr dirty="0"/>
              <a:t>».</a:t>
            </a:r>
          </a:p>
        </p:txBody>
      </p:sp>
      <p:pic>
        <p:nvPicPr>
          <p:cNvPr id="2" name="Picture 1"/>
          <p:cNvPicPr>
            <a:picLocks noChangeAspect="1"/>
          </p:cNvPicPr>
          <p:nvPr/>
        </p:nvPicPr>
        <p:blipFill>
          <a:blip r:embed="rId3"/>
          <a:stretch>
            <a:fillRect/>
          </a:stretch>
        </p:blipFill>
        <p:spPr>
          <a:xfrm>
            <a:off x="8153311" y="1706880"/>
            <a:ext cx="2854323" cy="4484176"/>
          </a:xfrm>
          <a:prstGeom prst="rect">
            <a:avLst/>
          </a:prstGeom>
        </p:spPr>
      </p:pic>
      <p:sp>
        <p:nvSpPr>
          <p:cNvPr id="9" name="Rectangle 8"/>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Créer votre compte EU Login</a:t>
            </a:r>
            <a:endParaRPr sz="3600"/>
          </a:p>
        </p:txBody>
      </p:sp>
      <p:cxnSp>
        <p:nvCxnSpPr>
          <p:cNvPr id="4" name="Elbow Connector 3"/>
          <p:cNvCxnSpPr/>
          <p:nvPr/>
        </p:nvCxnSpPr>
        <p:spPr>
          <a:xfrm flipV="1">
            <a:off x="6699183" y="3248298"/>
            <a:ext cx="1582668" cy="380426"/>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045244" y="3805646"/>
            <a:ext cx="2236607" cy="593099"/>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flipV="1">
            <a:off x="6045244" y="4501999"/>
            <a:ext cx="2108067" cy="368384"/>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5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6">
            <a:extLst>
              <a:ext uri="{FF2B5EF4-FFF2-40B4-BE49-F238E27FC236}">
                <a16:creationId xmlns:a16="http://schemas.microsoft.com/office/drawing/2014/main" id="{7D9AADD4-F615-91C6-A167-703C38B4EBCF}"/>
              </a:ext>
            </a:extLst>
          </p:cNvPr>
          <p:cNvSpPr>
            <a:spLocks noGrp="1"/>
          </p:cNvSpPr>
          <p:nvPr/>
        </p:nvSpPr>
        <p:spPr>
          <a:xfrm>
            <a:off x="473733" y="2350425"/>
            <a:ext cx="6384804" cy="2910441"/>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n>
                  <a:noFill/>
                </a:ln>
                <a:effectLst/>
                <a:uLnTx/>
                <a:uFillTx/>
                <a:latin typeface="Arial"/>
                <a:ea typeface="Open Sans Light"/>
                <a:cs typeface="Arial"/>
              </a:defRPr>
            </a:pPr>
            <a:r>
              <a:rPr kumimoji="0" sz="2000" b="0" i="0" u="none" strike="noStrike" kern="1200" cap="none" spc="0" normalizeH="0" baseline="0" noProof="0">
                <a:ln>
                  <a:noFill/>
                </a:ln>
                <a:solidFill>
                  <a:srgbClr val="6C3088"/>
                </a:solidFill>
                <a:effectLst/>
                <a:uLnTx/>
                <a:uFillTx/>
                <a:latin typeface="Arial"/>
                <a:cs typeface="Arial"/>
              </a:rPr>
              <a:t>Vous pouvez ensuite cliquer sur «Procédure» ou «Login»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n>
                  <a:noFill/>
                </a:ln>
                <a:effectLst/>
                <a:uLnTx/>
                <a:uFillTx/>
                <a:latin typeface="Arial"/>
                <a:ea typeface="Open Sans Light"/>
                <a:cs typeface="Arial"/>
              </a:defRPr>
            </a:pPr>
            <a:r>
              <a:rPr kumimoji="0" sz="2000" b="0" i="0" u="none" strike="noStrike" kern="1200" cap="none" spc="0" normalizeH="0" baseline="0" noProof="0">
                <a:ln>
                  <a:noFill/>
                </a:ln>
                <a:solidFill>
                  <a:srgbClr val="6C3088"/>
                </a:solidFill>
                <a:effectLst/>
                <a:uLnTx/>
                <a:uFillTx/>
                <a:latin typeface="Arial"/>
                <a:cs typeface="Arial"/>
              </a:rPr>
              <a:t>Si, au début de l’étape 1, vous vous êtes inscrit à partir d’Europass (au lieu d’utiliser le lien direct EU Login), vous pouvez lire un message «» Aucun appareil mobile trouvé. Pour enregistrer un appareil mobile, allez sur My Account». C’est normal, ne pas panique.</a:t>
            </a:r>
            <a:endParaRPr kumimoji="0" sz="1600" b="0" i="0" u="none" strike="noStrike" kern="1200" cap="none" spc="0" normalizeH="0" baseline="0" noProof="0">
              <a:ln>
                <a:noFill/>
              </a:ln>
              <a:solidFill>
                <a:srgbClr val="6C3088"/>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n>
                  <a:noFill/>
                </a:ln>
                <a:effectLst/>
                <a:uLnTx/>
                <a:uFillTx/>
                <a:latin typeface="Arial"/>
                <a:ea typeface="Open Sans Light"/>
                <a:cs typeface="Arial"/>
              </a:defRPr>
            </a:pPr>
            <a:r>
              <a:rPr kumimoji="0" sz="2000" b="0" i="0" u="none" strike="noStrike" kern="1200" cap="none" spc="0" normalizeH="0" baseline="0" noProof="0">
                <a:ln>
                  <a:noFill/>
                </a:ln>
                <a:solidFill>
                  <a:srgbClr val="6C3088"/>
                </a:solidFill>
                <a:effectLst/>
                <a:uLnTx/>
                <a:uFillTx/>
                <a:latin typeface="Arial"/>
                <a:cs typeface="Arial"/>
              </a:rPr>
              <a:t>Vous pouvez fermer cette page et passer à l’étape 2. </a:t>
            </a:r>
            <a:endParaRPr kumimoji="0" sz="1600" b="0" i="0" u="none" strike="noStrike" kern="1200" cap="none" spc="0" normalizeH="0" baseline="0" noProof="0">
              <a:ln>
                <a:noFill/>
              </a:ln>
              <a:solidFill>
                <a:srgbClr val="6C3088"/>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58F18ED-EACC-8A51-06AC-604662113EF3}"/>
              </a:ext>
            </a:extLst>
          </p:cNvPr>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600">
                <a:ln>
                  <a:noFill/>
                </a:ln>
                <a:solidFill>
                  <a:prstClr val="white"/>
                </a:solidFill>
                <a:effectLst/>
                <a:uLnTx/>
                <a:uFillTx/>
                <a:latin typeface="Calibri" panose="020F0502020204030204"/>
              </a:defRPr>
            </a:pPr>
            <a:r>
              <a:rPr kumimoji="0" sz="3600" b="0" i="0" u="none" strike="noStrike" kern="1200" cap="none" spc="0" normalizeH="0" baseline="0" noProof="0">
                <a:ln>
                  <a:noFill/>
                </a:ln>
                <a:solidFill>
                  <a:prstClr val="white"/>
                </a:solidFill>
                <a:effectLst/>
                <a:uLnTx/>
                <a:uFillTx/>
                <a:latin typeface="Calibri" panose="020F0502020204030204"/>
                <a:ea typeface="+mn-ea"/>
                <a:cs typeface="+mn-cs"/>
              </a:rPr>
              <a:t>Créer votre compte EU Login</a:t>
            </a:r>
          </a:p>
        </p:txBody>
      </p:sp>
      <p:pic>
        <p:nvPicPr>
          <p:cNvPr id="6" name="Imagen 13" descr="Interfaz de usuario gráfica, Aplicación  Descripción generada automáticamente">
            <a:extLst>
              <a:ext uri="{FF2B5EF4-FFF2-40B4-BE49-F238E27FC236}">
                <a16:creationId xmlns:a16="http://schemas.microsoft.com/office/drawing/2014/main" id="{DD5C3A30-2FBA-5CCF-6DDB-430CA1BCDB28}"/>
              </a:ext>
            </a:extLst>
          </p:cNvPr>
          <p:cNvPicPr>
            <a:picLocks noChangeAspect="1"/>
          </p:cNvPicPr>
          <p:nvPr/>
        </p:nvPicPr>
        <p:blipFill>
          <a:blip r:embed="rId2"/>
          <a:stretch>
            <a:fillRect/>
          </a:stretch>
        </p:blipFill>
        <p:spPr>
          <a:xfrm>
            <a:off x="7152468" y="2531441"/>
            <a:ext cx="4654656" cy="2531289"/>
          </a:xfrm>
          <a:prstGeom prst="rect">
            <a:avLst/>
          </a:prstGeom>
        </p:spPr>
      </p:pic>
    </p:spTree>
    <p:extLst>
      <p:ext uri="{BB962C8B-B14F-4D97-AF65-F5344CB8AC3E}">
        <p14:creationId xmlns:p14="http://schemas.microsoft.com/office/powerpoint/2010/main" val="1464063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7" y="2825049"/>
            <a:ext cx="7674331" cy="3105238"/>
          </a:xfrm>
          <a:prstGeom prst="rect">
            <a:avLst/>
          </a:prstGeom>
        </p:spPr>
        <p:txBody>
          <a:bodyPr>
            <a:normAutofit/>
          </a:bodyPr>
          <a:lstStyle/>
          <a:p>
            <a:pPr>
              <a:defRPr sz="2000"/>
            </a:pPr>
            <a:r>
              <a:t>L’application mobile EU Login peut être installée via</a:t>
            </a:r>
          </a:p>
          <a:p>
            <a:pPr lvl="1">
              <a:defRPr sz="2000">
                <a:solidFill>
                  <a:srgbClr val="C65094"/>
                </a:solidFill>
              </a:defRPr>
            </a:pPr>
            <a:r>
              <a:t>Google Play Store (Android), </a:t>
            </a:r>
            <a:endParaRPr sz="2000">
              <a:solidFill>
                <a:srgbClr val="C65094"/>
              </a:solidFill>
            </a:endParaRPr>
          </a:p>
          <a:p>
            <a:pPr lvl="1">
              <a:defRPr sz="2000">
                <a:solidFill>
                  <a:srgbClr val="C65094"/>
                </a:solidFill>
              </a:defRPr>
            </a:pPr>
            <a:r>
              <a:t>l’App Store (iOS), ou </a:t>
            </a:r>
            <a:endParaRPr sz="2000">
              <a:solidFill>
                <a:srgbClr val="C65094"/>
              </a:solidFill>
            </a:endParaRPr>
          </a:p>
          <a:p>
            <a:pPr lvl="1">
              <a:defRPr sz="2000">
                <a:solidFill>
                  <a:srgbClr val="C65094"/>
                </a:solidFill>
              </a:defRPr>
            </a:pPr>
            <a:r>
              <a:t>Windows Store (Windows Phone).</a:t>
            </a:r>
          </a:p>
          <a:p>
            <a:pPr marL="457200" lvl="1" indent="0">
              <a:buNone/>
            </a:pPr>
            <a:endParaRPr sz="2000">
              <a:solidFill>
                <a:srgbClr val="C65094"/>
              </a:solidFill>
            </a:endParaRPr>
          </a:p>
          <a:p>
            <a:pPr>
              <a:defRPr sz="2000"/>
            </a:pPr>
            <a:r>
              <a:t>Pour que l’application fonctionne correctement, vous aurez besoin </a:t>
            </a:r>
            <a:endParaRPr sz="2000"/>
          </a:p>
          <a:p>
            <a:pPr lvl="1">
              <a:defRPr sz="2000">
                <a:solidFill>
                  <a:srgbClr val="C65094"/>
                </a:solidFill>
              </a:defRPr>
            </a:pPr>
            <a:r>
              <a:t>un ordinateur/ordinateur portable </a:t>
            </a:r>
          </a:p>
          <a:p>
            <a:pPr lvl="1">
              <a:defRPr sz="2000">
                <a:solidFill>
                  <a:srgbClr val="C65094"/>
                </a:solidFill>
              </a:defRPr>
            </a:pPr>
            <a:r>
              <a:t>votre appareil mobile</a:t>
            </a:r>
          </a:p>
          <a:p>
            <a:pPr lvl="1"/>
            <a:endParaRPr sz="280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9" b="938"/>
          <a:stretch/>
        </p:blipFill>
        <p:spPr>
          <a:xfrm>
            <a:off x="7905989" y="2590440"/>
            <a:ext cx="1128743" cy="1762541"/>
          </a:xfrm>
          <a:prstGeom prst="rect">
            <a:avLst/>
          </a:prstGeom>
        </p:spPr>
      </p:pic>
      <p:sp>
        <p:nvSpPr>
          <p:cNvPr id="5" name="Title 5">
            <a:extLst>
              <a:ext uri="{FF2B5EF4-FFF2-40B4-BE49-F238E27FC236}">
                <a16:creationId xmlns:a16="http://schemas.microsoft.com/office/drawing/2014/main" id="{06383535-21D2-4538-9BC6-1AC4271D5253}"/>
              </a:ext>
            </a:extLst>
          </p:cNvPr>
          <p:cNvSpPr txBox="1">
            <a:spLocks/>
          </p:cNvSpPr>
          <p:nvPr/>
        </p:nvSpPr>
        <p:spPr>
          <a:xfrm>
            <a:off x="381097" y="1385382"/>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Téléchargez l’application mobile Login sur votre téléphone</a:t>
            </a:r>
            <a:endParaRPr sz="2800">
              <a:solidFill>
                <a:srgbClr val="C65094"/>
              </a:solidFill>
            </a:endParaRPr>
          </a:p>
        </p:txBody>
      </p:sp>
      <p:sp>
        <p:nvSpPr>
          <p:cNvPr id="8" name="Rectangle 7"/>
          <p:cNvSpPr/>
          <p:nvPr/>
        </p:nvSpPr>
        <p:spPr>
          <a:xfrm>
            <a:off x="404064" y="89675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Ajout d’une authentification à deux facteurs</a:t>
            </a:r>
            <a:endParaRPr sz="360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973658" y="5053295"/>
            <a:ext cx="376341" cy="37634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9999" y="4738188"/>
            <a:ext cx="1006557" cy="100655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2176" y="4641434"/>
            <a:ext cx="1103311" cy="1103311"/>
          </a:xfrm>
          <a:prstGeom prst="rect">
            <a:avLst/>
          </a:prstGeom>
        </p:spPr>
      </p:pic>
      <p:sp>
        <p:nvSpPr>
          <p:cNvPr id="9" name="Rectangle 8"/>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dirty="0" err="1"/>
              <a:t>Étape</a:t>
            </a:r>
            <a:r>
              <a:rPr dirty="0"/>
              <a:t> </a:t>
            </a:r>
            <a:r>
              <a:rPr lang="en-GB" dirty="0" smtClean="0"/>
              <a:t>2</a:t>
            </a:r>
            <a:endParaRPr dirty="0"/>
          </a:p>
        </p:txBody>
      </p:sp>
    </p:spTree>
    <p:extLst>
      <p:ext uri="{BB962C8B-B14F-4D97-AF65-F5344CB8AC3E}">
        <p14:creationId xmlns:p14="http://schemas.microsoft.com/office/powerpoint/2010/main" val="1141899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A3F293FF3A9A4B98E64BB34BB78BA3" ma:contentTypeVersion="13" ma:contentTypeDescription="Create a new document." ma:contentTypeScope="" ma:versionID="780e9a36bc58ab16c3107966ccaed5df">
  <xsd:schema xmlns:xsd="http://www.w3.org/2001/XMLSchema" xmlns:xs="http://www.w3.org/2001/XMLSchema" xmlns:p="http://schemas.microsoft.com/office/2006/metadata/properties" xmlns:ns2="0c869d80-d99c-4dac-b26b-cbbc56b0e91c" xmlns:ns3="4a230dd3-5426-44e9-972e-c86e457e3d31" targetNamespace="http://schemas.microsoft.com/office/2006/metadata/properties" ma:root="true" ma:fieldsID="bdf56705d31ea8ba94a4983f498aac60" ns2:_="" ns3:_="">
    <xsd:import namespace="0c869d80-d99c-4dac-b26b-cbbc56b0e91c"/>
    <xsd:import namespace="4a230dd3-5426-44e9-972e-c86e457e3d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9d80-d99c-4dac-b26b-cbbc56b0e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230dd3-5426-44e9-972e-c86e457e3d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5801E1-2D49-4781-BDD7-D80FA9F6BFA4}">
  <ds:schemaRefs>
    <ds:schemaRef ds:uri="0c869d80-d99c-4dac-b26b-cbbc56b0e91c"/>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4a230dd3-5426-44e9-972e-c86e457e3d31"/>
    <ds:schemaRef ds:uri="http://www.w3.org/XML/1998/namespace"/>
    <ds:schemaRef ds:uri="http://purl.org/dc/dcmitype/"/>
  </ds:schemaRefs>
</ds:datastoreItem>
</file>

<file path=customXml/itemProps2.xml><?xml version="1.0" encoding="utf-8"?>
<ds:datastoreItem xmlns:ds="http://schemas.openxmlformats.org/officeDocument/2006/customXml" ds:itemID="{701D8571-BA9B-44B5-A889-7837F5B8A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69d80-d99c-4dac-b26b-cbbc56b0e91c"/>
    <ds:schemaRef ds:uri="4a230dd3-5426-44e9-972e-c86e457e3d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1D44BC-B284-458B-81B4-67EC77E0CB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1584</Words>
  <Application>Microsoft Office PowerPoint</Application>
  <PresentationFormat>Widescreen</PresentationFormat>
  <Paragraphs>151</Paragraphs>
  <Slides>18</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EC Square Sans Pro</vt:lpstr>
      <vt:lpstr>Noto Sans SemBd</vt:lpstr>
      <vt:lpstr>Open Sans</vt:lpstr>
      <vt:lpstr>Open Sans Light</vt:lpstr>
      <vt:lpstr>Wingdings</vt:lpstr>
      <vt:lpstr>Storyboard Layouts</vt:lpstr>
      <vt:lpstr>1_Storyboard Layouts</vt:lpstr>
      <vt:lpstr>PowerPoint Presentation</vt:lpstr>
      <vt:lpstr>PowerPoint Presentation</vt:lpstr>
      <vt:lpstr>PowerPoint Presentation</vt:lpstr>
      <vt:lpstr>Créer votre compte EU Login pour accéder à Europass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Informations complémentaires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2021-12-07T15:57:33Z</dcterms:created>
  <dcterms:modified xsi:type="dcterms:W3CDTF">2022-04-25T02:23:54Z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0x01010056A3F293FF3A9A4B98E64BB34BB78BA3</vt:lpwstr>
  </property>
</Properties>
</file>