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Lst>
  <p:notesMasterIdLst>
    <p:notesMasterId r:id="rId24"/>
  </p:notesMasterIdLst>
  <p:handoutMasterIdLst>
    <p:handoutMasterId r:id="rId25"/>
  </p:handoutMasterIdLst>
  <p:sldIdLst>
    <p:sldId id="256" r:id="rId6"/>
    <p:sldId id="278" r:id="rId7"/>
    <p:sldId id="261" r:id="rId8"/>
    <p:sldId id="262" r:id="rId9"/>
    <p:sldId id="264" r:id="rId10"/>
    <p:sldId id="266" r:id="rId11"/>
    <p:sldId id="267" r:id="rId12"/>
    <p:sldId id="279" r:id="rId13"/>
    <p:sldId id="269" r:id="rId14"/>
    <p:sldId id="270" r:id="rId15"/>
    <p:sldId id="271" r:id="rId16"/>
    <p:sldId id="272" r:id="rId17"/>
    <p:sldId id="274" r:id="rId18"/>
    <p:sldId id="277" r:id="rId19"/>
    <p:sldId id="273" r:id="rId20"/>
    <p:sldId id="276" r:id="rId21"/>
    <p:sldId id="268" r:id="rId22"/>
    <p:sldId id="260" r:id="rId23"/>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5094"/>
    <a:srgbClr val="6C3088"/>
    <a:srgbClr val="004B80"/>
    <a:srgbClr val="575756"/>
    <a:srgbClr val="488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snapToGrid="0">
      <p:cViewPr varScale="1">
        <p:scale>
          <a:sx n="73" d="100"/>
          <a:sy n="73" d="100"/>
        </p:scale>
        <p:origin x="786" y="72"/>
      </p:cViewPr>
      <p:guideLst>
        <p:guide orient="horz" pos="89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B7F30-0480-4A98-8580-5A40E105CFDC}" type="datetimeFigureOut">
              <a:rPr lang="nl-BE" smtClean="0"/>
              <a:t>25/04/2022</a:t>
            </a:fld>
            <a:endParaRPr lang="nl-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BE"/>
              <a:t>If you</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C9796-E37B-4F25-9C36-EFD256FAEF8F}" type="slidenum">
              <a:rPr lang="nl-BE" smtClean="0"/>
              <a:t>‹#›</a:t>
            </a:fld>
            <a:endParaRPr lang="nl-BE"/>
          </a:p>
        </p:txBody>
      </p:sp>
    </p:spTree>
    <p:extLst>
      <p:ext uri="{BB962C8B-B14F-4D97-AF65-F5344CB8AC3E}">
        <p14:creationId xmlns:p14="http://schemas.microsoft.com/office/powerpoint/2010/main" val="416518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BCA78384-C129-4918-8CFF-615F58D89902}"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Klõpsake, et muuta põhitekstistiili</a:t>
            </a:r>
          </a:p>
          <a:p>
            <a:pPr lvl="1"/>
            <a:r>
              <a:t>Teine tasand</a:t>
            </a:r>
          </a:p>
          <a:p>
            <a:pPr lvl="2"/>
            <a:r>
              <a:t>Kolmas tasand</a:t>
            </a:r>
          </a:p>
          <a:p>
            <a:pPr lvl="3"/>
            <a:r>
              <a:t>Neljas tasand</a:t>
            </a:r>
          </a:p>
          <a:p>
            <a:pPr lvl="4"/>
            <a:r>
              <a:t>Viies aste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r>
              <a:t>Kui olete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8FB813D2-5B63-4088-93E2-E68B26FB49EA}" type="slidenum">
              <a:rPr lang="en-US" smtClean="0"/>
              <a:t>‹#›</a:t>
            </a:fld>
            <a:endParaRPr lang="en-US"/>
          </a:p>
        </p:txBody>
      </p:sp>
    </p:spTree>
    <p:extLst>
      <p:ext uri="{BB962C8B-B14F-4D97-AF65-F5344CB8AC3E}">
        <p14:creationId xmlns:p14="http://schemas.microsoft.com/office/powerpoint/2010/main" val="1737682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2</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96417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12</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426638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13</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108788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14</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4008977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15</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329534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16</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151849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17</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291368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3</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265585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4</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17380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5</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5408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6</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333638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7</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36331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9</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7837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10</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267765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8FB813D2-5B63-4088-93E2-E68B26FB49EA}" type="slidenum">
              <a:rPr lang="en-US" smtClean="0"/>
              <a:t>11</a:t>
            </a:fld>
            <a:endParaRPr lang="en-US"/>
          </a:p>
        </p:txBody>
      </p:sp>
      <p:sp>
        <p:nvSpPr>
          <p:cNvPr id="5" name="Footer Placeholder 4"/>
          <p:cNvSpPr>
            <a:spLocks noGrp="1"/>
          </p:cNvSpPr>
          <p:nvPr>
            <p:ph type="ftr" sz="quarter" idx="11"/>
          </p:nvPr>
        </p:nvSpPr>
        <p:spPr/>
        <p:txBody>
          <a:bodyPr/>
          <a:lstStyle/>
          <a:p>
            <a:r>
              <a:t>Kui olete</a:t>
            </a:r>
          </a:p>
        </p:txBody>
      </p:sp>
    </p:spTree>
    <p:extLst>
      <p:ext uri="{BB962C8B-B14F-4D97-AF65-F5344CB8AC3E}">
        <p14:creationId xmlns:p14="http://schemas.microsoft.com/office/powerpoint/2010/main" val="3904884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Pealkirja tekst, kohahoidja</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Täiendav tekst siin</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13679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15716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Tänan Teid</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Küsimused ja vastused</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96300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8" y="-5595"/>
            <a:ext cx="12194988" cy="686359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2" name="Text Placeholder 11"/>
          <p:cNvSpPr>
            <a:spLocks noGrp="1"/>
          </p:cNvSpPr>
          <p:nvPr>
            <p:ph type="body" sz="quarter" idx="10" hasCustomPrompt="1"/>
          </p:nvPr>
        </p:nvSpPr>
        <p:spPr>
          <a:xfrm>
            <a:off x="4195763" y="2721351"/>
            <a:ext cx="3876675" cy="1409701"/>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Запазено място за текста на заглавието</a:t>
            </a:r>
          </a:p>
        </p:txBody>
      </p:sp>
      <p:sp>
        <p:nvSpPr>
          <p:cNvPr id="14" name="Text Placeholder 13"/>
          <p:cNvSpPr>
            <a:spLocks noGrp="1"/>
          </p:cNvSpPr>
          <p:nvPr>
            <p:ph type="body" sz="quarter" idx="11" hasCustomPrompt="1"/>
          </p:nvPr>
        </p:nvSpPr>
        <p:spPr>
          <a:xfrm>
            <a:off x="3833812" y="4302481"/>
            <a:ext cx="4600575" cy="1101725"/>
          </a:xfrm>
          <a:prstGeom prst="rect">
            <a:avLst/>
          </a:prstGeom>
        </p:spPr>
        <p:txBody>
          <a:bodyPr>
            <a:normAutofit/>
          </a:bodyPr>
          <a:lstStyle>
            <a:lvl1pPr marL="0" indent="0">
              <a:buNone/>
              <a:defRPr sz="3600" baseline="0">
                <a:latin typeface="Arial" panose="020B0604020202020204" pitchFamily="34" charset="0"/>
                <a:cs typeface="Arial" panose="020B0604020202020204" pitchFamily="34" charset="0"/>
              </a:defRPr>
            </a:lvl1pPr>
          </a:lstStyle>
          <a:p>
            <a:pPr lvl="0"/>
            <a:r>
              <a:t>Допълнителен текст тук</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58373" y="6124254"/>
            <a:ext cx="2066827" cy="297674"/>
          </a:xfrm>
          <a:prstGeom prst="rect">
            <a:avLst/>
          </a:prstGeom>
        </p:spPr>
      </p:pic>
    </p:spTree>
    <p:extLst>
      <p:ext uri="{BB962C8B-B14F-4D97-AF65-F5344CB8AC3E}">
        <p14:creationId xmlns:p14="http://schemas.microsoft.com/office/powerpoint/2010/main" val="4066612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974307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928830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●Ракнете На редактиране на основното Наглавие</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Кбрсивбт или текстт на зараграба отиде тбк и тбкк</a:t>
            </a:r>
          </a:p>
          <a:p>
            <a:pPr marL="342900" indent="-342900">
              <a:buFont typeface="Arial" panose="020B0604020202020204" pitchFamily="34" charset="0"/>
              <a:buChar char="•"/>
            </a:pPr>
            <a:r>
              <a:t>Кбрсивбт или текстт на зараграба отиде тбк и тбкк</a:t>
            </a:r>
          </a:p>
          <a:p>
            <a:pPr marL="342900" indent="-342900">
              <a:buFont typeface="Arial" panose="020B0604020202020204" pitchFamily="34" charset="0"/>
              <a:buChar char="•"/>
            </a:pPr>
            <a:r>
              <a:t>Кбрсивбт или текстт на зараграба отиде тбк и тбкк</a:t>
            </a:r>
            <a:endParaRPr sz="2000" b="0"/>
          </a:p>
        </p:txBody>
      </p:sp>
    </p:spTree>
    <p:extLst>
      <p:ext uri="{BB962C8B-B14F-4D97-AF65-F5344CB8AC3E}">
        <p14:creationId xmlns:p14="http://schemas.microsoft.com/office/powerpoint/2010/main" val="247525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2143939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948017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420861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14014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98" y="1301677"/>
            <a:ext cx="4860143" cy="1205058"/>
          </a:xfrm>
        </p:spPr>
        <p:txBody>
          <a:bodyPr/>
          <a:lstStyle>
            <a:lvl1pPr>
              <a:defRPr b="1" spc="100" baseline="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3"/>
          <p:cNvSpPr>
            <a:spLocks noGrp="1"/>
          </p:cNvSpPr>
          <p:nvPr>
            <p:ph type="pic" sz="quarter" idx="11"/>
          </p:nvPr>
        </p:nvSpPr>
        <p:spPr>
          <a:xfrm>
            <a:off x="5605670" y="0"/>
            <a:ext cx="6586330" cy="6858000"/>
          </a:xfrm>
          <a:prstGeom prst="rect">
            <a:avLst/>
          </a:prstGeom>
        </p:spPr>
        <p:txBody>
          <a:bodyPr/>
          <a:lstStyle/>
          <a:p>
            <a:endParaRPr lang="en-GB"/>
          </a:p>
        </p:txBody>
      </p:sp>
      <p:sp>
        <p:nvSpPr>
          <p:cNvPr id="4"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spc="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5" name="Text Placeholder 12"/>
          <p:cNvSpPr>
            <a:spLocks noGrp="1"/>
          </p:cNvSpPr>
          <p:nvPr>
            <p:ph type="body" sz="quarter" idx="10"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54814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75270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Rectangle 8"/>
          <p:cNvSpPr/>
          <p:nvPr userDrawn="1"/>
        </p:nvSpPr>
        <p:spPr>
          <a:xfrm>
            <a:off x="5593427" y="0"/>
            <a:ext cx="659857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01841" y="1301677"/>
            <a:ext cx="4825959" cy="1205058"/>
          </a:xfrm>
        </p:spPr>
        <p:txBody>
          <a:bodyPr/>
          <a:lstStyle/>
          <a:p>
            <a:r>
              <a:rPr lang="en-US"/>
              <a:t>Click to edit Master title style</a:t>
            </a:r>
            <a:endParaRPr lang="en-GB"/>
          </a:p>
        </p:txBody>
      </p:sp>
      <p:sp>
        <p:nvSpPr>
          <p:cNvPr id="3" name="Subtitle 8"/>
          <p:cNvSpPr>
            <a:spLocks noGrp="1"/>
          </p:cNvSpPr>
          <p:nvPr>
            <p:ph type="subTitle" idx="4294967295" hasCustomPrompt="1"/>
          </p:nvPr>
        </p:nvSpPr>
        <p:spPr>
          <a:xfrm>
            <a:off x="401841" y="3182351"/>
            <a:ext cx="4825959" cy="1291415"/>
          </a:xfrm>
          <a:prstGeom prst="rect">
            <a:avLst/>
          </a:prstGeom>
        </p:spPr>
        <p:txBody>
          <a:bodyPr>
            <a:normAutofit/>
          </a:bodyPr>
          <a:lstStyle>
            <a:lvl1pPr marL="0" indent="0">
              <a:buClr>
                <a:srgbClr val="E52E87"/>
              </a:buClr>
              <a:buFont typeface="Wingdings" panose="05000000000000000000" pitchFamily="2" charset="2"/>
              <a:buNone/>
              <a:defRPr sz="180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p>
          <a:p>
            <a:pPr marL="342900" indent="-342900">
              <a:buFont typeface="Arial" panose="020B0604020202020204" pitchFamily="34" charset="0"/>
              <a:buChar char="•"/>
            </a:pPr>
            <a:r>
              <a:rPr lang="en-GB" sz="1600" b="0"/>
              <a:t>Bullets or paragraph text to go here and here</a:t>
            </a:r>
            <a:endParaRPr lang="en-GB" sz="2000" b="0"/>
          </a:p>
        </p:txBody>
      </p:sp>
      <p:sp>
        <p:nvSpPr>
          <p:cNvPr id="4" name="Text Placeholder 12"/>
          <p:cNvSpPr>
            <a:spLocks noGrp="1"/>
          </p:cNvSpPr>
          <p:nvPr>
            <p:ph type="body" sz="quarter" idx="10" hasCustomPrompt="1"/>
          </p:nvPr>
        </p:nvSpPr>
        <p:spPr>
          <a:xfrm>
            <a:off x="401841" y="2526661"/>
            <a:ext cx="4825959"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269262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TRO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sp>
        <p:nvSpPr>
          <p:cNvPr id="17" name="Text Placeholder 11"/>
          <p:cNvSpPr>
            <a:spLocks noGrp="1"/>
          </p:cNvSpPr>
          <p:nvPr>
            <p:ph type="body" sz="quarter" idx="10" hasCustomPrompt="1"/>
          </p:nvPr>
        </p:nvSpPr>
        <p:spPr>
          <a:xfrm>
            <a:off x="4195763" y="2721352"/>
            <a:ext cx="3876675" cy="774324"/>
          </a:xfrm>
          <a:prstGeom prst="rect">
            <a:avLst/>
          </a:prstGeom>
        </p:spPr>
        <p:txBody>
          <a:bodyPr>
            <a:normAutofit/>
          </a:bodyPr>
          <a:lstStyle>
            <a:lvl1pPr marL="0" indent="0" algn="ctr">
              <a:buNone/>
              <a:defRPr sz="4800" b="1" baseline="0">
                <a:latin typeface="Arial" panose="020B0604020202020204" pitchFamily="34" charset="0"/>
                <a:ea typeface="Noto Sans SemBd" panose="020B0702040504020204" pitchFamily="34"/>
                <a:cs typeface="Arial" panose="020B0604020202020204" pitchFamily="34" charset="0"/>
              </a:defRPr>
            </a:lvl1pPr>
          </a:lstStyle>
          <a:p>
            <a:pPr lvl="0"/>
            <a:r>
              <a:t>Благодарим Ви</a:t>
            </a:r>
          </a:p>
        </p:txBody>
      </p:sp>
      <p:sp>
        <p:nvSpPr>
          <p:cNvPr id="18" name="Text Placeholder 13"/>
          <p:cNvSpPr>
            <a:spLocks noGrp="1"/>
          </p:cNvSpPr>
          <p:nvPr>
            <p:ph type="body" sz="quarter" idx="11" hasCustomPrompt="1"/>
          </p:nvPr>
        </p:nvSpPr>
        <p:spPr>
          <a:xfrm>
            <a:off x="3495675" y="3713395"/>
            <a:ext cx="5267325" cy="1101725"/>
          </a:xfrm>
          <a:prstGeom prst="rect">
            <a:avLst/>
          </a:prstGeom>
        </p:spPr>
        <p:txBody>
          <a:bodyPr>
            <a:normAutofit/>
          </a:bodyPr>
          <a:lstStyle>
            <a:lvl1pPr marL="0" indent="0">
              <a:buNone/>
              <a:defRPr sz="3600" baseline="0"/>
            </a:lvl1pPr>
          </a:lstStyle>
          <a:p>
            <a:pPr lvl="0"/>
            <a:r>
              <a:t>Въпроси и отговори</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59392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064" y="1301677"/>
            <a:ext cx="10515600" cy="1205058"/>
          </a:xfrm>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404064" y="3183044"/>
            <a:ext cx="10572332" cy="2263164"/>
          </a:xfrm>
          <a:prstGeom prst="rect">
            <a:avLst/>
          </a:prstGeom>
        </p:spPr>
        <p:txBody>
          <a:bodyPr numCol="2" spcCol="180000">
            <a:normAutofit/>
          </a:bodyPr>
          <a:lstStyle>
            <a:lvl1pPr marL="0" marR="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lang="en-GB" sz="1600" b="0" i="0" baseline="0" smtClean="0">
                <a:solidFill>
                  <a:schemeClr val="tx1"/>
                </a:solidFill>
                <a:effectLst/>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E52E87"/>
              </a:buClr>
              <a:buSzTx/>
              <a:buFont typeface="Arial" panose="020B0604020202020204" pitchFamily="34" charset="0"/>
              <a:buNone/>
              <a:tabLst/>
              <a:defRPr/>
            </a:pPr>
            <a:r>
              <a:rPr lang="en-US"/>
              <a:t>Paragraph text to go here</a:t>
            </a:r>
          </a:p>
        </p:txBody>
      </p:sp>
      <p:sp>
        <p:nvSpPr>
          <p:cNvPr id="7" name="Text Placeholder 12"/>
          <p:cNvSpPr>
            <a:spLocks noGrp="1"/>
          </p:cNvSpPr>
          <p:nvPr>
            <p:ph type="body" sz="quarter" idx="13" hasCustomPrompt="1"/>
          </p:nvPr>
        </p:nvSpPr>
        <p:spPr>
          <a:xfrm>
            <a:off x="381098" y="2526661"/>
            <a:ext cx="5011737" cy="638598"/>
          </a:xfrm>
          <a:prstGeom prst="rect">
            <a:avLst/>
          </a:prstGeom>
        </p:spPr>
        <p:txBody>
          <a:bodyPr anchor="b">
            <a:normAutofit/>
          </a:bodyPr>
          <a:lstStyle>
            <a:lvl1pPr marL="0" indent="0">
              <a:buNone/>
              <a:defRPr sz="2000" b="1"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Heading to go here</a:t>
            </a:r>
            <a:endParaRPr lang="en-GB"/>
          </a:p>
        </p:txBody>
      </p:sp>
    </p:spTree>
    <p:extLst>
      <p:ext uri="{BB962C8B-B14F-4D97-AF65-F5344CB8AC3E}">
        <p14:creationId xmlns:p14="http://schemas.microsoft.com/office/powerpoint/2010/main" val="31466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Layout">
    <p:spTree>
      <p:nvGrpSpPr>
        <p:cNvPr id="1" name=""/>
        <p:cNvGrpSpPr/>
        <p:nvPr/>
      </p:nvGrpSpPr>
      <p:grpSpPr>
        <a:xfrm>
          <a:off x="0" y="0"/>
          <a:ext cx="0" cy="0"/>
          <a:chOff x="0" y="0"/>
          <a:chExt cx="0" cy="0"/>
        </a:xfrm>
      </p:grpSpPr>
      <p:sp>
        <p:nvSpPr>
          <p:cNvPr id="5" name="Title 1"/>
          <p:cNvSpPr>
            <a:spLocks noGrp="1"/>
          </p:cNvSpPr>
          <p:nvPr>
            <p:ph type="title"/>
          </p:nvPr>
        </p:nvSpPr>
        <p:spPr>
          <a:xfrm>
            <a:off x="404064" y="1301677"/>
            <a:ext cx="10515600" cy="1205058"/>
          </a:xfrm>
        </p:spPr>
        <p:txBody>
          <a:bodyPr/>
          <a:lstStyle/>
          <a:p>
            <a:r>
              <a:t>Klõpsake peakirja stiili muutmiseks</a:t>
            </a:r>
          </a:p>
        </p:txBody>
      </p:sp>
      <p:sp>
        <p:nvSpPr>
          <p:cNvPr id="6" name="Subtitle 8"/>
          <p:cNvSpPr>
            <a:spLocks noGrp="1"/>
          </p:cNvSpPr>
          <p:nvPr>
            <p:ph type="subTitle" idx="4294967295" hasCustomPrompt="1"/>
          </p:nvPr>
        </p:nvSpPr>
        <p:spPr>
          <a:xfrm>
            <a:off x="381098" y="3182351"/>
            <a:ext cx="5023980" cy="1713499"/>
          </a:xfrm>
          <a:prstGeom prst="rect">
            <a:avLst/>
          </a:prstGeom>
        </p:spPr>
        <p:txBody>
          <a:bodyPr>
            <a:normAutofit/>
          </a:bodyPr>
          <a:lstStyle>
            <a:lvl1pPr marL="0" indent="0">
              <a:buClr>
                <a:srgbClr val="E52E87"/>
              </a:buClr>
              <a:buFont typeface="Wingdings" panose="05000000000000000000" pitchFamily="2" charset="2"/>
              <a:buNone/>
              <a:defRPr sz="1800" baseline="0">
                <a:solidFill>
                  <a:schemeClr val="tx1"/>
                </a:solidFill>
                <a:latin typeface="Arial" panose="020B0604020202020204" pitchFamily="34" charset="0"/>
                <a:ea typeface="Open Sans Light" panose="020B0306030504020204" pitchFamily="34" charset="0"/>
                <a:cs typeface="Arial" panose="020B0604020202020204" pitchFamily="34" charset="0"/>
              </a:defRPr>
            </a:lvl1pPr>
          </a:lstStyle>
          <a:p>
            <a:pPr marL="342900" indent="-342900">
              <a:buFont typeface="Arial" panose="020B0604020202020204" pitchFamily="34" charset="0"/>
              <a:buChar char="•"/>
            </a:pPr>
            <a:r>
              <a:t>Kuulid või lõigu tekst siia ja siia</a:t>
            </a:r>
          </a:p>
          <a:p>
            <a:pPr marL="342900" indent="-342900">
              <a:buFont typeface="Arial" panose="020B0604020202020204" pitchFamily="34" charset="0"/>
              <a:buChar char="•"/>
            </a:pPr>
            <a:r>
              <a:t>Kuulid või lõigu tekst siia ja siia</a:t>
            </a:r>
          </a:p>
          <a:p>
            <a:pPr marL="342900" indent="-342900">
              <a:buFont typeface="Arial" panose="020B0604020202020204" pitchFamily="34" charset="0"/>
              <a:buChar char="•"/>
            </a:pPr>
            <a:r>
              <a:t>Kuulid või lõigu tekst siia ja siia</a:t>
            </a:r>
            <a:endParaRPr sz="2000" b="0"/>
          </a:p>
        </p:txBody>
      </p:sp>
    </p:spTree>
    <p:extLst>
      <p:ext uri="{BB962C8B-B14F-4D97-AF65-F5344CB8AC3E}">
        <p14:creationId xmlns:p14="http://schemas.microsoft.com/office/powerpoint/2010/main" val="34701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7" y="0"/>
            <a:ext cx="12188522" cy="685995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5251" y="618469"/>
            <a:ext cx="10058400" cy="5281392"/>
          </a:xfrm>
          <a:prstGeom prst="rect">
            <a:avLst/>
          </a:prstGeom>
        </p:spPr>
      </p:pic>
      <p:sp>
        <p:nvSpPr>
          <p:cNvPr id="5" name="Title 1"/>
          <p:cNvSpPr>
            <a:spLocks noGrp="1"/>
          </p:cNvSpPr>
          <p:nvPr>
            <p:ph type="title" hasCustomPrompt="1"/>
          </p:nvPr>
        </p:nvSpPr>
        <p:spPr>
          <a:xfrm>
            <a:off x="2683564" y="2208235"/>
            <a:ext cx="7042826" cy="1697844"/>
          </a:xfrm>
        </p:spPr>
        <p:txBody>
          <a:bodyPr anchor="t"/>
          <a:lstStyle>
            <a:lvl1pPr>
              <a:defRPr b="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r>
              <a:rPr lang="en-US"/>
              <a:t>Feature text or quote text to go here…</a:t>
            </a:r>
            <a:endParaRPr lang="en-GB"/>
          </a:p>
        </p:txBody>
      </p:sp>
      <p:sp>
        <p:nvSpPr>
          <p:cNvPr id="6" name="Text Placeholder 12"/>
          <p:cNvSpPr>
            <a:spLocks noGrp="1"/>
          </p:cNvSpPr>
          <p:nvPr>
            <p:ph type="body" sz="quarter" idx="10" hasCustomPrompt="1"/>
          </p:nvPr>
        </p:nvSpPr>
        <p:spPr>
          <a:xfrm>
            <a:off x="2683564" y="4231304"/>
            <a:ext cx="5415031" cy="638598"/>
          </a:xfrm>
          <a:prstGeom prst="rect">
            <a:avLst/>
          </a:prstGeom>
        </p:spPr>
        <p:txBody>
          <a:bodyPr anchor="t">
            <a:normAutofit/>
          </a:bodyPr>
          <a:lstStyle>
            <a:lvl1pPr marL="0" indent="0">
              <a:buNone/>
              <a:defRPr sz="2000" b="0" spc="100" baseline="0">
                <a:solidFill>
                  <a:srgbClr val="C65094"/>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7" name="TextBox 6"/>
          <p:cNvSpPr txBox="1"/>
          <p:nvPr userDrawn="1"/>
        </p:nvSpPr>
        <p:spPr>
          <a:xfrm>
            <a:off x="1888843" y="1471501"/>
            <a:ext cx="762374" cy="2646878"/>
          </a:xfrm>
          <a:prstGeom prst="rect">
            <a:avLst/>
          </a:prstGeom>
          <a:noFill/>
        </p:spPr>
        <p:txBody>
          <a:bodyPr wrap="square" rtlCol="0">
            <a:spAutoFit/>
          </a:bodyPr>
          <a:lstStyle/>
          <a:p>
            <a:r>
              <a:rPr lang="en-GB" sz="16600" spc="-300">
                <a:solidFill>
                  <a:srgbClr val="6C3088"/>
                </a:solidFill>
                <a:latin typeface="EC Square Sans Pro" panose="020B0506040000020004" pitchFamily="34" charset="0"/>
              </a:rPr>
              <a:t>“</a:t>
            </a:r>
          </a:p>
        </p:txBody>
      </p:sp>
      <p:sp>
        <p:nvSpPr>
          <p:cNvPr id="8" name="TextBox 7"/>
          <p:cNvSpPr txBox="1"/>
          <p:nvPr userDrawn="1"/>
        </p:nvSpPr>
        <p:spPr>
          <a:xfrm>
            <a:off x="9636938" y="3466027"/>
            <a:ext cx="805615" cy="2646878"/>
          </a:xfrm>
          <a:prstGeom prst="rect">
            <a:avLst/>
          </a:prstGeom>
          <a:noFill/>
        </p:spPr>
        <p:txBody>
          <a:bodyPr wrap="square" rtlCol="0">
            <a:spAutoFit/>
          </a:bodyPr>
          <a:lstStyle/>
          <a:p>
            <a:pPr algn="r"/>
            <a:r>
              <a:rPr lang="en-GB" sz="16600" spc="-300">
                <a:solidFill>
                  <a:srgbClr val="6C3088"/>
                </a:solidFill>
                <a:latin typeface="EC Square Sans Pro" panose="020B0506040000020004" pitchFamily="34" charset="0"/>
              </a:rPr>
              <a:t>”</a:t>
            </a: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76" y="-217719"/>
            <a:ext cx="3210722" cy="1806031"/>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301" y="6124254"/>
            <a:ext cx="2066820" cy="297674"/>
          </a:xfrm>
          <a:prstGeom prst="rect">
            <a:avLst/>
          </a:prstGeom>
        </p:spPr>
      </p:pic>
    </p:spTree>
    <p:extLst>
      <p:ext uri="{BB962C8B-B14F-4D97-AF65-F5344CB8AC3E}">
        <p14:creationId xmlns:p14="http://schemas.microsoft.com/office/powerpoint/2010/main" val="382294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26" name="Rectangle 2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22"/>
          <p:cNvSpPr>
            <a:spLocks noGrp="1"/>
          </p:cNvSpPr>
          <p:nvPr>
            <p:ph type="pic" sz="quarter" idx="14"/>
          </p:nvPr>
        </p:nvSpPr>
        <p:spPr>
          <a:xfrm>
            <a:off x="0" y="0"/>
            <a:ext cx="12192000" cy="6857999"/>
          </a:xfrm>
          <a:prstGeom prst="rect">
            <a:avLst/>
          </a:prstGeom>
        </p:spPr>
        <p:txBody>
          <a:bodyPr/>
          <a:lstStyle/>
          <a:p>
            <a:endParaRPr lang="en-GB"/>
          </a:p>
        </p:txBody>
      </p:sp>
      <p:sp>
        <p:nvSpPr>
          <p:cNvPr id="25" name="Picture Placeholder 24"/>
          <p:cNvSpPr>
            <a:spLocks noGrp="1"/>
          </p:cNvSpPr>
          <p:nvPr>
            <p:ph type="pic" sz="quarter" idx="15"/>
          </p:nvPr>
        </p:nvSpPr>
        <p:spPr>
          <a:xfrm>
            <a:off x="457301" y="3276600"/>
            <a:ext cx="4371975" cy="2533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6" name="Text Placeholder 12"/>
          <p:cNvSpPr>
            <a:spLocks noGrp="1"/>
          </p:cNvSpPr>
          <p:nvPr>
            <p:ph type="body" sz="quarter" idx="11" hasCustomPrompt="1"/>
          </p:nvPr>
        </p:nvSpPr>
        <p:spPr>
          <a:xfrm>
            <a:off x="789432" y="3800475"/>
            <a:ext cx="3707711" cy="1647825"/>
          </a:xfrm>
          <a:prstGeom prst="rect">
            <a:avLst/>
          </a:prstGeom>
        </p:spPr>
        <p:txBody>
          <a:bodyPr anchor="t">
            <a:normAutofit/>
          </a:bodyPr>
          <a:lstStyle>
            <a:lvl1pPr marL="0" indent="0">
              <a:buNone/>
              <a:defRPr sz="2000" b="0" spc="1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Subheading text to go here</a:t>
            </a:r>
            <a:endParaRPr lang="en-GB"/>
          </a:p>
        </p:txBody>
      </p:sp>
      <p:sp>
        <p:nvSpPr>
          <p:cNvPr id="28" name="Picture Placeholder 27"/>
          <p:cNvSpPr>
            <a:spLocks noGrp="1"/>
          </p:cNvSpPr>
          <p:nvPr>
            <p:ph type="pic" sz="quarter" idx="16"/>
          </p:nvPr>
        </p:nvSpPr>
        <p:spPr>
          <a:xfrm>
            <a:off x="47799" y="-217719"/>
            <a:ext cx="3211200" cy="18072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p>
            <a:endParaRPr lang="en-GB"/>
          </a:p>
        </p:txBody>
      </p:sp>
      <p:sp>
        <p:nvSpPr>
          <p:cNvPr id="30" name="Picture Placeholder 29"/>
          <p:cNvSpPr>
            <a:spLocks noGrp="1"/>
          </p:cNvSpPr>
          <p:nvPr>
            <p:ph type="pic" sz="quarter" idx="17"/>
          </p:nvPr>
        </p:nvSpPr>
        <p:spPr>
          <a:xfrm>
            <a:off x="457301" y="6123128"/>
            <a:ext cx="2066400" cy="2988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txBody>
          <a:bodyPr/>
          <a:lstStyle/>
          <a:p>
            <a:endParaRPr lang="en-GB"/>
          </a:p>
        </p:txBody>
      </p:sp>
    </p:spTree>
    <p:extLst>
      <p:ext uri="{BB962C8B-B14F-4D97-AF65-F5344CB8AC3E}">
        <p14:creationId xmlns:p14="http://schemas.microsoft.com/office/powerpoint/2010/main" val="329524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Layout">
    <p:spTree>
      <p:nvGrpSpPr>
        <p:cNvPr id="1" name=""/>
        <p:cNvGrpSpPr/>
        <p:nvPr/>
      </p:nvGrpSpPr>
      <p:grpSpPr>
        <a:xfrm>
          <a:off x="0" y="0"/>
          <a:ext cx="0" cy="0"/>
          <a:chOff x="0" y="0"/>
          <a:chExt cx="0" cy="0"/>
        </a:xfrm>
      </p:grpSpPr>
      <p:sp>
        <p:nvSpPr>
          <p:cNvPr id="17" name="Rectangle 16"/>
          <p:cNvSpPr/>
          <p:nvPr userDrawn="1"/>
        </p:nvSpPr>
        <p:spPr>
          <a:xfrm>
            <a:off x="1"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cture Placeholder 3"/>
          <p:cNvSpPr>
            <a:spLocks noGrp="1"/>
          </p:cNvSpPr>
          <p:nvPr>
            <p:ph type="pic" sz="quarter" idx="15" hasCustomPrompt="1"/>
          </p:nvPr>
        </p:nvSpPr>
        <p:spPr>
          <a:xfrm>
            <a:off x="8350945"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2169870"/>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5208107"/>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2169869"/>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5208106"/>
            <a:ext cx="3273492" cy="441433"/>
          </a:xfrm>
          <a:prstGeom prst="rect">
            <a:avLst/>
          </a:prstGeom>
        </p:spPr>
        <p:txBody>
          <a:bodyPr anchor="b">
            <a:normAutofit/>
          </a:bodyPr>
          <a:lstStyle>
            <a:lvl1pPr marL="0" indent="0">
              <a:buNone/>
              <a:defRPr sz="2000" b="1" spc="100" baseline="0">
                <a:solidFill>
                  <a:srgbClr val="6C3088"/>
                </a:solidFill>
                <a:latin typeface="Arial" panose="020B0604020202020204" pitchFamily="34" charset="0"/>
                <a:ea typeface="Open Sans" panose="020B0606030504020204" pitchFamily="34" charset="0"/>
                <a:cs typeface="Arial" panose="020B0604020202020204" pitchFamily="34" charset="0"/>
              </a:defRPr>
            </a:lvl1pPr>
          </a:lstStyle>
          <a:p>
            <a:pPr algn="ctr"/>
            <a:r>
              <a:rPr lang="en-GB"/>
              <a:t>Subheading to go here</a:t>
            </a:r>
          </a:p>
        </p:txBody>
      </p:sp>
      <p:sp>
        <p:nvSpPr>
          <p:cNvPr id="11" name="Title 1"/>
          <p:cNvSpPr>
            <a:spLocks noGrp="1"/>
          </p:cNvSpPr>
          <p:nvPr>
            <p:ph type="title"/>
          </p:nvPr>
        </p:nvSpPr>
        <p:spPr>
          <a:xfrm>
            <a:off x="401841" y="1066754"/>
            <a:ext cx="10515600" cy="1103115"/>
          </a:xfrm>
        </p:spPr>
        <p:txBody>
          <a:bodyPr/>
          <a:lstStyle/>
          <a:p>
            <a:r>
              <a:rPr lang="en-US"/>
              <a:t>Click to edit Master title style</a:t>
            </a:r>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79245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without heading Layout">
    <p:spTree>
      <p:nvGrpSpPr>
        <p:cNvPr id="1" name=""/>
        <p:cNvGrpSpPr/>
        <p:nvPr/>
      </p:nvGrpSpPr>
      <p:grpSpPr>
        <a:xfrm>
          <a:off x="0" y="0"/>
          <a:ext cx="0" cy="0"/>
          <a:chOff x="0" y="0"/>
          <a:chExt cx="0" cy="0"/>
        </a:xfrm>
      </p:grpSpPr>
      <p:sp>
        <p:nvSpPr>
          <p:cNvPr id="3" name="Rectangle 2"/>
          <p:cNvSpPr/>
          <p:nvPr userDrawn="1"/>
        </p:nvSpPr>
        <p:spPr>
          <a:xfrm>
            <a:off x="-1" y="0"/>
            <a:ext cx="1219200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Picture Placeholder 3"/>
          <p:cNvSpPr>
            <a:spLocks noGrp="1"/>
          </p:cNvSpPr>
          <p:nvPr>
            <p:ph type="pic" sz="quarter" idx="15" hasCustomPrompt="1"/>
          </p:nvPr>
        </p:nvSpPr>
        <p:spPr>
          <a:xfrm>
            <a:off x="8350945"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6" name="Text Placeholder 12"/>
          <p:cNvSpPr>
            <a:spLocks noGrp="1"/>
          </p:cNvSpPr>
          <p:nvPr>
            <p:ph type="body" sz="quarter" idx="16" hasCustomPrompt="1"/>
          </p:nvPr>
        </p:nvSpPr>
        <p:spPr>
          <a:xfrm>
            <a:off x="8350879"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7" name="Picture Placeholder 3"/>
          <p:cNvSpPr>
            <a:spLocks noGrp="1"/>
          </p:cNvSpPr>
          <p:nvPr>
            <p:ph type="pic" sz="quarter" idx="17" hasCustomPrompt="1"/>
          </p:nvPr>
        </p:nvSpPr>
        <p:spPr>
          <a:xfrm>
            <a:off x="4425403" y="1852264"/>
            <a:ext cx="3273425" cy="3038238"/>
          </a:xfrm>
          <a:prstGeom prst="rect">
            <a:avLst/>
          </a:prstGeom>
        </p:spPr>
        <p:txBody>
          <a:bodyPr/>
          <a:lstStyle>
            <a:lvl1pPr>
              <a:defRPr>
                <a:solidFill>
                  <a:schemeClr val="tx1"/>
                </a:solidFill>
              </a:defRPr>
            </a:lvl1pPr>
          </a:lstStyle>
          <a:p>
            <a:r>
              <a:rPr lang="en-US"/>
              <a:t>Image</a:t>
            </a:r>
            <a:endParaRPr lang="en-GB"/>
          </a:p>
        </p:txBody>
      </p:sp>
      <p:sp>
        <p:nvSpPr>
          <p:cNvPr id="8" name="Text Placeholder 12"/>
          <p:cNvSpPr>
            <a:spLocks noGrp="1"/>
          </p:cNvSpPr>
          <p:nvPr>
            <p:ph type="body" sz="quarter" idx="18" hasCustomPrompt="1"/>
          </p:nvPr>
        </p:nvSpPr>
        <p:spPr>
          <a:xfrm>
            <a:off x="4425337" y="4890501"/>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sp>
        <p:nvSpPr>
          <p:cNvPr id="9" name="Picture Placeholder 3"/>
          <p:cNvSpPr>
            <a:spLocks noGrp="1"/>
          </p:cNvSpPr>
          <p:nvPr>
            <p:ph type="pic" sz="quarter" idx="19" hasCustomPrompt="1"/>
          </p:nvPr>
        </p:nvSpPr>
        <p:spPr>
          <a:xfrm>
            <a:off x="499793" y="1852263"/>
            <a:ext cx="3273425" cy="3038238"/>
          </a:xfrm>
          <a:prstGeom prst="rect">
            <a:avLst/>
          </a:prstGeom>
        </p:spPr>
        <p:txBody>
          <a:bodyPr/>
          <a:lstStyle>
            <a:lvl1pPr>
              <a:defRPr>
                <a:solidFill>
                  <a:schemeClr val="tx1"/>
                </a:solidFill>
              </a:defRPr>
            </a:lvl1pPr>
          </a:lstStyle>
          <a:p>
            <a:r>
              <a:rPr lang="en-US"/>
              <a:t>Image</a:t>
            </a:r>
            <a:endParaRPr lang="en-GB"/>
          </a:p>
        </p:txBody>
      </p:sp>
      <p:sp>
        <p:nvSpPr>
          <p:cNvPr id="10" name="Text Placeholder 12"/>
          <p:cNvSpPr>
            <a:spLocks noGrp="1"/>
          </p:cNvSpPr>
          <p:nvPr>
            <p:ph type="body" sz="quarter" idx="20" hasCustomPrompt="1"/>
          </p:nvPr>
        </p:nvSpPr>
        <p:spPr>
          <a:xfrm>
            <a:off x="499727" y="4890500"/>
            <a:ext cx="3273492" cy="441433"/>
          </a:xfrm>
          <a:prstGeom prst="rect">
            <a:avLst/>
          </a:prstGeom>
        </p:spPr>
        <p:txBody>
          <a:bodyPr anchor="b">
            <a:normAutofit/>
          </a:bodyPr>
          <a:lstStyle>
            <a:lvl1pPr marL="0" indent="0">
              <a:buNone/>
              <a:defRPr sz="2000" b="1" baseline="0">
                <a:solidFill>
                  <a:srgbClr val="C65094"/>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a:t>Subheading to go here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94905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sp>
        <p:nvSpPr>
          <p:cNvPr id="3" name="Rectangle 2"/>
          <p:cNvSpPr/>
          <p:nvPr userDrawn="1"/>
        </p:nvSpPr>
        <p:spPr>
          <a:xfrm>
            <a:off x="-47115" y="0"/>
            <a:ext cx="122391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userDrawn="1"/>
        </p:nvSpPr>
        <p:spPr>
          <a:xfrm>
            <a:off x="-41811" y="4154905"/>
            <a:ext cx="4104000" cy="2703095"/>
          </a:xfrm>
          <a:prstGeom prst="rect">
            <a:avLst/>
          </a:prstGeom>
          <a:solidFill>
            <a:srgbClr val="3B9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64C59"/>
              </a:solidFill>
            </a:endParaRPr>
          </a:p>
        </p:txBody>
      </p:sp>
      <p:sp>
        <p:nvSpPr>
          <p:cNvPr id="5" name="Rectangle 4"/>
          <p:cNvSpPr/>
          <p:nvPr userDrawn="1"/>
        </p:nvSpPr>
        <p:spPr>
          <a:xfrm>
            <a:off x="8087260" y="4154905"/>
            <a:ext cx="4104740" cy="2703095"/>
          </a:xfrm>
          <a:prstGeom prst="rect">
            <a:avLst/>
          </a:prstGeom>
          <a:solidFill>
            <a:srgbClr val="004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4062189" y="1451810"/>
            <a:ext cx="4025811" cy="2703095"/>
          </a:xfrm>
          <a:prstGeom prst="rect">
            <a:avLst/>
          </a:prstGeom>
          <a:solidFill>
            <a:srgbClr val="6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C3088"/>
              </a:solidFill>
            </a:endParaRPr>
          </a:p>
        </p:txBody>
      </p:sp>
      <p:sp>
        <p:nvSpPr>
          <p:cNvPr id="7" name="Text Placeholder 12"/>
          <p:cNvSpPr>
            <a:spLocks noGrp="1"/>
          </p:cNvSpPr>
          <p:nvPr>
            <p:ph type="body" sz="quarter" idx="10" hasCustomPrompt="1"/>
          </p:nvPr>
        </p:nvSpPr>
        <p:spPr>
          <a:xfrm>
            <a:off x="4388729" y="195580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8" name="Picture Placeholder 5"/>
          <p:cNvSpPr>
            <a:spLocks noGrp="1"/>
          </p:cNvSpPr>
          <p:nvPr>
            <p:ph type="pic" sz="quarter" idx="11"/>
          </p:nvPr>
        </p:nvSpPr>
        <p:spPr>
          <a:xfrm>
            <a:off x="-41275" y="1452563"/>
            <a:ext cx="4103464" cy="2701925"/>
          </a:xfrm>
          <a:prstGeom prst="rect">
            <a:avLst/>
          </a:prstGeom>
        </p:spPr>
        <p:txBody>
          <a:bodyPr/>
          <a:lstStyle/>
          <a:p>
            <a:endParaRPr lang="en-GB"/>
          </a:p>
        </p:txBody>
      </p:sp>
      <p:sp>
        <p:nvSpPr>
          <p:cNvPr id="9" name="Picture Placeholder 5"/>
          <p:cNvSpPr>
            <a:spLocks noGrp="1"/>
          </p:cNvSpPr>
          <p:nvPr>
            <p:ph type="pic" sz="quarter" idx="12"/>
          </p:nvPr>
        </p:nvSpPr>
        <p:spPr>
          <a:xfrm>
            <a:off x="4062189" y="4155658"/>
            <a:ext cx="4025071" cy="2701925"/>
          </a:xfrm>
          <a:prstGeom prst="rect">
            <a:avLst/>
          </a:prstGeom>
        </p:spPr>
        <p:txBody>
          <a:bodyPr/>
          <a:lstStyle/>
          <a:p>
            <a:endParaRPr lang="en-GB"/>
          </a:p>
        </p:txBody>
      </p:sp>
      <p:sp>
        <p:nvSpPr>
          <p:cNvPr id="10" name="Picture Placeholder 5"/>
          <p:cNvSpPr>
            <a:spLocks noGrp="1"/>
          </p:cNvSpPr>
          <p:nvPr>
            <p:ph type="pic" sz="quarter" idx="13"/>
          </p:nvPr>
        </p:nvSpPr>
        <p:spPr>
          <a:xfrm>
            <a:off x="8087260" y="1451811"/>
            <a:ext cx="4116528" cy="2702678"/>
          </a:xfrm>
          <a:prstGeom prst="rect">
            <a:avLst/>
          </a:prstGeom>
        </p:spPr>
        <p:txBody>
          <a:bodyPr/>
          <a:lstStyle/>
          <a:p>
            <a:endParaRPr lang="en-GB"/>
          </a:p>
        </p:txBody>
      </p:sp>
      <p:sp>
        <p:nvSpPr>
          <p:cNvPr id="11" name="Subtitle 8"/>
          <p:cNvSpPr>
            <a:spLocks noGrp="1"/>
          </p:cNvSpPr>
          <p:nvPr>
            <p:ph type="subTitle" idx="4294967295" hasCustomPrompt="1"/>
          </p:nvPr>
        </p:nvSpPr>
        <p:spPr>
          <a:xfrm>
            <a:off x="4408778" y="2648424"/>
            <a:ext cx="3355602" cy="642155"/>
          </a:xfrm>
          <a:prstGeom prst="rect">
            <a:avLst/>
          </a:prstGeom>
        </p:spPr>
        <p:txBody>
          <a:bodyPr>
            <a:normAutofit/>
          </a:bodyPr>
          <a:lstStyle>
            <a:lvl1pPr marL="0" indent="0">
              <a:buClr>
                <a:schemeClr val="bg1"/>
              </a:buClr>
              <a:buFont typeface="Wingdings" panose="05000000000000000000" pitchFamily="2" charset="2"/>
              <a:buNone/>
              <a:defRPr sz="1800">
                <a:solidFill>
                  <a:schemeClr val="bg1"/>
                </a:solidFill>
              </a:defRPr>
            </a:lvl1pPr>
          </a:lstStyle>
          <a:p>
            <a:r>
              <a:rPr lang="en-GB" sz="1600"/>
              <a:t>Small explanation text to go here</a:t>
            </a:r>
          </a:p>
        </p:txBody>
      </p:sp>
      <p:sp>
        <p:nvSpPr>
          <p:cNvPr id="12" name="Text Placeholder 12"/>
          <p:cNvSpPr>
            <a:spLocks noGrp="1"/>
          </p:cNvSpPr>
          <p:nvPr>
            <p:ph type="body" sz="quarter" idx="14" hasCustomPrompt="1"/>
          </p:nvPr>
        </p:nvSpPr>
        <p:spPr>
          <a:xfrm>
            <a:off x="345613" y="4617964"/>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3" name="Text Placeholder 12"/>
          <p:cNvSpPr>
            <a:spLocks noGrp="1"/>
          </p:cNvSpPr>
          <p:nvPr>
            <p:ph type="body" sz="quarter" idx="15" hasCustomPrompt="1"/>
          </p:nvPr>
        </p:nvSpPr>
        <p:spPr>
          <a:xfrm>
            <a:off x="8461722" y="4702050"/>
            <a:ext cx="3332897" cy="638598"/>
          </a:xfrm>
          <a:prstGeom prst="rect">
            <a:avLst/>
          </a:prstGeom>
        </p:spPr>
        <p:txBody>
          <a:bodyPr anchor="b">
            <a:noAutofit/>
          </a:bodyPr>
          <a:lstStyle>
            <a:lvl1pPr marL="0" indent="0" algn="l">
              <a:buNone/>
              <a:defRPr sz="4000" b="1" spc="100" baseline="0">
                <a:solidFill>
                  <a:schemeClr val="bg1"/>
                </a:solidFill>
                <a:latin typeface="Arial" panose="020B0604020202020204" pitchFamily="34" charset="0"/>
                <a:ea typeface="Noto Sans SemBd" panose="020B0702040504020204" pitchFamily="34"/>
                <a:cs typeface="Arial" panose="020B0604020202020204" pitchFamily="34" charset="0"/>
              </a:defRPr>
            </a:lvl1pPr>
          </a:lstStyle>
          <a:p>
            <a:pPr lvl="0"/>
            <a:r>
              <a:rPr lang="en-US"/>
              <a:t>Stat here</a:t>
            </a:r>
            <a:endParaRPr lang="en-GB"/>
          </a:p>
        </p:txBody>
      </p:sp>
      <p:sp>
        <p:nvSpPr>
          <p:cNvPr id="14" name="Text Placeholder 20"/>
          <p:cNvSpPr>
            <a:spLocks noGrp="1"/>
          </p:cNvSpPr>
          <p:nvPr>
            <p:ph type="body" sz="quarter" idx="17" hasCustomPrompt="1"/>
          </p:nvPr>
        </p:nvSpPr>
        <p:spPr>
          <a:xfrm>
            <a:off x="8473918" y="5341310"/>
            <a:ext cx="3332163" cy="647939"/>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5" name="Text Placeholder 20"/>
          <p:cNvSpPr>
            <a:spLocks noGrp="1"/>
          </p:cNvSpPr>
          <p:nvPr>
            <p:ph type="body" sz="quarter" idx="16" hasCustomPrompt="1"/>
          </p:nvPr>
        </p:nvSpPr>
        <p:spPr>
          <a:xfrm>
            <a:off x="346075" y="5257224"/>
            <a:ext cx="3332163" cy="572783"/>
          </a:xfrm>
          <a:prstGeom prst="rect">
            <a:avLst/>
          </a:prstGeom>
        </p:spPr>
        <p:txBody>
          <a:bodyPr/>
          <a:lstStyle>
            <a:lvl1pPr marL="0" indent="0">
              <a:buClr>
                <a:schemeClr val="bg1"/>
              </a:buClr>
              <a:buFont typeface="Wingdings" panose="05000000000000000000" pitchFamily="2" charset="2"/>
              <a:buNone/>
              <a:defRPr>
                <a:solidFill>
                  <a:schemeClr val="bg1"/>
                </a:solidFill>
              </a:defRPr>
            </a:lvl1pPr>
          </a:lstStyle>
          <a:p>
            <a:r>
              <a:rPr lang="en-GB"/>
              <a:t>Small explanation text to go here</a:t>
            </a:r>
          </a:p>
        </p:txBody>
      </p:sp>
      <p:sp>
        <p:nvSpPr>
          <p:cNvPr id="16" name="Title Placeholder 1"/>
          <p:cNvSpPr>
            <a:spLocks noGrp="1"/>
          </p:cNvSpPr>
          <p:nvPr>
            <p:ph type="title" hasCustomPrompt="1"/>
          </p:nvPr>
        </p:nvSpPr>
        <p:spPr>
          <a:xfrm>
            <a:off x="401841" y="246376"/>
            <a:ext cx="10515600" cy="1205058"/>
          </a:xfrm>
          <a:prstGeom prst="rect">
            <a:avLst/>
          </a:prstGeom>
        </p:spPr>
        <p:txBody>
          <a:bodyPr vert="horz" lIns="91440" tIns="45720" rIns="91440" bIns="45720" rtlCol="0" anchor="ctr">
            <a:normAutofit/>
          </a:bodyPr>
          <a:lstStyle>
            <a:lvl1pPr>
              <a:defRPr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7576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Klõpsake peakirja stiili muutmiseks</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638868389"/>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71" r:id="rId4"/>
    <p:sldLayoutId id="2147483662" r:id="rId5"/>
    <p:sldLayoutId id="2147483670" r:id="rId6"/>
    <p:sldLayoutId id="2147483665" r:id="rId7"/>
    <p:sldLayoutId id="2147483668" r:id="rId8"/>
    <p:sldLayoutId id="2147483667" r:id="rId9"/>
    <p:sldLayoutId id="2147483669" r:id="rId10"/>
    <p:sldLayoutId id="2147483666"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8248" y="1301677"/>
            <a:ext cx="10515600" cy="1205058"/>
          </a:xfrm>
          <a:prstGeom prst="rect">
            <a:avLst/>
          </a:prstGeom>
        </p:spPr>
        <p:txBody>
          <a:bodyPr vert="horz" lIns="91440" tIns="45720" rIns="91440" bIns="45720" anchor="ctr">
            <a:normAutofit/>
          </a:bodyPr>
          <a:lstStyle/>
          <a:p>
            <a:r>
              <a:t>●Ракнете, ба да редактирате стила на главното Наглавие</a:t>
            </a: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276" y="-217719"/>
            <a:ext cx="3210721" cy="1806030"/>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98" y="6124254"/>
            <a:ext cx="2066827" cy="297674"/>
          </a:xfrm>
          <a:prstGeom prst="rect">
            <a:avLst/>
          </a:prstGeom>
        </p:spPr>
      </p:pic>
    </p:spTree>
    <p:extLst>
      <p:ext uri="{BB962C8B-B14F-4D97-AF65-F5344CB8AC3E}">
        <p14:creationId xmlns:p14="http://schemas.microsoft.com/office/powerpoint/2010/main" val="2453870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ebgate.ec.europa.eu/cas/mobile" TargetMode="Externa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emf"/></Relationships>
</file>

<file path=ppt/slides/_rels/slide17.xml.rels><?xml version="1.0" encoding="UTF-8" standalone="yes"?>
<Relationships xmlns="http://schemas.openxmlformats.org/package/2006/relationships"><Relationship Id="rId3" Type="http://schemas.openxmlformats.org/officeDocument/2006/relationships/hyperlink" Target="https://webgate.ec.europa.eu/cas/manuals/EU_Login_Tutorial.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EU-LOGIN-EXTERNAL-SUPPORT@ec.europa.eu" TargetMode="External"/><Relationship Id="rId4" Type="http://schemas.openxmlformats.org/officeDocument/2006/relationships/hyperlink" Target="https://ec.europa.eu/sfc/sites/default/files/Adding_2_Factor_Authentication_to_your_EU_Login_Account_0.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uropa.eu/europass/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ecas.ec.europa.eu/cas/abou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EU-LOGIN-EXTERNAL-SUPPORT@ec.europa.e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178260" y="2655449"/>
            <a:ext cx="6629013" cy="2493200"/>
          </a:xfrm>
        </p:spPr>
        <p:txBody>
          <a:bodyPr>
            <a:normAutofit fontScale="77500" lnSpcReduction="20000"/>
          </a:bodyPr>
          <a:lstStyle/>
          <a:p>
            <a:pPr>
              <a:lnSpc>
                <a:spcPct val="150000"/>
              </a:lnSpc>
            </a:pPr>
            <a:r>
              <a:rPr dirty="0" err="1"/>
              <a:t>Europassi</a:t>
            </a:r>
            <a:r>
              <a:rPr dirty="0"/>
              <a:t> </a:t>
            </a:r>
            <a:r>
              <a:rPr lang="et-EE" dirty="0"/>
              <a:t>sisse logimine</a:t>
            </a:r>
            <a:r>
              <a:rPr dirty="0"/>
              <a:t> ja </a:t>
            </a:r>
            <a:r>
              <a:rPr dirty="0" err="1"/>
              <a:t>kahe</a:t>
            </a:r>
            <a:r>
              <a:rPr lang="et-EE"/>
              <a:t>astmeline</a:t>
            </a:r>
            <a:r>
              <a:t> </a:t>
            </a:r>
            <a:r>
              <a:rPr dirty="0" err="1"/>
              <a:t>autentimine</a:t>
            </a:r>
            <a:endParaRPr dirty="0"/>
          </a:p>
        </p:txBody>
      </p:sp>
    </p:spTree>
    <p:extLst>
      <p:ext uri="{BB962C8B-B14F-4D97-AF65-F5344CB8AC3E}">
        <p14:creationId xmlns:p14="http://schemas.microsoft.com/office/powerpoint/2010/main" val="5500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77767" cy="2910441"/>
          </a:xfrm>
          <a:prstGeom prst="rect">
            <a:avLst/>
          </a:prstGeom>
        </p:spPr>
        <p:txBody>
          <a:bodyPr>
            <a:normAutofit/>
          </a:bodyPr>
          <a:lstStyle/>
          <a:p>
            <a:pPr>
              <a:defRPr sz="2000"/>
            </a:pPr>
            <a:r>
              <a:rPr dirty="0" err="1" smtClean="0"/>
              <a:t>Pärast</a:t>
            </a:r>
            <a:r>
              <a:rPr dirty="0" smtClean="0"/>
              <a:t> </a:t>
            </a:r>
            <a:r>
              <a:rPr dirty="0"/>
              <a:t>EU </a:t>
            </a:r>
            <a:r>
              <a:rPr dirty="0" err="1"/>
              <a:t>Logini</a:t>
            </a:r>
            <a:r>
              <a:rPr dirty="0"/>
              <a:t> </a:t>
            </a:r>
            <a:r>
              <a:rPr dirty="0" err="1"/>
              <a:t>mobiilirakenduse</a:t>
            </a:r>
            <a:r>
              <a:rPr dirty="0"/>
              <a:t> </a:t>
            </a:r>
            <a:r>
              <a:rPr dirty="0" err="1"/>
              <a:t>paigaldamist</a:t>
            </a:r>
            <a:r>
              <a:rPr dirty="0"/>
              <a:t> </a:t>
            </a:r>
            <a:r>
              <a:rPr dirty="0" err="1"/>
              <a:t>avage</a:t>
            </a:r>
            <a:r>
              <a:rPr dirty="0"/>
              <a:t> see </a:t>
            </a:r>
            <a:r>
              <a:rPr dirty="0" err="1"/>
              <a:t>ja</a:t>
            </a:r>
            <a:r>
              <a:rPr dirty="0"/>
              <a:t> </a:t>
            </a:r>
            <a:r>
              <a:rPr b="1" dirty="0" err="1"/>
              <a:t>kasutage</a:t>
            </a:r>
            <a:r>
              <a:rPr b="1" dirty="0"/>
              <a:t> </a:t>
            </a:r>
            <a:r>
              <a:rPr b="1" dirty="0" err="1"/>
              <a:t>valikut</a:t>
            </a:r>
            <a:r>
              <a:rPr b="1" dirty="0"/>
              <a:t> „</a:t>
            </a:r>
            <a:r>
              <a:rPr b="1" dirty="0" err="1"/>
              <a:t>Initialise</a:t>
            </a:r>
            <a:r>
              <a:rPr b="1" dirty="0"/>
              <a:t>“</a:t>
            </a:r>
            <a:r>
              <a:rPr dirty="0"/>
              <a:t>. </a:t>
            </a:r>
            <a:endParaRPr sz="2000" dirty="0"/>
          </a:p>
          <a:p>
            <a:pPr>
              <a:defRPr sz="2000"/>
            </a:pPr>
            <a:r>
              <a:rPr dirty="0" err="1"/>
              <a:t>Järgige</a:t>
            </a:r>
            <a:r>
              <a:rPr dirty="0"/>
              <a:t> </a:t>
            </a:r>
            <a:r>
              <a:rPr dirty="0" err="1"/>
              <a:t>ekraanil</a:t>
            </a:r>
            <a:r>
              <a:rPr dirty="0"/>
              <a:t> </a:t>
            </a:r>
            <a:r>
              <a:rPr dirty="0" err="1"/>
              <a:t>olevaid</a:t>
            </a:r>
            <a:r>
              <a:rPr dirty="0"/>
              <a:t> </a:t>
            </a:r>
            <a:r>
              <a:rPr dirty="0" err="1"/>
              <a:t>juhiseid</a:t>
            </a:r>
            <a:r>
              <a:rPr b="1" dirty="0"/>
              <a:t>*</a:t>
            </a:r>
            <a:r>
              <a:rPr dirty="0"/>
              <a:t>. </a:t>
            </a:r>
            <a:r>
              <a:rPr dirty="0" err="1"/>
              <a:t>Oma</a:t>
            </a:r>
            <a:r>
              <a:rPr dirty="0"/>
              <a:t> </a:t>
            </a:r>
            <a:r>
              <a:rPr dirty="0" err="1"/>
              <a:t>arvuti</a:t>
            </a:r>
            <a:r>
              <a:rPr dirty="0"/>
              <a:t> </a:t>
            </a:r>
            <a:r>
              <a:rPr dirty="0" err="1"/>
              <a:t>veebilehitsejas</a:t>
            </a:r>
            <a:r>
              <a:rPr dirty="0"/>
              <a:t> </a:t>
            </a:r>
            <a:r>
              <a:rPr b="1" dirty="0"/>
              <a:t>minge </a:t>
            </a:r>
            <a:r>
              <a:rPr b="1" dirty="0" err="1"/>
              <a:t>järgmisele</a:t>
            </a:r>
            <a:r>
              <a:rPr b="1" dirty="0"/>
              <a:t> </a:t>
            </a:r>
            <a:r>
              <a:rPr b="1" dirty="0" err="1"/>
              <a:t>veebiaadressile</a:t>
            </a:r>
            <a:r>
              <a:rPr dirty="0"/>
              <a:t>: </a:t>
            </a:r>
            <a:r>
              <a:rPr dirty="0">
                <a:hlinkClick r:id="rId3"/>
              </a:rPr>
              <a:t>https://</a:t>
            </a:r>
            <a:r>
              <a:rPr dirty="0" smtClean="0">
                <a:hlinkClick r:id="rId3"/>
              </a:rPr>
              <a:t>webgate.ec.europa.eu/cas/mobile</a:t>
            </a:r>
            <a:r>
              <a:rPr dirty="0" smtClean="0"/>
              <a:t>.</a:t>
            </a:r>
            <a:endParaRPr lang="it-IT" dirty="0" smtClean="0"/>
          </a:p>
          <a:p>
            <a:pPr>
              <a:defRPr sz="2000"/>
            </a:pPr>
            <a:r>
              <a:rPr dirty="0" err="1" smtClean="0"/>
              <a:t>Vajaduse</a:t>
            </a:r>
            <a:r>
              <a:rPr dirty="0" smtClean="0"/>
              <a:t> </a:t>
            </a:r>
            <a:r>
              <a:rPr dirty="0" err="1"/>
              <a:t>korral</a:t>
            </a:r>
            <a:r>
              <a:rPr dirty="0"/>
              <a:t> </a:t>
            </a:r>
            <a:r>
              <a:rPr dirty="0" err="1"/>
              <a:t>autentige</a:t>
            </a:r>
            <a:r>
              <a:rPr dirty="0"/>
              <a:t> </a:t>
            </a:r>
            <a:r>
              <a:rPr dirty="0" err="1"/>
              <a:t>uuesti</a:t>
            </a:r>
            <a:r>
              <a:rPr dirty="0"/>
              <a:t> </a:t>
            </a:r>
            <a:r>
              <a:rPr dirty="0" err="1"/>
              <a:t>oma</a:t>
            </a:r>
            <a:r>
              <a:rPr dirty="0"/>
              <a:t> </a:t>
            </a:r>
            <a:r>
              <a:rPr dirty="0" err="1"/>
              <a:t>kasutajanime</a:t>
            </a:r>
            <a:r>
              <a:rPr dirty="0"/>
              <a:t> </a:t>
            </a:r>
            <a:r>
              <a:rPr dirty="0" err="1"/>
              <a:t>ja</a:t>
            </a:r>
            <a:r>
              <a:rPr dirty="0"/>
              <a:t> </a:t>
            </a:r>
            <a:r>
              <a:rPr dirty="0" err="1"/>
              <a:t>salasõnaga</a:t>
            </a:r>
            <a:r>
              <a:rPr dirty="0"/>
              <a:t>)</a:t>
            </a:r>
            <a:endParaRPr sz="2000" dirty="0"/>
          </a:p>
          <a:p>
            <a:endParaRPr sz="2000" dirty="0"/>
          </a:p>
        </p:txBody>
      </p:sp>
      <p:pic>
        <p:nvPicPr>
          <p:cNvPr id="3" name="Picture 2"/>
          <p:cNvPicPr>
            <a:picLocks noChangeAspect="1"/>
          </p:cNvPicPr>
          <p:nvPr/>
        </p:nvPicPr>
        <p:blipFill>
          <a:blip r:embed="rId4"/>
          <a:stretch>
            <a:fillRect/>
          </a:stretch>
        </p:blipFill>
        <p:spPr>
          <a:xfrm>
            <a:off x="7002367" y="2193287"/>
            <a:ext cx="2542640" cy="4161428"/>
          </a:xfrm>
          <a:prstGeom prst="rect">
            <a:avLst/>
          </a:prstGeom>
        </p:spPr>
      </p:pic>
      <p:pic>
        <p:nvPicPr>
          <p:cNvPr id="8" name="Picture 7"/>
          <p:cNvPicPr>
            <a:picLocks noChangeAspect="1"/>
          </p:cNvPicPr>
          <p:nvPr/>
        </p:nvPicPr>
        <p:blipFill>
          <a:blip r:embed="rId5"/>
          <a:stretch>
            <a:fillRect/>
          </a:stretch>
        </p:blipFill>
        <p:spPr>
          <a:xfrm>
            <a:off x="9433438" y="2377440"/>
            <a:ext cx="2355994" cy="3970430"/>
          </a:xfrm>
          <a:prstGeom prst="rect">
            <a:avLst/>
          </a:prstGeom>
        </p:spPr>
      </p:pic>
      <p:sp>
        <p:nvSpPr>
          <p:cNvPr id="9" name="TextBox 8"/>
          <p:cNvSpPr txBox="1"/>
          <p:nvPr/>
        </p:nvSpPr>
        <p:spPr>
          <a:xfrm>
            <a:off x="6508022" y="2238670"/>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283834" y="2193287"/>
            <a:ext cx="301686" cy="369332"/>
          </a:xfrm>
          <a:prstGeom prst="rect">
            <a:avLst/>
          </a:prstGeom>
          <a:noFill/>
        </p:spPr>
        <p:txBody>
          <a:bodyPr wrap="none">
            <a:spAutoFit/>
          </a:bodyPr>
          <a:lstStyle/>
          <a:p>
            <a:pPr>
              <a:defRPr b="1"/>
            </a:pPr>
            <a:r>
              <a:t>2</a:t>
            </a:r>
            <a:endParaRPr b="1"/>
          </a:p>
        </p:txBody>
      </p:sp>
      <p:sp>
        <p:nvSpPr>
          <p:cNvPr id="12" name="TextBox 11"/>
          <p:cNvSpPr txBox="1"/>
          <p:nvPr/>
        </p:nvSpPr>
        <p:spPr>
          <a:xfrm>
            <a:off x="289658" y="6373002"/>
            <a:ext cx="11471640" cy="738664"/>
          </a:xfrm>
          <a:prstGeom prst="rect">
            <a:avLst/>
          </a:prstGeom>
          <a:noFill/>
        </p:spPr>
        <p:txBody>
          <a:bodyPr wrap="square">
            <a:spAutoFit/>
          </a:bodyPr>
          <a:lstStyle/>
          <a:p>
            <a:pPr>
              <a:defRPr sz="1400" b="1"/>
            </a:pPr>
            <a:r>
              <a:t>*Kui olete EU Logini mobiilirakenduse juba teise seadmega parafeerinud, palutakse teil autentida juba registreeritud seade. Pange tähele, et EU Logini mobiilirakendus saab registreerida ainult ühe konto ja konto saab registreerida ainult ühes mobiilirakenduses.</a:t>
            </a:r>
            <a:endParaRPr sz="1400" b="1"/>
          </a:p>
          <a:p>
            <a:endParaRPr sz="1400"/>
          </a:p>
        </p:txBody>
      </p:sp>
      <p:sp>
        <p:nvSpPr>
          <p:cNvPr id="13" name="Title 5">
            <a:extLst>
              <a:ext uri="{FF2B5EF4-FFF2-40B4-BE49-F238E27FC236}">
                <a16:creationId xmlns:a16="http://schemas.microsoft.com/office/drawing/2014/main" id="{8288DDEE-7080-41AD-A985-01D5F859E105}"/>
              </a:ext>
            </a:extLst>
          </p:cNvPr>
          <p:cNvSpPr txBox="1">
            <a:spLocks/>
          </p:cNvSpPr>
          <p:nvPr/>
        </p:nvSpPr>
        <p:spPr>
          <a:xfrm>
            <a:off x="492668" y="1540296"/>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Mõlemal seadmel</a:t>
            </a:r>
            <a:endParaRPr sz="2800">
              <a:solidFill>
                <a:srgbClr val="C65094"/>
              </a:solidFill>
            </a:endParaRPr>
          </a:p>
        </p:txBody>
      </p:sp>
      <p:sp>
        <p:nvSpPr>
          <p:cNvPr id="15" name="Rectangle 14"/>
          <p:cNvSpPr/>
          <p:nvPr/>
        </p:nvSpPr>
        <p:spPr>
          <a:xfrm>
            <a:off x="595652" y="112167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Kahetegurilise autentimise lisamine</a:t>
            </a:r>
            <a:endParaRPr sz="360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7371" y="1808164"/>
            <a:ext cx="740651" cy="740651"/>
          </a:xfrm>
          <a:prstGeom prst="rect">
            <a:avLst/>
          </a:prstGeom>
        </p:spPr>
      </p:pic>
      <p:cxnSp>
        <p:nvCxnSpPr>
          <p:cNvPr id="17" name="Elbow Connector 16"/>
          <p:cNvCxnSpPr/>
          <p:nvPr/>
        </p:nvCxnSpPr>
        <p:spPr>
          <a:xfrm>
            <a:off x="5688531" y="3599848"/>
            <a:ext cx="1408955" cy="22321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1030" y="1954986"/>
            <a:ext cx="376341" cy="3763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4681" y="1800266"/>
            <a:ext cx="821723" cy="821723"/>
          </a:xfrm>
          <a:prstGeom prst="rect">
            <a:avLst/>
          </a:prstGeom>
        </p:spPr>
      </p:pic>
    </p:spTree>
    <p:extLst>
      <p:ext uri="{BB962C8B-B14F-4D97-AF65-F5344CB8AC3E}">
        <p14:creationId xmlns:p14="http://schemas.microsoft.com/office/powerpoint/2010/main" val="394024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327710" cy="2910441"/>
          </a:xfrm>
          <a:prstGeom prst="rect">
            <a:avLst/>
          </a:prstGeom>
        </p:spPr>
        <p:txBody>
          <a:bodyPr>
            <a:normAutofit lnSpcReduction="10000"/>
          </a:bodyPr>
          <a:lstStyle/>
          <a:p>
            <a:pPr>
              <a:defRPr sz="2000"/>
            </a:pPr>
            <a:r>
              <a:rPr dirty="0" err="1"/>
              <a:t>Klõpsake</a:t>
            </a:r>
            <a:r>
              <a:rPr dirty="0"/>
              <a:t> </a:t>
            </a:r>
            <a:r>
              <a:rPr dirty="0" err="1"/>
              <a:t>nupul</a:t>
            </a:r>
            <a:r>
              <a:rPr dirty="0"/>
              <a:t> „</a:t>
            </a:r>
            <a:r>
              <a:rPr b="1" dirty="0"/>
              <a:t>Lisa </a:t>
            </a:r>
            <a:r>
              <a:rPr b="1" dirty="0" err="1"/>
              <a:t>mobiilseade</a:t>
            </a:r>
            <a:r>
              <a:rPr b="1" dirty="0"/>
              <a:t>“</a:t>
            </a:r>
            <a:r>
              <a:rPr dirty="0"/>
              <a:t>. </a:t>
            </a:r>
            <a:endParaRPr sz="2000" dirty="0"/>
          </a:p>
          <a:p>
            <a:pPr>
              <a:defRPr sz="2000"/>
            </a:pPr>
            <a:r>
              <a:rPr dirty="0" err="1"/>
              <a:t>Märkige</a:t>
            </a:r>
            <a:r>
              <a:rPr dirty="0"/>
              <a:t> </a:t>
            </a:r>
            <a:r>
              <a:rPr dirty="0" err="1"/>
              <a:t>väljale</a:t>
            </a:r>
            <a:r>
              <a:rPr dirty="0"/>
              <a:t> „</a:t>
            </a:r>
            <a:r>
              <a:rPr dirty="0" err="1"/>
              <a:t>Teie</a:t>
            </a:r>
            <a:r>
              <a:rPr dirty="0"/>
              <a:t> </a:t>
            </a:r>
            <a:r>
              <a:rPr dirty="0" err="1"/>
              <a:t>seadme</a:t>
            </a:r>
            <a:r>
              <a:rPr dirty="0"/>
              <a:t> </a:t>
            </a:r>
            <a:r>
              <a:rPr dirty="0" err="1"/>
              <a:t>nimi</a:t>
            </a:r>
            <a:r>
              <a:rPr dirty="0"/>
              <a:t>“ </a:t>
            </a:r>
            <a:r>
              <a:rPr b="1" dirty="0" err="1"/>
              <a:t>nimi</a:t>
            </a:r>
            <a:r>
              <a:rPr b="1" dirty="0"/>
              <a:t>, mis </a:t>
            </a:r>
            <a:r>
              <a:rPr b="1" dirty="0" err="1"/>
              <a:t>võimaldab</a:t>
            </a:r>
            <a:r>
              <a:rPr b="1" dirty="0"/>
              <a:t> </a:t>
            </a:r>
            <a:r>
              <a:rPr dirty="0" err="1"/>
              <a:t>meeles</a:t>
            </a:r>
            <a:r>
              <a:rPr dirty="0"/>
              <a:t> </a:t>
            </a:r>
            <a:r>
              <a:rPr dirty="0" err="1"/>
              <a:t>pidada</a:t>
            </a:r>
            <a:r>
              <a:rPr dirty="0"/>
              <a:t>, </a:t>
            </a:r>
            <a:r>
              <a:rPr dirty="0" err="1"/>
              <a:t>millisele</a:t>
            </a:r>
            <a:r>
              <a:rPr dirty="0"/>
              <a:t> </a:t>
            </a:r>
            <a:r>
              <a:rPr dirty="0" err="1"/>
              <a:t>seadmele</a:t>
            </a:r>
            <a:r>
              <a:rPr dirty="0"/>
              <a:t> see </a:t>
            </a:r>
            <a:r>
              <a:rPr dirty="0" err="1"/>
              <a:t>viitab</a:t>
            </a:r>
            <a:r>
              <a:rPr dirty="0"/>
              <a:t> (</a:t>
            </a:r>
            <a:r>
              <a:rPr dirty="0" err="1"/>
              <a:t>nt</a:t>
            </a:r>
            <a:r>
              <a:rPr dirty="0"/>
              <a:t> My Android-</a:t>
            </a:r>
            <a:r>
              <a:rPr dirty="0" err="1"/>
              <a:t>telefon</a:t>
            </a:r>
            <a:r>
              <a:rPr dirty="0"/>
              <a:t>).</a:t>
            </a:r>
            <a:endParaRPr sz="2000" dirty="0"/>
          </a:p>
          <a:p>
            <a:r>
              <a:rPr sz="2000" b="1" dirty="0" err="1"/>
              <a:t>Sisestage</a:t>
            </a:r>
            <a:r>
              <a:rPr sz="2000" b="1" dirty="0"/>
              <a:t> </a:t>
            </a:r>
            <a:r>
              <a:rPr sz="2000" b="1" dirty="0" err="1"/>
              <a:t>neljakohaline</a:t>
            </a:r>
            <a:r>
              <a:rPr sz="2000" b="1" dirty="0"/>
              <a:t> PIN-</a:t>
            </a:r>
            <a:r>
              <a:rPr sz="2000" b="1" dirty="0" err="1"/>
              <a:t>kood</a:t>
            </a:r>
            <a:r>
              <a:rPr sz="2000" b="1" dirty="0"/>
              <a:t> </a:t>
            </a:r>
            <a:r>
              <a:rPr sz="2000" dirty="0"/>
              <a:t>ja </a:t>
            </a:r>
            <a:r>
              <a:rPr sz="2000" dirty="0" err="1"/>
              <a:t>sisestage</a:t>
            </a:r>
            <a:r>
              <a:rPr sz="2000" dirty="0"/>
              <a:t> see PIN-</a:t>
            </a:r>
            <a:r>
              <a:rPr sz="2000" dirty="0" err="1"/>
              <a:t>koodi</a:t>
            </a:r>
            <a:r>
              <a:rPr sz="2000" dirty="0"/>
              <a:t> </a:t>
            </a:r>
            <a:r>
              <a:rPr sz="2000" dirty="0" err="1"/>
              <a:t>väljale</a:t>
            </a:r>
            <a:r>
              <a:rPr sz="2000" dirty="0"/>
              <a:t> </a:t>
            </a:r>
            <a:r>
              <a:rPr dirty="0">
                <a:solidFill>
                  <a:schemeClr val="tx1"/>
                </a:solidFill>
              </a:rPr>
              <a:t>(vali PIN-</a:t>
            </a:r>
            <a:r>
              <a:rPr dirty="0" err="1">
                <a:solidFill>
                  <a:schemeClr val="tx1"/>
                </a:solidFill>
              </a:rPr>
              <a:t>kood</a:t>
            </a:r>
            <a:r>
              <a:rPr dirty="0">
                <a:solidFill>
                  <a:schemeClr val="tx1"/>
                </a:solidFill>
              </a:rPr>
              <a:t>, </a:t>
            </a:r>
            <a:r>
              <a:rPr dirty="0" err="1">
                <a:solidFill>
                  <a:schemeClr val="tx1"/>
                </a:solidFill>
              </a:rPr>
              <a:t>mida</a:t>
            </a:r>
            <a:r>
              <a:rPr dirty="0">
                <a:solidFill>
                  <a:schemeClr val="tx1"/>
                </a:solidFill>
              </a:rPr>
              <a:t> </a:t>
            </a:r>
            <a:r>
              <a:rPr dirty="0" err="1">
                <a:solidFill>
                  <a:schemeClr val="tx1"/>
                </a:solidFill>
              </a:rPr>
              <a:t>saate</a:t>
            </a:r>
            <a:r>
              <a:rPr dirty="0">
                <a:solidFill>
                  <a:schemeClr val="tx1"/>
                </a:solidFill>
              </a:rPr>
              <a:t> </a:t>
            </a:r>
            <a:r>
              <a:rPr dirty="0" err="1">
                <a:solidFill>
                  <a:schemeClr val="tx1"/>
                </a:solidFill>
              </a:rPr>
              <a:t>kergesti</a:t>
            </a:r>
            <a:r>
              <a:rPr dirty="0">
                <a:solidFill>
                  <a:schemeClr val="tx1"/>
                </a:solidFill>
              </a:rPr>
              <a:t> </a:t>
            </a:r>
            <a:r>
              <a:rPr dirty="0" err="1">
                <a:solidFill>
                  <a:schemeClr val="tx1"/>
                </a:solidFill>
              </a:rPr>
              <a:t>meelde</a:t>
            </a:r>
            <a:r>
              <a:rPr dirty="0">
                <a:solidFill>
                  <a:schemeClr val="tx1"/>
                </a:solidFill>
              </a:rPr>
              <a:t> </a:t>
            </a:r>
            <a:r>
              <a:rPr dirty="0" err="1">
                <a:solidFill>
                  <a:schemeClr val="tx1"/>
                </a:solidFill>
              </a:rPr>
              <a:t>jätta</a:t>
            </a:r>
            <a:r>
              <a:rPr dirty="0">
                <a:solidFill>
                  <a:schemeClr val="tx1"/>
                </a:solidFill>
              </a:rPr>
              <a:t>, </a:t>
            </a:r>
            <a:r>
              <a:rPr dirty="0" err="1">
                <a:solidFill>
                  <a:schemeClr val="tx1"/>
                </a:solidFill>
              </a:rPr>
              <a:t>kuid</a:t>
            </a:r>
            <a:r>
              <a:rPr dirty="0">
                <a:solidFill>
                  <a:schemeClr val="tx1"/>
                </a:solidFill>
              </a:rPr>
              <a:t> </a:t>
            </a:r>
            <a:r>
              <a:rPr dirty="0" err="1">
                <a:solidFill>
                  <a:schemeClr val="tx1"/>
                </a:solidFill>
              </a:rPr>
              <a:t>ei</a:t>
            </a:r>
            <a:r>
              <a:rPr dirty="0">
                <a:solidFill>
                  <a:schemeClr val="tx1"/>
                </a:solidFill>
              </a:rPr>
              <a:t> ole </a:t>
            </a:r>
            <a:r>
              <a:rPr dirty="0" err="1">
                <a:solidFill>
                  <a:schemeClr val="tx1"/>
                </a:solidFill>
              </a:rPr>
              <a:t>lihtne</a:t>
            </a:r>
            <a:r>
              <a:rPr dirty="0">
                <a:solidFill>
                  <a:schemeClr val="tx1"/>
                </a:solidFill>
              </a:rPr>
              <a:t> </a:t>
            </a:r>
            <a:r>
              <a:rPr dirty="0" err="1">
                <a:solidFill>
                  <a:schemeClr val="tx1"/>
                </a:solidFill>
              </a:rPr>
              <a:t>arvata</a:t>
            </a:r>
            <a:r>
              <a:rPr dirty="0">
                <a:solidFill>
                  <a:schemeClr val="tx1"/>
                </a:solidFill>
              </a:rPr>
              <a:t>)</a:t>
            </a:r>
          </a:p>
          <a:p>
            <a:pPr>
              <a:defRPr sz="2000"/>
            </a:pPr>
            <a:r>
              <a:rPr dirty="0" err="1"/>
              <a:t>Sisestage</a:t>
            </a:r>
            <a:r>
              <a:rPr dirty="0"/>
              <a:t> </a:t>
            </a:r>
            <a:r>
              <a:rPr dirty="0" err="1"/>
              <a:t>sama</a:t>
            </a:r>
            <a:r>
              <a:rPr dirty="0"/>
              <a:t> 4 </a:t>
            </a:r>
            <a:r>
              <a:rPr dirty="0" err="1"/>
              <a:t>numbrit</a:t>
            </a:r>
            <a:r>
              <a:rPr dirty="0"/>
              <a:t> </a:t>
            </a:r>
            <a:r>
              <a:rPr dirty="0" err="1"/>
              <a:t>kinnitusväljale</a:t>
            </a:r>
            <a:endParaRPr sz="2000" dirty="0"/>
          </a:p>
          <a:p>
            <a:pPr>
              <a:defRPr sz="2000"/>
            </a:pPr>
            <a:r>
              <a:rPr dirty="0" err="1"/>
              <a:t>Kui</a:t>
            </a:r>
            <a:r>
              <a:rPr dirty="0"/>
              <a:t> </a:t>
            </a:r>
            <a:r>
              <a:rPr dirty="0" err="1"/>
              <a:t>olete</a:t>
            </a:r>
            <a:r>
              <a:rPr dirty="0"/>
              <a:t> </a:t>
            </a:r>
            <a:r>
              <a:rPr dirty="0" err="1"/>
              <a:t>valmis</a:t>
            </a:r>
            <a:r>
              <a:rPr dirty="0"/>
              <a:t>, </a:t>
            </a:r>
            <a:r>
              <a:rPr dirty="0" err="1"/>
              <a:t>klõpsake</a:t>
            </a:r>
            <a:r>
              <a:rPr dirty="0"/>
              <a:t> </a:t>
            </a:r>
            <a:r>
              <a:rPr dirty="0" err="1"/>
              <a:t>nupul</a:t>
            </a:r>
            <a:r>
              <a:rPr dirty="0"/>
              <a:t> „</a:t>
            </a:r>
            <a:r>
              <a:rPr b="1" dirty="0" err="1"/>
              <a:t>Esita</a:t>
            </a:r>
            <a:r>
              <a:rPr b="1" dirty="0"/>
              <a:t>“</a:t>
            </a:r>
            <a:r>
              <a:rPr dirty="0"/>
              <a:t>.</a:t>
            </a:r>
            <a:endParaRPr sz="2000" dirty="0"/>
          </a:p>
        </p:txBody>
      </p:sp>
      <p:pic>
        <p:nvPicPr>
          <p:cNvPr id="2" name="Picture 1"/>
          <p:cNvPicPr>
            <a:picLocks noChangeAspect="1"/>
          </p:cNvPicPr>
          <p:nvPr/>
        </p:nvPicPr>
        <p:blipFill>
          <a:blip r:embed="rId3"/>
          <a:stretch>
            <a:fillRect/>
          </a:stretch>
        </p:blipFill>
        <p:spPr>
          <a:xfrm>
            <a:off x="6708808" y="3182351"/>
            <a:ext cx="1731224" cy="1180344"/>
          </a:xfrm>
          <a:prstGeom prst="rect">
            <a:avLst/>
          </a:prstGeom>
        </p:spPr>
      </p:pic>
      <p:pic>
        <p:nvPicPr>
          <p:cNvPr id="4" name="Picture 3"/>
          <p:cNvPicPr>
            <a:picLocks noChangeAspect="1"/>
          </p:cNvPicPr>
          <p:nvPr/>
        </p:nvPicPr>
        <p:blipFill>
          <a:blip r:embed="rId4"/>
          <a:stretch>
            <a:fillRect/>
          </a:stretch>
        </p:blipFill>
        <p:spPr>
          <a:xfrm>
            <a:off x="8440032" y="2382408"/>
            <a:ext cx="3292715" cy="4061936"/>
          </a:xfrm>
          <a:prstGeom prst="rect">
            <a:avLst/>
          </a:prstGeom>
        </p:spPr>
      </p:pic>
      <p:sp>
        <p:nvSpPr>
          <p:cNvPr id="9" name="TextBox 8"/>
          <p:cNvSpPr txBox="1"/>
          <p:nvPr/>
        </p:nvSpPr>
        <p:spPr>
          <a:xfrm>
            <a:off x="6785810" y="3182351"/>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440032" y="2347334"/>
            <a:ext cx="301686" cy="369332"/>
          </a:xfrm>
          <a:prstGeom prst="rect">
            <a:avLst/>
          </a:prstGeom>
          <a:noFill/>
        </p:spPr>
        <p:txBody>
          <a:bodyPr wrap="none">
            <a:spAutoFit/>
          </a:bodyPr>
          <a:lstStyle/>
          <a:p>
            <a:pPr>
              <a:defRPr b="1"/>
            </a:pPr>
            <a:r>
              <a:t>2</a:t>
            </a:r>
            <a:endParaRPr b="1"/>
          </a:p>
        </p:txBody>
      </p:sp>
      <p:sp>
        <p:nvSpPr>
          <p:cNvPr id="8" name="Title 5">
            <a:extLst>
              <a:ext uri="{FF2B5EF4-FFF2-40B4-BE49-F238E27FC236}">
                <a16:creationId xmlns:a16="http://schemas.microsoft.com/office/drawing/2014/main" id="{10B6AC69-24F0-4623-8344-F57FE880C1AF}"/>
              </a:ext>
            </a:extLst>
          </p:cNvPr>
          <p:cNvSpPr txBox="1">
            <a:spLocks/>
          </p:cNvSpPr>
          <p:nvPr/>
        </p:nvSpPr>
        <p:spPr>
          <a:xfrm>
            <a:off x="469750" y="1511997"/>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Sülearvutil/lauaarvutil</a:t>
            </a:r>
            <a:endParaRPr sz="2800">
              <a:solidFill>
                <a:srgbClr val="C65094"/>
              </a:solidFill>
            </a:endParaRPr>
          </a:p>
        </p:txBody>
      </p:sp>
      <p:sp>
        <p:nvSpPr>
          <p:cNvPr id="11" name="Rectangle 10"/>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Kahetegurilise</a:t>
            </a:r>
            <a:r>
              <a:rPr dirty="0"/>
              <a:t> </a:t>
            </a:r>
            <a:r>
              <a:rPr dirty="0" err="1"/>
              <a:t>autentimise</a:t>
            </a:r>
            <a:r>
              <a:rPr dirty="0"/>
              <a:t> </a:t>
            </a:r>
            <a:r>
              <a:rPr dirty="0" err="1"/>
              <a:t>lisamine</a:t>
            </a:r>
            <a:endParaRPr sz="3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2697" y="1811140"/>
            <a:ext cx="784853" cy="784853"/>
          </a:xfrm>
          <a:prstGeom prst="rect">
            <a:avLst/>
          </a:prstGeom>
        </p:spPr>
      </p:pic>
      <p:cxnSp>
        <p:nvCxnSpPr>
          <p:cNvPr id="15" name="Elbow Connector 14"/>
          <p:cNvCxnSpPr/>
          <p:nvPr/>
        </p:nvCxnSpPr>
        <p:spPr>
          <a:xfrm>
            <a:off x="6505303" y="3971109"/>
            <a:ext cx="2508068" cy="104502"/>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6383383" y="4637571"/>
            <a:ext cx="2629988" cy="4098"/>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6139543" y="5399314"/>
            <a:ext cx="2873828" cy="19158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5428648" y="5765533"/>
            <a:ext cx="3802438" cy="327259"/>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9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51920" y="3036577"/>
            <a:ext cx="6202582" cy="2910441"/>
          </a:xfrm>
          <a:prstGeom prst="rect">
            <a:avLst/>
          </a:prstGeom>
        </p:spPr>
        <p:txBody>
          <a:bodyPr>
            <a:normAutofit/>
          </a:bodyPr>
          <a:lstStyle/>
          <a:p>
            <a:pPr>
              <a:defRPr sz="2000"/>
            </a:pPr>
            <a:r>
              <a:rPr dirty="0" err="1"/>
              <a:t>Klõpsake</a:t>
            </a:r>
            <a:r>
              <a:rPr dirty="0"/>
              <a:t> </a:t>
            </a:r>
            <a:r>
              <a:rPr dirty="0" err="1"/>
              <a:t>oma</a:t>
            </a:r>
            <a:r>
              <a:rPr dirty="0"/>
              <a:t> </a:t>
            </a:r>
            <a:r>
              <a:rPr dirty="0" err="1"/>
              <a:t>mobiilseadme</a:t>
            </a:r>
            <a:r>
              <a:rPr lang="et-EE" dirty="0"/>
              <a:t>s</a:t>
            </a:r>
            <a:r>
              <a:rPr dirty="0"/>
              <a:t> </a:t>
            </a:r>
            <a:r>
              <a:rPr dirty="0" err="1"/>
              <a:t>nupul</a:t>
            </a:r>
            <a:r>
              <a:rPr dirty="0"/>
              <a:t> „</a:t>
            </a:r>
            <a:r>
              <a:rPr b="1" dirty="0" err="1"/>
              <a:t>Järgmine</a:t>
            </a:r>
            <a:r>
              <a:rPr b="1" dirty="0"/>
              <a:t>“</a:t>
            </a:r>
            <a:r>
              <a:rPr dirty="0"/>
              <a:t>.</a:t>
            </a:r>
          </a:p>
          <a:p>
            <a:pPr>
              <a:defRPr sz="2000"/>
            </a:pPr>
            <a:r>
              <a:rPr dirty="0"/>
              <a:t>QR-</a:t>
            </a:r>
            <a:r>
              <a:rPr dirty="0" err="1"/>
              <a:t>koodiskanner</a:t>
            </a:r>
            <a:r>
              <a:rPr dirty="0"/>
              <a:t> </a:t>
            </a:r>
            <a:r>
              <a:rPr dirty="0" err="1"/>
              <a:t>algab</a:t>
            </a:r>
            <a:r>
              <a:rPr dirty="0"/>
              <a:t> </a:t>
            </a:r>
            <a:r>
              <a:rPr dirty="0" err="1"/>
              <a:t>teie</a:t>
            </a:r>
            <a:r>
              <a:rPr dirty="0"/>
              <a:t> </a:t>
            </a:r>
            <a:r>
              <a:rPr dirty="0" err="1"/>
              <a:t>mobiilseadmest</a:t>
            </a:r>
            <a:r>
              <a:rPr dirty="0"/>
              <a:t> ja </a:t>
            </a:r>
            <a:r>
              <a:rPr dirty="0" err="1"/>
              <a:t>Teie</a:t>
            </a:r>
            <a:r>
              <a:rPr dirty="0"/>
              <a:t> </a:t>
            </a:r>
            <a:r>
              <a:rPr dirty="0" err="1"/>
              <a:t>arvuti</a:t>
            </a:r>
            <a:r>
              <a:rPr dirty="0"/>
              <a:t> </a:t>
            </a:r>
            <a:r>
              <a:rPr dirty="0" err="1"/>
              <a:t>ekraanil</a:t>
            </a:r>
            <a:r>
              <a:rPr dirty="0"/>
              <a:t> </a:t>
            </a:r>
            <a:r>
              <a:rPr dirty="0" err="1"/>
              <a:t>kuvatakse</a:t>
            </a:r>
            <a:r>
              <a:rPr dirty="0"/>
              <a:t> QR-</a:t>
            </a:r>
            <a:r>
              <a:rPr dirty="0" err="1"/>
              <a:t>kood</a:t>
            </a:r>
            <a:r>
              <a:rPr dirty="0"/>
              <a:t>. </a:t>
            </a:r>
            <a:r>
              <a:rPr b="1" dirty="0" err="1"/>
              <a:t>Suuna</a:t>
            </a:r>
            <a:r>
              <a:rPr b="1" dirty="0"/>
              <a:t> </a:t>
            </a:r>
            <a:r>
              <a:rPr b="1" dirty="0" err="1"/>
              <a:t>oma</a:t>
            </a:r>
            <a:r>
              <a:rPr b="1" dirty="0"/>
              <a:t> </a:t>
            </a:r>
            <a:r>
              <a:rPr b="1" dirty="0" err="1"/>
              <a:t>mobiiltelefoni</a:t>
            </a:r>
            <a:r>
              <a:rPr b="1" dirty="0"/>
              <a:t> </a:t>
            </a:r>
            <a:r>
              <a:rPr b="1" dirty="0" err="1"/>
              <a:t>kaamera</a:t>
            </a:r>
            <a:r>
              <a:rPr b="1" dirty="0"/>
              <a:t> </a:t>
            </a:r>
            <a:r>
              <a:rPr dirty="0" err="1"/>
              <a:t>oma</a:t>
            </a:r>
            <a:r>
              <a:rPr dirty="0"/>
              <a:t> </a:t>
            </a:r>
            <a:r>
              <a:rPr dirty="0" err="1"/>
              <a:t>personaalarvuti</a:t>
            </a:r>
            <a:r>
              <a:rPr dirty="0"/>
              <a:t> </a:t>
            </a:r>
            <a:r>
              <a:rPr dirty="0" err="1"/>
              <a:t>ekraanile</a:t>
            </a:r>
            <a:r>
              <a:rPr dirty="0"/>
              <a:t>, </a:t>
            </a:r>
            <a:r>
              <a:rPr dirty="0" err="1"/>
              <a:t>kuni</a:t>
            </a:r>
            <a:r>
              <a:rPr dirty="0"/>
              <a:t> QR-</a:t>
            </a:r>
            <a:r>
              <a:rPr dirty="0" err="1"/>
              <a:t>kood</a:t>
            </a:r>
            <a:r>
              <a:rPr dirty="0"/>
              <a:t> on </a:t>
            </a:r>
            <a:r>
              <a:rPr dirty="0" err="1"/>
              <a:t>äratuntav</a:t>
            </a:r>
            <a:r>
              <a:rPr dirty="0"/>
              <a:t>.</a:t>
            </a:r>
            <a:endParaRPr sz="2000" dirty="0"/>
          </a:p>
          <a:p>
            <a:pPr>
              <a:defRPr sz="2000"/>
            </a:pPr>
            <a:r>
              <a:rPr b="1" dirty="0" err="1"/>
              <a:t>Sisestage</a:t>
            </a:r>
            <a:r>
              <a:rPr b="1" dirty="0"/>
              <a:t> PIN-</a:t>
            </a:r>
            <a:r>
              <a:rPr b="1" dirty="0" err="1"/>
              <a:t>kood</a:t>
            </a:r>
            <a:r>
              <a:rPr dirty="0"/>
              <a:t>, </a:t>
            </a:r>
            <a:r>
              <a:rPr dirty="0" err="1"/>
              <a:t>mille</a:t>
            </a:r>
            <a:r>
              <a:rPr dirty="0"/>
              <a:t> </a:t>
            </a:r>
            <a:r>
              <a:rPr dirty="0" err="1"/>
              <a:t>olete</a:t>
            </a:r>
            <a:r>
              <a:rPr dirty="0"/>
              <a:t> </a:t>
            </a:r>
            <a:r>
              <a:rPr dirty="0" err="1"/>
              <a:t>äsja</a:t>
            </a:r>
            <a:r>
              <a:rPr dirty="0"/>
              <a:t> </a:t>
            </a:r>
            <a:r>
              <a:rPr dirty="0" err="1"/>
              <a:t>valinud</a:t>
            </a:r>
            <a:r>
              <a:rPr dirty="0"/>
              <a:t> </a:t>
            </a:r>
            <a:r>
              <a:rPr dirty="0" err="1"/>
              <a:t>oma</a:t>
            </a:r>
            <a:r>
              <a:rPr dirty="0"/>
              <a:t> </a:t>
            </a:r>
            <a:r>
              <a:rPr dirty="0" err="1"/>
              <a:t>mobiilseadmes</a:t>
            </a:r>
            <a:r>
              <a:rPr dirty="0"/>
              <a:t>, ja </a:t>
            </a:r>
            <a:r>
              <a:rPr dirty="0" err="1"/>
              <a:t>vajutage</a:t>
            </a:r>
            <a:r>
              <a:rPr dirty="0"/>
              <a:t> „</a:t>
            </a:r>
            <a:r>
              <a:rPr b="1" dirty="0" err="1"/>
              <a:t>Aut</a:t>
            </a:r>
            <a:r>
              <a:rPr lang="et-EE" b="1" dirty="0"/>
              <a:t>h</a:t>
            </a:r>
            <a:r>
              <a:rPr b="1" dirty="0" err="1"/>
              <a:t>enticate</a:t>
            </a:r>
            <a:r>
              <a:rPr b="1" dirty="0"/>
              <a:t>“</a:t>
            </a:r>
            <a:r>
              <a:rPr dirty="0"/>
              <a:t>.</a:t>
            </a:r>
          </a:p>
          <a:p>
            <a:pPr>
              <a:defRPr sz="2000"/>
            </a:pPr>
            <a:r>
              <a:rPr dirty="0" err="1"/>
              <a:t>Teie</a:t>
            </a:r>
            <a:r>
              <a:rPr dirty="0"/>
              <a:t> EU Login Mobile App on </a:t>
            </a:r>
            <a:r>
              <a:rPr lang="et-EE" dirty="0"/>
              <a:t>edukalt paigaldatud</a:t>
            </a:r>
            <a:r>
              <a:rPr dirty="0"/>
              <a:t>!</a:t>
            </a:r>
          </a:p>
          <a:p>
            <a:endParaRPr sz="2000" dirty="0"/>
          </a:p>
        </p:txBody>
      </p:sp>
      <p:sp>
        <p:nvSpPr>
          <p:cNvPr id="9" name="TextBox 8"/>
          <p:cNvSpPr txBox="1"/>
          <p:nvPr/>
        </p:nvSpPr>
        <p:spPr>
          <a:xfrm>
            <a:off x="6413753" y="2619164"/>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144541" y="2290545"/>
            <a:ext cx="301686" cy="369332"/>
          </a:xfrm>
          <a:prstGeom prst="rect">
            <a:avLst/>
          </a:prstGeom>
          <a:noFill/>
        </p:spPr>
        <p:txBody>
          <a:bodyPr wrap="none">
            <a:spAutoFit/>
          </a:bodyPr>
          <a:lstStyle/>
          <a:p>
            <a:pPr>
              <a:defRPr b="1"/>
            </a:pPr>
            <a:r>
              <a:t>2</a:t>
            </a:r>
            <a:endParaRPr b="1"/>
          </a:p>
        </p:txBody>
      </p:sp>
      <p:pic>
        <p:nvPicPr>
          <p:cNvPr id="3" name="Picture 2"/>
          <p:cNvPicPr>
            <a:picLocks noChangeAspect="1"/>
          </p:cNvPicPr>
          <p:nvPr/>
        </p:nvPicPr>
        <p:blipFill>
          <a:blip r:embed="rId3"/>
          <a:stretch>
            <a:fillRect/>
          </a:stretch>
        </p:blipFill>
        <p:spPr>
          <a:xfrm>
            <a:off x="6718741" y="2916438"/>
            <a:ext cx="2459739" cy="3310122"/>
          </a:xfrm>
          <a:prstGeom prst="rect">
            <a:avLst/>
          </a:prstGeom>
        </p:spPr>
      </p:pic>
      <p:pic>
        <p:nvPicPr>
          <p:cNvPr id="5" name="Picture 4"/>
          <p:cNvPicPr>
            <a:picLocks noChangeAspect="1"/>
          </p:cNvPicPr>
          <p:nvPr/>
        </p:nvPicPr>
        <p:blipFill>
          <a:blip r:embed="rId4"/>
          <a:stretch>
            <a:fillRect/>
          </a:stretch>
        </p:blipFill>
        <p:spPr>
          <a:xfrm>
            <a:off x="9446227" y="2347334"/>
            <a:ext cx="2429102" cy="4288929"/>
          </a:xfrm>
          <a:prstGeom prst="rect">
            <a:avLst/>
          </a:prstGeom>
        </p:spPr>
      </p:pic>
      <p:sp>
        <p:nvSpPr>
          <p:cNvPr id="8" name="Title 5">
            <a:extLst>
              <a:ext uri="{FF2B5EF4-FFF2-40B4-BE49-F238E27FC236}">
                <a16:creationId xmlns:a16="http://schemas.microsoft.com/office/drawing/2014/main" id="{DCB7B55B-0279-4D38-A0FD-2ED2F74665EF}"/>
              </a:ext>
            </a:extLst>
          </p:cNvPr>
          <p:cNvSpPr txBox="1">
            <a:spLocks/>
          </p:cNvSpPr>
          <p:nvPr/>
        </p:nvSpPr>
        <p:spPr>
          <a:xfrm>
            <a:off x="492668" y="1562743"/>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t>Oma EU Logini mobiilirakenduses</a:t>
            </a:r>
            <a:endParaRPr sz="2800">
              <a:solidFill>
                <a:srgbClr val="C65094"/>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3427" y="1729876"/>
            <a:ext cx="740651" cy="740651"/>
          </a:xfrm>
          <a:prstGeom prst="rect">
            <a:avLst/>
          </a:prstGeom>
        </p:spPr>
      </p:pic>
      <p:sp>
        <p:nvSpPr>
          <p:cNvPr id="14" name="Rectangle 13"/>
          <p:cNvSpPr/>
          <p:nvPr/>
        </p:nvSpPr>
        <p:spPr>
          <a:xfrm>
            <a:off x="492668" y="1029661"/>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rPr dirty="0" err="1"/>
              <a:t>Kahetegurilise</a:t>
            </a:r>
            <a:r>
              <a:rPr dirty="0"/>
              <a:t> </a:t>
            </a:r>
            <a:r>
              <a:rPr dirty="0" err="1"/>
              <a:t>autentimise</a:t>
            </a:r>
            <a:r>
              <a:rPr dirty="0"/>
              <a:t> </a:t>
            </a:r>
            <a:r>
              <a:rPr dirty="0" err="1"/>
              <a:t>lisamine</a:t>
            </a:r>
            <a:endParaRPr sz="3600" dirty="0"/>
          </a:p>
        </p:txBody>
      </p:sp>
    </p:spTree>
    <p:extLst>
      <p:ext uri="{BB962C8B-B14F-4D97-AF65-F5344CB8AC3E}">
        <p14:creationId xmlns:p14="http://schemas.microsoft.com/office/powerpoint/2010/main" val="310761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rPr dirty="0" err="1"/>
              <a:t>Kui</a:t>
            </a:r>
            <a:r>
              <a:rPr dirty="0"/>
              <a:t> </a:t>
            </a:r>
            <a:r>
              <a:rPr dirty="0" err="1"/>
              <a:t>olete</a:t>
            </a:r>
            <a:r>
              <a:rPr dirty="0"/>
              <a:t> </a:t>
            </a:r>
            <a:r>
              <a:rPr dirty="0" err="1"/>
              <a:t>loonud</a:t>
            </a:r>
            <a:r>
              <a:rPr dirty="0"/>
              <a:t> EU </a:t>
            </a:r>
            <a:r>
              <a:rPr dirty="0" err="1"/>
              <a:t>Logini</a:t>
            </a:r>
            <a:r>
              <a:rPr dirty="0"/>
              <a:t> </a:t>
            </a:r>
            <a:r>
              <a:rPr dirty="0" err="1"/>
              <a:t>konto</a:t>
            </a:r>
            <a:r>
              <a:rPr dirty="0"/>
              <a:t> ja </a:t>
            </a:r>
            <a:r>
              <a:rPr dirty="0" err="1"/>
              <a:t>loonud</a:t>
            </a:r>
            <a:r>
              <a:rPr dirty="0"/>
              <a:t> </a:t>
            </a:r>
            <a:r>
              <a:rPr dirty="0" err="1"/>
              <a:t>kahe</a:t>
            </a:r>
            <a:r>
              <a:rPr lang="et-EE" dirty="0"/>
              <a:t>astmelise</a:t>
            </a:r>
            <a:r>
              <a:rPr dirty="0"/>
              <a:t> </a:t>
            </a:r>
            <a:r>
              <a:rPr dirty="0" err="1"/>
              <a:t>autentimismeetodi</a:t>
            </a:r>
            <a:r>
              <a:rPr dirty="0"/>
              <a:t>, </a:t>
            </a:r>
            <a:r>
              <a:rPr dirty="0" err="1"/>
              <a:t>saate</a:t>
            </a:r>
            <a:r>
              <a:rPr dirty="0"/>
              <a:t> </a:t>
            </a:r>
            <a:r>
              <a:rPr dirty="0" err="1"/>
              <a:t>Europassi</a:t>
            </a:r>
            <a:r>
              <a:rPr dirty="0"/>
              <a:t> </a:t>
            </a:r>
            <a:r>
              <a:rPr dirty="0" err="1"/>
              <a:t>sisse</a:t>
            </a:r>
            <a:r>
              <a:rPr dirty="0"/>
              <a:t> </a:t>
            </a:r>
            <a:r>
              <a:rPr dirty="0" err="1"/>
              <a:t>logida</a:t>
            </a:r>
            <a:r>
              <a:rPr dirty="0"/>
              <a:t>.</a:t>
            </a:r>
            <a:endParaRPr sz="2000" dirty="0"/>
          </a:p>
          <a:p>
            <a:pPr>
              <a:defRPr sz="2000"/>
            </a:pPr>
            <a:r>
              <a:rPr dirty="0" err="1"/>
              <a:t>Valige</a:t>
            </a:r>
            <a:r>
              <a:rPr dirty="0"/>
              <a:t> </a:t>
            </a:r>
            <a:r>
              <a:rPr dirty="0" err="1"/>
              <a:t>üks</a:t>
            </a:r>
            <a:r>
              <a:rPr dirty="0"/>
              <a:t> </a:t>
            </a:r>
            <a:r>
              <a:rPr dirty="0" err="1"/>
              <a:t>kahest</a:t>
            </a:r>
            <a:r>
              <a:rPr dirty="0"/>
              <a:t> </a:t>
            </a:r>
            <a:r>
              <a:rPr dirty="0" err="1"/>
              <a:t>esimesest</a:t>
            </a:r>
            <a:r>
              <a:rPr dirty="0"/>
              <a:t> </a:t>
            </a:r>
            <a:r>
              <a:rPr dirty="0" err="1"/>
              <a:t>kontrollimeetodist</a:t>
            </a:r>
            <a:r>
              <a:rPr dirty="0"/>
              <a:t>, et </a:t>
            </a:r>
            <a:r>
              <a:rPr dirty="0" err="1"/>
              <a:t>logida</a:t>
            </a:r>
            <a:r>
              <a:rPr dirty="0"/>
              <a:t> </a:t>
            </a:r>
            <a:r>
              <a:rPr dirty="0" err="1"/>
              <a:t>sisse</a:t>
            </a:r>
            <a:r>
              <a:rPr dirty="0"/>
              <a:t> </a:t>
            </a:r>
            <a:r>
              <a:rPr dirty="0" err="1"/>
              <a:t>oma</a:t>
            </a:r>
            <a:r>
              <a:rPr dirty="0"/>
              <a:t> EU </a:t>
            </a:r>
            <a:r>
              <a:rPr dirty="0" err="1"/>
              <a:t>Logini</a:t>
            </a:r>
            <a:r>
              <a:rPr dirty="0"/>
              <a:t> </a:t>
            </a:r>
            <a:r>
              <a:rPr dirty="0" err="1"/>
              <a:t>mobiilirakenduse</a:t>
            </a:r>
            <a:r>
              <a:rPr dirty="0"/>
              <a:t> </a:t>
            </a:r>
            <a:r>
              <a:rPr dirty="0" err="1"/>
              <a:t>kaudu</a:t>
            </a:r>
            <a:r>
              <a:rPr dirty="0"/>
              <a:t>.</a:t>
            </a:r>
            <a:endParaRPr sz="2000" dirty="0"/>
          </a:p>
        </p:txBody>
      </p:sp>
      <p:pic>
        <p:nvPicPr>
          <p:cNvPr id="3" name="Picture 2"/>
          <p:cNvPicPr>
            <a:picLocks noChangeAspect="1"/>
          </p:cNvPicPr>
          <p:nvPr/>
        </p:nvPicPr>
        <p:blipFill>
          <a:blip r:embed="rId3"/>
          <a:stretch>
            <a:fillRect/>
          </a:stretch>
        </p:blipFill>
        <p:spPr>
          <a:xfrm>
            <a:off x="6853187" y="1642745"/>
            <a:ext cx="4904423" cy="4320396"/>
          </a:xfrm>
          <a:prstGeom prst="rect">
            <a:avLst/>
          </a:prstGeom>
        </p:spPr>
      </p:pic>
      <p:sp>
        <p:nvSpPr>
          <p:cNvPr id="5" name="Title 5">
            <a:extLst>
              <a:ext uri="{FF2B5EF4-FFF2-40B4-BE49-F238E27FC236}">
                <a16:creationId xmlns:a16="http://schemas.microsoft.com/office/drawing/2014/main" id="{DF5D98D8-6A96-496F-B728-B16402E7427E}"/>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EU Logini mobiilirakendus</a:t>
            </a:r>
            <a:endParaRPr sz="2800"/>
          </a:p>
        </p:txBody>
      </p:sp>
      <p:sp>
        <p:nvSpPr>
          <p:cNvPr id="8" name="Rectangle 7"/>
          <p:cNvSpPr/>
          <p:nvPr/>
        </p:nvSpPr>
        <p:spPr>
          <a:xfrm>
            <a:off x="492668" y="1098714"/>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Europassi sisselogimine</a:t>
            </a:r>
            <a:endParaRPr sz="3600"/>
          </a:p>
        </p:txBody>
      </p:sp>
    </p:spTree>
    <p:extLst>
      <p:ext uri="{BB962C8B-B14F-4D97-AF65-F5344CB8AC3E}">
        <p14:creationId xmlns:p14="http://schemas.microsoft.com/office/powerpoint/2010/main" val="24608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a:defRPr sz="2000"/>
            </a:pPr>
            <a:r>
              <a:rPr b="1"/>
              <a:t>Valige kontrollimeetodiks „EU Login Mobile App PIN-kood“</a:t>
            </a:r>
            <a:r>
              <a:t>, </a:t>
            </a:r>
            <a:r>
              <a:rPr b="1"/>
              <a:t>sisestage oma salasõna </a:t>
            </a:r>
            <a:r>
              <a:t>väljale „Salasõna“ ja klõpsake nupul „</a:t>
            </a:r>
            <a:r>
              <a:rPr b="1"/>
              <a:t>Logi sisse</a:t>
            </a:r>
            <a:r>
              <a:t>“.*</a:t>
            </a:r>
          </a:p>
          <a:p>
            <a:pPr>
              <a:defRPr sz="2000"/>
            </a:pPr>
            <a:r>
              <a:t>EU Login saadab oma mobiilseadmesse </a:t>
            </a:r>
            <a:r>
              <a:rPr b="1"/>
              <a:t>teate</a:t>
            </a:r>
            <a:r>
              <a:t>. Kasutage seda rakenduse käivitamiseks (1). </a:t>
            </a:r>
            <a:endParaRPr sz="2000"/>
          </a:p>
          <a:p>
            <a:pPr>
              <a:defRPr sz="2000"/>
            </a:pPr>
            <a:r>
              <a:t>(2) EU Login Mobile App soovitab teil sisestada oma PIN-koodi. </a:t>
            </a:r>
            <a:r>
              <a:rPr b="1"/>
              <a:t>Sisestage oma PIN-kood või kasutage biomeetrilist tuvastamist </a:t>
            </a:r>
            <a:r>
              <a:t>ja vajutage „</a:t>
            </a:r>
            <a:r>
              <a:rPr b="1"/>
              <a:t>Autenticate“</a:t>
            </a:r>
            <a:r>
              <a:t>. </a:t>
            </a:r>
            <a:endParaRPr sz="2000"/>
          </a:p>
        </p:txBody>
      </p:sp>
      <p:sp>
        <p:nvSpPr>
          <p:cNvPr id="8" name="Title 5"/>
          <p:cNvSpPr txBox="1">
            <a:spLocks/>
          </p:cNvSpPr>
          <p:nvPr/>
        </p:nvSpPr>
        <p:spPr>
          <a:xfrm>
            <a:off x="511609" y="1616347"/>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t>EU Logini mobiilirakenduse PIN-kood</a:t>
            </a:r>
            <a:endParaRPr sz="2400"/>
          </a:p>
        </p:txBody>
      </p:sp>
      <p:sp>
        <p:nvSpPr>
          <p:cNvPr id="13" name="TextBox 12"/>
          <p:cNvSpPr txBox="1"/>
          <p:nvPr/>
        </p:nvSpPr>
        <p:spPr>
          <a:xfrm>
            <a:off x="404064" y="6445242"/>
            <a:ext cx="11811439" cy="615553"/>
          </a:xfrm>
          <a:prstGeom prst="rect">
            <a:avLst/>
          </a:prstGeom>
          <a:noFill/>
        </p:spPr>
        <p:txBody>
          <a:bodyPr wrap="none">
            <a:spAutoFit/>
          </a:bodyPr>
          <a:lstStyle/>
          <a:p>
            <a:pPr>
              <a:defRPr sz="1600" b="1"/>
            </a:pPr>
            <a:r>
              <a:t>*Kui teil on rohkem kui üks seade, millel on initsieeritud EU Login Mobile App, palutakse teil valida see, mida soovite kasutada</a:t>
            </a:r>
            <a:endParaRPr sz="1600" b="1"/>
          </a:p>
          <a:p>
            <a:endParaRPr sz="1600" b="1"/>
          </a:p>
        </p:txBody>
      </p:sp>
      <p:pic>
        <p:nvPicPr>
          <p:cNvPr id="5" name="Picture 4"/>
          <p:cNvPicPr>
            <a:picLocks noChangeAspect="1"/>
          </p:cNvPicPr>
          <p:nvPr/>
        </p:nvPicPr>
        <p:blipFill>
          <a:blip r:embed="rId3"/>
          <a:stretch>
            <a:fillRect/>
          </a:stretch>
        </p:blipFill>
        <p:spPr>
          <a:xfrm>
            <a:off x="6664690" y="1694389"/>
            <a:ext cx="2723150" cy="2362335"/>
          </a:xfrm>
          <a:prstGeom prst="rect">
            <a:avLst/>
          </a:prstGeom>
        </p:spPr>
      </p:pic>
      <p:pic>
        <p:nvPicPr>
          <p:cNvPr id="14" name="Picture 13"/>
          <p:cNvPicPr>
            <a:picLocks noChangeAspect="1"/>
          </p:cNvPicPr>
          <p:nvPr/>
        </p:nvPicPr>
        <p:blipFill>
          <a:blip r:embed="rId4"/>
          <a:stretch>
            <a:fillRect/>
          </a:stretch>
        </p:blipFill>
        <p:spPr>
          <a:xfrm>
            <a:off x="9479855" y="3517370"/>
            <a:ext cx="2465817" cy="2412408"/>
          </a:xfrm>
          <a:prstGeom prst="rect">
            <a:avLst/>
          </a:prstGeom>
        </p:spPr>
      </p:pic>
      <p:sp>
        <p:nvSpPr>
          <p:cNvPr id="15" name="TextBox 14"/>
          <p:cNvSpPr txBox="1"/>
          <p:nvPr/>
        </p:nvSpPr>
        <p:spPr>
          <a:xfrm>
            <a:off x="6393826" y="1612425"/>
            <a:ext cx="301686" cy="369332"/>
          </a:xfrm>
          <a:prstGeom prst="rect">
            <a:avLst/>
          </a:prstGeom>
          <a:noFill/>
        </p:spPr>
        <p:txBody>
          <a:bodyPr wrap="none">
            <a:spAutoFit/>
          </a:bodyPr>
          <a:lstStyle/>
          <a:p>
            <a:pPr>
              <a:defRPr b="1"/>
            </a:pPr>
            <a:r>
              <a:t>1</a:t>
            </a:r>
            <a:endParaRPr b="1"/>
          </a:p>
        </p:txBody>
      </p:sp>
      <p:sp>
        <p:nvSpPr>
          <p:cNvPr id="16" name="TextBox 15"/>
          <p:cNvSpPr txBox="1"/>
          <p:nvPr/>
        </p:nvSpPr>
        <p:spPr>
          <a:xfrm>
            <a:off x="9086154" y="3635209"/>
            <a:ext cx="301686" cy="369332"/>
          </a:xfrm>
          <a:prstGeom prst="rect">
            <a:avLst/>
          </a:prstGeom>
          <a:noFill/>
        </p:spPr>
        <p:txBody>
          <a:bodyPr wrap="none">
            <a:spAutoFit/>
          </a:bodyPr>
          <a:lstStyle/>
          <a:p>
            <a:pPr>
              <a:defRPr b="1"/>
            </a:pPr>
            <a:r>
              <a:t>2</a:t>
            </a:r>
            <a:endParaRPr b="1"/>
          </a:p>
        </p:txBody>
      </p:sp>
      <p:sp>
        <p:nvSpPr>
          <p:cNvPr id="10" name="Rectangle 9"/>
          <p:cNvSpPr/>
          <p:nvPr/>
        </p:nvSpPr>
        <p:spPr>
          <a:xfrm>
            <a:off x="511609" y="963485"/>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Europassi sisselogimine</a:t>
            </a:r>
            <a:endParaRPr sz="360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416" y="3828999"/>
            <a:ext cx="351083" cy="35108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9944" y="4370275"/>
            <a:ext cx="413882" cy="41388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261" y="5317677"/>
            <a:ext cx="413882" cy="413882"/>
          </a:xfrm>
          <a:prstGeom prst="rect">
            <a:avLst/>
          </a:prstGeom>
        </p:spPr>
      </p:pic>
    </p:spTree>
    <p:extLst>
      <p:ext uri="{BB962C8B-B14F-4D97-AF65-F5344CB8AC3E}">
        <p14:creationId xmlns:p14="http://schemas.microsoft.com/office/powerpoint/2010/main" val="139018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8" y="3182351"/>
            <a:ext cx="6202582" cy="2910441"/>
          </a:xfrm>
          <a:prstGeom prst="rect">
            <a:avLst/>
          </a:prstGeom>
        </p:spPr>
        <p:txBody>
          <a:bodyPr>
            <a:normAutofit lnSpcReduction="10000"/>
          </a:bodyPr>
          <a:lstStyle/>
          <a:p>
            <a:pPr>
              <a:defRPr sz="2000"/>
            </a:pPr>
            <a:r>
              <a:rPr dirty="0" err="1"/>
              <a:t>Soovi</a:t>
            </a:r>
            <a:r>
              <a:rPr dirty="0"/>
              <a:t> </a:t>
            </a:r>
            <a:r>
              <a:rPr dirty="0" err="1"/>
              <a:t>korral</a:t>
            </a:r>
            <a:r>
              <a:rPr dirty="0"/>
              <a:t> </a:t>
            </a:r>
            <a:r>
              <a:rPr dirty="0" err="1"/>
              <a:t>võite</a:t>
            </a:r>
            <a:r>
              <a:rPr dirty="0"/>
              <a:t> </a:t>
            </a:r>
            <a:r>
              <a:rPr dirty="0" err="1"/>
              <a:t>võimaldada</a:t>
            </a:r>
            <a:r>
              <a:rPr dirty="0"/>
              <a:t> </a:t>
            </a:r>
            <a:r>
              <a:rPr dirty="0" err="1"/>
              <a:t>sõrmejälje</a:t>
            </a:r>
            <a:r>
              <a:rPr dirty="0"/>
              <a:t> </a:t>
            </a:r>
            <a:r>
              <a:rPr dirty="0" err="1"/>
              <a:t>tuvastamist</a:t>
            </a:r>
            <a:r>
              <a:rPr dirty="0"/>
              <a:t> (</a:t>
            </a:r>
            <a:r>
              <a:rPr dirty="0" err="1"/>
              <a:t>või</a:t>
            </a:r>
            <a:r>
              <a:rPr dirty="0"/>
              <a:t> </a:t>
            </a:r>
            <a:r>
              <a:rPr dirty="0" err="1"/>
              <a:t>muud</a:t>
            </a:r>
            <a:r>
              <a:rPr dirty="0"/>
              <a:t> </a:t>
            </a:r>
            <a:r>
              <a:rPr dirty="0" err="1"/>
              <a:t>biomeetrilist</a:t>
            </a:r>
            <a:r>
              <a:rPr dirty="0"/>
              <a:t> </a:t>
            </a:r>
            <a:r>
              <a:rPr dirty="0" err="1"/>
              <a:t>autentimist</a:t>
            </a:r>
            <a:r>
              <a:rPr dirty="0"/>
              <a:t>), </a:t>
            </a:r>
            <a:r>
              <a:rPr dirty="0" err="1"/>
              <a:t>kui</a:t>
            </a:r>
            <a:r>
              <a:rPr dirty="0"/>
              <a:t> </a:t>
            </a:r>
            <a:r>
              <a:rPr dirty="0" err="1"/>
              <a:t>teie</a:t>
            </a:r>
            <a:r>
              <a:rPr dirty="0"/>
              <a:t> </a:t>
            </a:r>
            <a:r>
              <a:rPr dirty="0" err="1"/>
              <a:t>mobiilseade</a:t>
            </a:r>
            <a:r>
              <a:rPr dirty="0"/>
              <a:t> on </a:t>
            </a:r>
            <a:r>
              <a:rPr dirty="0" err="1"/>
              <a:t>sellega</a:t>
            </a:r>
            <a:r>
              <a:rPr dirty="0"/>
              <a:t> </a:t>
            </a:r>
            <a:r>
              <a:rPr dirty="0" err="1"/>
              <a:t>varustatud</a:t>
            </a:r>
            <a:r>
              <a:rPr dirty="0"/>
              <a:t>:</a:t>
            </a:r>
            <a:endParaRPr sz="2000" dirty="0"/>
          </a:p>
          <a:p>
            <a:pPr>
              <a:defRPr sz="2000"/>
            </a:pPr>
            <a:r>
              <a:rPr dirty="0"/>
              <a:t>(1) </a:t>
            </a:r>
            <a:r>
              <a:rPr dirty="0" err="1"/>
              <a:t>Selle</a:t>
            </a:r>
            <a:r>
              <a:rPr dirty="0"/>
              <a:t> </a:t>
            </a:r>
            <a:r>
              <a:rPr dirty="0" err="1"/>
              <a:t>võimaldamiseks</a:t>
            </a:r>
            <a:r>
              <a:rPr dirty="0"/>
              <a:t> </a:t>
            </a:r>
            <a:r>
              <a:rPr dirty="0" err="1"/>
              <a:t>kuvatakse</a:t>
            </a:r>
            <a:r>
              <a:rPr dirty="0"/>
              <a:t> </a:t>
            </a:r>
            <a:r>
              <a:rPr dirty="0" err="1"/>
              <a:t>automaatne</a:t>
            </a:r>
            <a:r>
              <a:rPr dirty="0"/>
              <a:t> </a:t>
            </a:r>
            <a:r>
              <a:rPr dirty="0" err="1"/>
              <a:t>hüpikaken</a:t>
            </a:r>
            <a:r>
              <a:rPr dirty="0"/>
              <a:t>. </a:t>
            </a:r>
            <a:r>
              <a:rPr dirty="0" err="1"/>
              <a:t>Kui</a:t>
            </a:r>
            <a:r>
              <a:rPr dirty="0"/>
              <a:t> </a:t>
            </a:r>
            <a:r>
              <a:rPr dirty="0" err="1"/>
              <a:t>soovite</a:t>
            </a:r>
            <a:r>
              <a:rPr dirty="0"/>
              <a:t> </a:t>
            </a:r>
            <a:r>
              <a:rPr dirty="0" err="1"/>
              <a:t>seda</a:t>
            </a:r>
            <a:r>
              <a:rPr dirty="0"/>
              <a:t> </a:t>
            </a:r>
            <a:r>
              <a:rPr dirty="0" err="1"/>
              <a:t>võimaldada</a:t>
            </a:r>
            <a:r>
              <a:rPr dirty="0"/>
              <a:t>, </a:t>
            </a:r>
            <a:r>
              <a:rPr dirty="0" err="1"/>
              <a:t>klõpsake</a:t>
            </a:r>
            <a:r>
              <a:rPr dirty="0"/>
              <a:t> </a:t>
            </a:r>
            <a:r>
              <a:rPr dirty="0" err="1"/>
              <a:t>nupul</a:t>
            </a:r>
            <a:r>
              <a:rPr dirty="0"/>
              <a:t> „Jah“</a:t>
            </a:r>
            <a:endParaRPr sz="2000" dirty="0"/>
          </a:p>
          <a:p>
            <a:pPr>
              <a:defRPr sz="2000"/>
            </a:pPr>
            <a:r>
              <a:rPr dirty="0"/>
              <a:t>(2) </a:t>
            </a:r>
            <a:r>
              <a:rPr b="1" dirty="0" err="1"/>
              <a:t>Sisestage</a:t>
            </a:r>
            <a:r>
              <a:rPr b="1" dirty="0"/>
              <a:t> </a:t>
            </a:r>
            <a:r>
              <a:rPr b="1" dirty="0" err="1"/>
              <a:t>oma</a:t>
            </a:r>
            <a:r>
              <a:rPr b="1" dirty="0"/>
              <a:t> PIN-</a:t>
            </a:r>
            <a:r>
              <a:rPr b="1" dirty="0" err="1"/>
              <a:t>kood</a:t>
            </a:r>
            <a:r>
              <a:rPr b="1" dirty="0"/>
              <a:t> </a:t>
            </a:r>
            <a:r>
              <a:rPr dirty="0"/>
              <a:t>ja </a:t>
            </a:r>
            <a:r>
              <a:rPr dirty="0" err="1"/>
              <a:t>klõpsake</a:t>
            </a:r>
            <a:r>
              <a:rPr dirty="0"/>
              <a:t> </a:t>
            </a:r>
            <a:r>
              <a:rPr dirty="0" err="1"/>
              <a:t>noolel</a:t>
            </a:r>
            <a:r>
              <a:rPr dirty="0"/>
              <a:t>. </a:t>
            </a:r>
            <a:endParaRPr sz="2000" dirty="0"/>
          </a:p>
          <a:p>
            <a:pPr>
              <a:defRPr sz="2000"/>
            </a:pPr>
            <a:r>
              <a:rPr dirty="0"/>
              <a:t>(3) </a:t>
            </a:r>
            <a:r>
              <a:rPr dirty="0" err="1"/>
              <a:t>Kinnitage</a:t>
            </a:r>
            <a:r>
              <a:rPr dirty="0"/>
              <a:t> </a:t>
            </a:r>
            <a:r>
              <a:rPr b="1" dirty="0" err="1"/>
              <a:t>oma</a:t>
            </a:r>
            <a:r>
              <a:rPr b="1" dirty="0"/>
              <a:t> </a:t>
            </a:r>
            <a:r>
              <a:rPr b="1" dirty="0" err="1"/>
              <a:t>sõrmejäljega</a:t>
            </a:r>
            <a:r>
              <a:rPr b="1" dirty="0"/>
              <a:t> </a:t>
            </a:r>
            <a:r>
              <a:rPr b="1" dirty="0" err="1"/>
              <a:t>auten</a:t>
            </a:r>
            <a:r>
              <a:rPr lang="et-EE" b="1" dirty="0"/>
              <a:t>t</a:t>
            </a:r>
            <a:r>
              <a:rPr b="1" dirty="0" err="1"/>
              <a:t>imise</a:t>
            </a:r>
            <a:r>
              <a:rPr dirty="0"/>
              <a:t> teel. </a:t>
            </a:r>
            <a:r>
              <a:rPr dirty="0" err="1"/>
              <a:t>Teid</a:t>
            </a:r>
            <a:r>
              <a:rPr dirty="0"/>
              <a:t> </a:t>
            </a:r>
            <a:r>
              <a:rPr dirty="0" err="1"/>
              <a:t>suunatakse</a:t>
            </a:r>
            <a:r>
              <a:rPr dirty="0"/>
              <a:t> </a:t>
            </a:r>
            <a:r>
              <a:rPr dirty="0" err="1"/>
              <a:t>automaatselt</a:t>
            </a:r>
            <a:r>
              <a:rPr dirty="0"/>
              <a:t> </a:t>
            </a:r>
            <a:r>
              <a:rPr dirty="0" err="1"/>
              <a:t>tervituslehele</a:t>
            </a:r>
            <a:r>
              <a:rPr dirty="0"/>
              <a:t>.</a:t>
            </a:r>
            <a:endParaRPr sz="2000" dirty="0"/>
          </a:p>
          <a:p>
            <a:endParaRPr sz="2000" dirty="0"/>
          </a:p>
        </p:txBody>
      </p:sp>
      <p:sp>
        <p:nvSpPr>
          <p:cNvPr id="9" name="TextBox 8"/>
          <p:cNvSpPr txBox="1"/>
          <p:nvPr/>
        </p:nvSpPr>
        <p:spPr>
          <a:xfrm>
            <a:off x="6432837" y="2290545"/>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8663434" y="2290545"/>
            <a:ext cx="301686" cy="369332"/>
          </a:xfrm>
          <a:prstGeom prst="rect">
            <a:avLst/>
          </a:prstGeom>
          <a:noFill/>
        </p:spPr>
        <p:txBody>
          <a:bodyPr wrap="none">
            <a:spAutoFit/>
          </a:bodyPr>
          <a:lstStyle/>
          <a:p>
            <a:pPr>
              <a:defRPr b="1"/>
            </a:pPr>
            <a:r>
              <a:t>2</a:t>
            </a:r>
            <a:endParaRPr b="1"/>
          </a:p>
        </p:txBody>
      </p:sp>
      <p:pic>
        <p:nvPicPr>
          <p:cNvPr id="2" name="Picture 1"/>
          <p:cNvPicPr>
            <a:picLocks noChangeAspect="1"/>
          </p:cNvPicPr>
          <p:nvPr/>
        </p:nvPicPr>
        <p:blipFill>
          <a:blip r:embed="rId3"/>
          <a:stretch>
            <a:fillRect/>
          </a:stretch>
        </p:blipFill>
        <p:spPr>
          <a:xfrm>
            <a:off x="6766137" y="2290545"/>
            <a:ext cx="1746454" cy="3083616"/>
          </a:xfrm>
          <a:prstGeom prst="rect">
            <a:avLst/>
          </a:prstGeom>
        </p:spPr>
      </p:pic>
      <p:pic>
        <p:nvPicPr>
          <p:cNvPr id="4" name="Picture 3"/>
          <p:cNvPicPr>
            <a:picLocks noChangeAspect="1"/>
          </p:cNvPicPr>
          <p:nvPr/>
        </p:nvPicPr>
        <p:blipFill>
          <a:blip r:embed="rId4"/>
          <a:stretch>
            <a:fillRect/>
          </a:stretch>
        </p:blipFill>
        <p:spPr>
          <a:xfrm>
            <a:off x="8965120" y="2241907"/>
            <a:ext cx="1774000" cy="3132254"/>
          </a:xfrm>
          <a:prstGeom prst="rect">
            <a:avLst/>
          </a:prstGeom>
        </p:spPr>
      </p:pic>
      <p:pic>
        <p:nvPicPr>
          <p:cNvPr id="8" name="Picture 7"/>
          <p:cNvPicPr>
            <a:picLocks noChangeAspect="1"/>
          </p:cNvPicPr>
          <p:nvPr/>
        </p:nvPicPr>
        <p:blipFill>
          <a:blip r:embed="rId5"/>
          <a:stretch>
            <a:fillRect/>
          </a:stretch>
        </p:blipFill>
        <p:spPr>
          <a:xfrm>
            <a:off x="8122280" y="5453665"/>
            <a:ext cx="1685679" cy="1277637"/>
          </a:xfrm>
          <a:prstGeom prst="rect">
            <a:avLst/>
          </a:prstGeom>
        </p:spPr>
      </p:pic>
      <p:sp>
        <p:nvSpPr>
          <p:cNvPr id="11" name="TextBox 10"/>
          <p:cNvSpPr txBox="1"/>
          <p:nvPr/>
        </p:nvSpPr>
        <p:spPr>
          <a:xfrm>
            <a:off x="7820594" y="5453665"/>
            <a:ext cx="301686" cy="369332"/>
          </a:xfrm>
          <a:prstGeom prst="rect">
            <a:avLst/>
          </a:prstGeom>
          <a:noFill/>
        </p:spPr>
        <p:txBody>
          <a:bodyPr wrap="none">
            <a:spAutoFit/>
          </a:bodyPr>
          <a:lstStyle/>
          <a:p>
            <a:pPr>
              <a:defRPr b="1"/>
            </a:pPr>
            <a:r>
              <a:t>3</a:t>
            </a:r>
            <a:endParaRPr b="1"/>
          </a:p>
        </p:txBody>
      </p:sp>
      <p:sp>
        <p:nvSpPr>
          <p:cNvPr id="12" name="Title 5">
            <a:extLst>
              <a:ext uri="{FF2B5EF4-FFF2-40B4-BE49-F238E27FC236}">
                <a16:creationId xmlns:a16="http://schemas.microsoft.com/office/drawing/2014/main" id="{BC4567FB-256A-4F2D-BDF9-8085E4E62147}"/>
              </a:ext>
            </a:extLst>
          </p:cNvPr>
          <p:cNvSpPr txBox="1">
            <a:spLocks/>
          </p:cNvSpPr>
          <p:nvPr/>
        </p:nvSpPr>
        <p:spPr>
          <a:xfrm>
            <a:off x="492668" y="2123928"/>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pPr>
            <a:r>
              <a:t>EU Logini mobiilirakendus</a:t>
            </a:r>
            <a:endParaRPr sz="2800"/>
          </a:p>
        </p:txBody>
      </p:sp>
      <p:sp>
        <p:nvSpPr>
          <p:cNvPr id="14" name="Rectangle 13"/>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Sõrmejälgede tuvastamine</a:t>
            </a:r>
            <a:endParaRPr sz="3600"/>
          </a:p>
        </p:txBody>
      </p:sp>
    </p:spTree>
    <p:extLst>
      <p:ext uri="{BB962C8B-B14F-4D97-AF65-F5344CB8AC3E}">
        <p14:creationId xmlns:p14="http://schemas.microsoft.com/office/powerpoint/2010/main" val="3124286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230255" y="2526743"/>
            <a:ext cx="6472089" cy="2910441"/>
          </a:xfrm>
          <a:prstGeom prst="rect">
            <a:avLst/>
          </a:prstGeom>
        </p:spPr>
        <p:txBody>
          <a:bodyPr>
            <a:normAutofit fontScale="92500" lnSpcReduction="20000"/>
          </a:bodyPr>
          <a:lstStyle/>
          <a:p>
            <a:pPr>
              <a:defRPr sz="2000"/>
            </a:pPr>
            <a:r>
              <a:rPr b="1" dirty="0" err="1"/>
              <a:t>Valige</a:t>
            </a:r>
            <a:r>
              <a:rPr b="1" dirty="0"/>
              <a:t> </a:t>
            </a:r>
            <a:r>
              <a:rPr b="1" dirty="0" err="1"/>
              <a:t>kontrollimeetodiks</a:t>
            </a:r>
            <a:r>
              <a:rPr b="1" dirty="0"/>
              <a:t> „EU Login Mobile App QR code“</a:t>
            </a:r>
            <a:r>
              <a:rPr dirty="0"/>
              <a:t>.</a:t>
            </a:r>
          </a:p>
          <a:p>
            <a:pPr>
              <a:defRPr sz="2000"/>
            </a:pPr>
            <a:r>
              <a:rPr b="1" dirty="0" err="1"/>
              <a:t>Sisestage</a:t>
            </a:r>
            <a:r>
              <a:rPr b="1" dirty="0"/>
              <a:t> </a:t>
            </a:r>
            <a:r>
              <a:rPr b="1" dirty="0" err="1"/>
              <a:t>oma</a:t>
            </a:r>
            <a:r>
              <a:rPr b="1" dirty="0"/>
              <a:t> </a:t>
            </a:r>
            <a:r>
              <a:rPr b="1" dirty="0" err="1"/>
              <a:t>salasõna</a:t>
            </a:r>
            <a:r>
              <a:rPr b="1" dirty="0"/>
              <a:t> </a:t>
            </a:r>
            <a:r>
              <a:rPr dirty="0" err="1"/>
              <a:t>väljale</a:t>
            </a:r>
            <a:r>
              <a:rPr dirty="0"/>
              <a:t> „</a:t>
            </a:r>
            <a:r>
              <a:rPr dirty="0" err="1"/>
              <a:t>Salasõna</a:t>
            </a:r>
            <a:r>
              <a:rPr dirty="0"/>
              <a:t>“ ja </a:t>
            </a:r>
            <a:r>
              <a:rPr dirty="0" err="1"/>
              <a:t>klõpsake</a:t>
            </a:r>
            <a:r>
              <a:rPr dirty="0"/>
              <a:t> </a:t>
            </a:r>
            <a:r>
              <a:rPr dirty="0" err="1"/>
              <a:t>nupul</a:t>
            </a:r>
            <a:r>
              <a:rPr dirty="0"/>
              <a:t> „</a:t>
            </a:r>
            <a:r>
              <a:rPr b="1" dirty="0" err="1"/>
              <a:t>Logi</a:t>
            </a:r>
            <a:r>
              <a:rPr b="1" dirty="0"/>
              <a:t> </a:t>
            </a:r>
            <a:r>
              <a:rPr b="1" dirty="0" err="1"/>
              <a:t>sisse</a:t>
            </a:r>
            <a:r>
              <a:rPr dirty="0"/>
              <a:t>: </a:t>
            </a:r>
            <a:r>
              <a:rPr dirty="0" err="1"/>
              <a:t>Ekraanil</a:t>
            </a:r>
            <a:r>
              <a:rPr dirty="0"/>
              <a:t> </a:t>
            </a:r>
            <a:r>
              <a:rPr dirty="0" err="1"/>
              <a:t>kuvatakse</a:t>
            </a:r>
            <a:r>
              <a:rPr dirty="0"/>
              <a:t> QR-</a:t>
            </a:r>
            <a:r>
              <a:rPr dirty="0" err="1"/>
              <a:t>kood</a:t>
            </a:r>
            <a:r>
              <a:rPr dirty="0"/>
              <a:t>:</a:t>
            </a:r>
            <a:endParaRPr sz="2000" dirty="0"/>
          </a:p>
          <a:p>
            <a:pPr>
              <a:defRPr sz="2000"/>
            </a:pPr>
            <a:r>
              <a:rPr dirty="0"/>
              <a:t>(1) </a:t>
            </a:r>
            <a:r>
              <a:rPr dirty="0" err="1"/>
              <a:t>Klõpsake</a:t>
            </a:r>
            <a:r>
              <a:rPr dirty="0"/>
              <a:t> </a:t>
            </a:r>
            <a:r>
              <a:rPr dirty="0" err="1"/>
              <a:t>nupul</a:t>
            </a:r>
            <a:r>
              <a:rPr dirty="0"/>
              <a:t> „</a:t>
            </a:r>
            <a:r>
              <a:rPr b="1" dirty="0" err="1"/>
              <a:t>Skaneeri</a:t>
            </a:r>
            <a:r>
              <a:rPr b="1" dirty="0"/>
              <a:t> QR-</a:t>
            </a:r>
            <a:r>
              <a:rPr b="1" dirty="0" err="1"/>
              <a:t>kood</a:t>
            </a:r>
            <a:r>
              <a:rPr lang="et-EE" b="1" dirty="0"/>
              <a:t> </a:t>
            </a:r>
            <a:r>
              <a:rPr dirty="0" err="1"/>
              <a:t>rakenduses</a:t>
            </a:r>
            <a:r>
              <a:rPr dirty="0"/>
              <a:t> ja </a:t>
            </a:r>
            <a:r>
              <a:rPr dirty="0" err="1"/>
              <a:t>suuna</a:t>
            </a:r>
            <a:r>
              <a:rPr lang="et-EE" dirty="0" err="1"/>
              <a:t>ke</a:t>
            </a:r>
            <a:r>
              <a:rPr dirty="0"/>
              <a:t> </a:t>
            </a:r>
            <a:r>
              <a:rPr dirty="0" err="1"/>
              <a:t>kaamera</a:t>
            </a:r>
            <a:r>
              <a:rPr dirty="0"/>
              <a:t> </a:t>
            </a:r>
            <a:r>
              <a:rPr dirty="0" err="1"/>
              <a:t>ekraanile</a:t>
            </a:r>
            <a:r>
              <a:rPr dirty="0"/>
              <a:t>, </a:t>
            </a:r>
            <a:r>
              <a:rPr dirty="0" err="1"/>
              <a:t>kuni</a:t>
            </a:r>
            <a:r>
              <a:rPr dirty="0"/>
              <a:t> </a:t>
            </a:r>
            <a:r>
              <a:rPr dirty="0" err="1"/>
              <a:t>kood</a:t>
            </a:r>
            <a:r>
              <a:rPr dirty="0"/>
              <a:t> on </a:t>
            </a:r>
            <a:r>
              <a:rPr dirty="0" err="1"/>
              <a:t>äratuntav</a:t>
            </a:r>
            <a:endParaRPr sz="2000" dirty="0"/>
          </a:p>
          <a:p>
            <a:pPr>
              <a:defRPr sz="2000"/>
            </a:pPr>
            <a:r>
              <a:rPr dirty="0"/>
              <a:t>(2) EU </a:t>
            </a:r>
            <a:r>
              <a:rPr dirty="0" err="1"/>
              <a:t>Logini</a:t>
            </a:r>
            <a:r>
              <a:rPr dirty="0"/>
              <a:t> </a:t>
            </a:r>
            <a:r>
              <a:rPr dirty="0" err="1"/>
              <a:t>mobiilirakendus</a:t>
            </a:r>
            <a:r>
              <a:rPr dirty="0"/>
              <a:t> </a:t>
            </a:r>
            <a:r>
              <a:rPr dirty="0" err="1"/>
              <a:t>kuvab</a:t>
            </a:r>
            <a:r>
              <a:rPr dirty="0"/>
              <a:t> </a:t>
            </a:r>
            <a:r>
              <a:rPr b="1" dirty="0" err="1"/>
              <a:t>ühekordse</a:t>
            </a:r>
            <a:r>
              <a:rPr b="1" dirty="0"/>
              <a:t> </a:t>
            </a:r>
            <a:r>
              <a:rPr b="1" dirty="0" err="1"/>
              <a:t>salasõna</a:t>
            </a:r>
            <a:r>
              <a:rPr b="1" dirty="0"/>
              <a:t>. </a:t>
            </a:r>
            <a:endParaRPr lang="et-EE" b="1" dirty="0"/>
          </a:p>
          <a:p>
            <a:pPr>
              <a:defRPr sz="2000"/>
            </a:pPr>
            <a:r>
              <a:rPr lang="et-EE" dirty="0"/>
              <a:t>(</a:t>
            </a:r>
            <a:r>
              <a:rPr dirty="0"/>
              <a:t>3) </a:t>
            </a:r>
            <a:r>
              <a:rPr b="1" dirty="0" err="1"/>
              <a:t>sisestage</a:t>
            </a:r>
            <a:r>
              <a:rPr b="1" dirty="0"/>
              <a:t> see </a:t>
            </a:r>
            <a:r>
              <a:rPr dirty="0" err="1"/>
              <a:t>väljale</a:t>
            </a:r>
            <a:r>
              <a:rPr dirty="0"/>
              <a:t> „</a:t>
            </a:r>
            <a:r>
              <a:rPr lang="et-EE" dirty="0"/>
              <a:t>rakendusest genereeritud k</a:t>
            </a:r>
            <a:r>
              <a:rPr dirty="0" err="1"/>
              <a:t>ood</a:t>
            </a:r>
            <a:r>
              <a:rPr dirty="0"/>
              <a:t>“ ja </a:t>
            </a:r>
            <a:r>
              <a:rPr dirty="0" err="1"/>
              <a:t>klõpsake</a:t>
            </a:r>
            <a:r>
              <a:rPr dirty="0"/>
              <a:t> </a:t>
            </a:r>
            <a:r>
              <a:rPr dirty="0" err="1"/>
              <a:t>jätkamiseks</a:t>
            </a:r>
            <a:r>
              <a:rPr dirty="0"/>
              <a:t> </a:t>
            </a:r>
            <a:r>
              <a:rPr dirty="0" err="1"/>
              <a:t>nupul</a:t>
            </a:r>
            <a:r>
              <a:rPr dirty="0"/>
              <a:t> „</a:t>
            </a:r>
            <a:r>
              <a:rPr b="1" dirty="0" err="1"/>
              <a:t>Logi</a:t>
            </a:r>
            <a:r>
              <a:rPr b="1" dirty="0"/>
              <a:t> </a:t>
            </a:r>
            <a:r>
              <a:rPr b="1" dirty="0" err="1"/>
              <a:t>sisse</a:t>
            </a:r>
            <a:r>
              <a:rPr dirty="0"/>
              <a:t>“.</a:t>
            </a:r>
            <a:endParaRPr sz="2000" dirty="0"/>
          </a:p>
        </p:txBody>
      </p:sp>
      <p:pic>
        <p:nvPicPr>
          <p:cNvPr id="2" name="Picture 1"/>
          <p:cNvPicPr>
            <a:picLocks noChangeAspect="1"/>
          </p:cNvPicPr>
          <p:nvPr/>
        </p:nvPicPr>
        <p:blipFill>
          <a:blip r:embed="rId3"/>
          <a:stretch>
            <a:fillRect/>
          </a:stretch>
        </p:blipFill>
        <p:spPr>
          <a:xfrm>
            <a:off x="6833697" y="1423056"/>
            <a:ext cx="2388694" cy="3214515"/>
          </a:xfrm>
          <a:prstGeom prst="rect">
            <a:avLst/>
          </a:prstGeom>
        </p:spPr>
      </p:pic>
      <p:sp>
        <p:nvSpPr>
          <p:cNvPr id="8" name="Title 5"/>
          <p:cNvSpPr txBox="1">
            <a:spLocks/>
          </p:cNvSpPr>
          <p:nvPr/>
        </p:nvSpPr>
        <p:spPr>
          <a:xfrm>
            <a:off x="490328" y="1418276"/>
            <a:ext cx="10515600" cy="1205058"/>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400"/>
            </a:pPr>
            <a:r>
              <a:t>EU Logini mobiilirakenduse QR-kood</a:t>
            </a:r>
            <a:endParaRPr sz="2400"/>
          </a:p>
        </p:txBody>
      </p:sp>
      <p:sp>
        <p:nvSpPr>
          <p:cNvPr id="9" name="TextBox 8"/>
          <p:cNvSpPr txBox="1"/>
          <p:nvPr/>
        </p:nvSpPr>
        <p:spPr>
          <a:xfrm>
            <a:off x="6551501" y="1418276"/>
            <a:ext cx="301686" cy="369332"/>
          </a:xfrm>
          <a:prstGeom prst="rect">
            <a:avLst/>
          </a:prstGeom>
          <a:noFill/>
        </p:spPr>
        <p:txBody>
          <a:bodyPr wrap="none">
            <a:spAutoFit/>
          </a:bodyPr>
          <a:lstStyle/>
          <a:p>
            <a:pPr>
              <a:defRPr b="1"/>
            </a:pPr>
            <a:r>
              <a:t>1</a:t>
            </a:r>
            <a:endParaRPr b="1"/>
          </a:p>
        </p:txBody>
      </p:sp>
      <p:sp>
        <p:nvSpPr>
          <p:cNvPr id="10" name="TextBox 9"/>
          <p:cNvSpPr txBox="1"/>
          <p:nvPr/>
        </p:nvSpPr>
        <p:spPr>
          <a:xfrm>
            <a:off x="9497207" y="1989281"/>
            <a:ext cx="301686" cy="369332"/>
          </a:xfrm>
          <a:prstGeom prst="rect">
            <a:avLst/>
          </a:prstGeom>
          <a:noFill/>
        </p:spPr>
        <p:txBody>
          <a:bodyPr wrap="none">
            <a:spAutoFit/>
          </a:bodyPr>
          <a:lstStyle/>
          <a:p>
            <a:pPr>
              <a:defRPr b="1"/>
            </a:pPr>
            <a:r>
              <a:t>2</a:t>
            </a:r>
            <a:endParaRPr b="1"/>
          </a:p>
        </p:txBody>
      </p:sp>
      <p:sp>
        <p:nvSpPr>
          <p:cNvPr id="11" name="TextBox 10"/>
          <p:cNvSpPr txBox="1"/>
          <p:nvPr/>
        </p:nvSpPr>
        <p:spPr>
          <a:xfrm>
            <a:off x="8323304" y="4870768"/>
            <a:ext cx="301686" cy="369332"/>
          </a:xfrm>
          <a:prstGeom prst="rect">
            <a:avLst/>
          </a:prstGeom>
          <a:noFill/>
        </p:spPr>
        <p:txBody>
          <a:bodyPr wrap="none">
            <a:spAutoFit/>
          </a:bodyPr>
          <a:lstStyle/>
          <a:p>
            <a:pPr>
              <a:defRPr b="1"/>
            </a:pPr>
            <a:r>
              <a:t>3</a:t>
            </a:r>
            <a:endParaRPr b="1"/>
          </a:p>
        </p:txBody>
      </p:sp>
      <p:pic>
        <p:nvPicPr>
          <p:cNvPr id="4" name="Picture 3"/>
          <p:cNvPicPr>
            <a:picLocks noChangeAspect="1"/>
          </p:cNvPicPr>
          <p:nvPr/>
        </p:nvPicPr>
        <p:blipFill>
          <a:blip r:embed="rId4"/>
          <a:stretch>
            <a:fillRect/>
          </a:stretch>
        </p:blipFill>
        <p:spPr>
          <a:xfrm>
            <a:off x="9510127" y="2315021"/>
            <a:ext cx="2300931" cy="1993007"/>
          </a:xfrm>
          <a:prstGeom prst="rect">
            <a:avLst/>
          </a:prstGeom>
        </p:spPr>
      </p:pic>
      <p:pic>
        <p:nvPicPr>
          <p:cNvPr id="12" name="Picture 11"/>
          <p:cNvPicPr>
            <a:picLocks noChangeAspect="1"/>
          </p:cNvPicPr>
          <p:nvPr/>
        </p:nvPicPr>
        <p:blipFill>
          <a:blip r:embed="rId5"/>
          <a:stretch>
            <a:fillRect/>
          </a:stretch>
        </p:blipFill>
        <p:spPr>
          <a:xfrm>
            <a:off x="8624990" y="4754169"/>
            <a:ext cx="2035602" cy="2041734"/>
          </a:xfrm>
          <a:prstGeom prst="rect">
            <a:avLst/>
          </a:prstGeom>
        </p:spPr>
      </p:pic>
      <p:sp>
        <p:nvSpPr>
          <p:cNvPr id="13" name="Rectangle 12"/>
          <p:cNvSpPr/>
          <p:nvPr/>
        </p:nvSpPr>
        <p:spPr>
          <a:xfrm>
            <a:off x="3584029" y="354232"/>
            <a:ext cx="8139670" cy="74935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QR-kood</a:t>
            </a:r>
            <a:endParaRPr sz="3600"/>
          </a:p>
        </p:txBody>
      </p:sp>
    </p:spTree>
    <p:extLst>
      <p:ext uri="{BB962C8B-B14F-4D97-AF65-F5344CB8AC3E}">
        <p14:creationId xmlns:p14="http://schemas.microsoft.com/office/powerpoint/2010/main" val="158545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4064" y="1269779"/>
            <a:ext cx="10515600" cy="1205058"/>
          </a:xfrm>
        </p:spPr>
        <p:txBody>
          <a:bodyPr>
            <a:normAutofit/>
          </a:bodyPr>
          <a:lstStyle/>
          <a:p>
            <a:r>
              <a:t>Lisateave</a:t>
            </a:r>
          </a:p>
        </p:txBody>
      </p:sp>
      <p:sp>
        <p:nvSpPr>
          <p:cNvPr id="7" name="Subtitle 6"/>
          <p:cNvSpPr>
            <a:spLocks noGrp="1"/>
          </p:cNvSpPr>
          <p:nvPr>
            <p:ph type="subTitle" idx="4294967295"/>
          </p:nvPr>
        </p:nvSpPr>
        <p:spPr>
          <a:xfrm>
            <a:off x="381098" y="3182351"/>
            <a:ext cx="10538566" cy="2910441"/>
          </a:xfrm>
          <a:prstGeom prst="rect">
            <a:avLst/>
          </a:prstGeom>
        </p:spPr>
        <p:txBody>
          <a:bodyPr>
            <a:normAutofit/>
          </a:bodyPr>
          <a:lstStyle/>
          <a:p>
            <a:pPr>
              <a:defRPr sz="2000"/>
            </a:pPr>
            <a:r>
              <a:rPr dirty="0" err="1"/>
              <a:t>Lisateavet</a:t>
            </a:r>
            <a:r>
              <a:rPr dirty="0"/>
              <a:t> EU </a:t>
            </a:r>
            <a:r>
              <a:rPr dirty="0" err="1"/>
              <a:t>Logini</a:t>
            </a:r>
            <a:r>
              <a:rPr dirty="0"/>
              <a:t> </a:t>
            </a:r>
            <a:r>
              <a:rPr dirty="0" err="1"/>
              <a:t>konto</a:t>
            </a:r>
            <a:r>
              <a:rPr dirty="0"/>
              <a:t> </a:t>
            </a:r>
            <a:r>
              <a:rPr dirty="0" err="1"/>
              <a:t>loomise</a:t>
            </a:r>
            <a:r>
              <a:rPr dirty="0"/>
              <a:t> ja </a:t>
            </a:r>
            <a:r>
              <a:rPr dirty="0" err="1"/>
              <a:t>kahe</a:t>
            </a:r>
            <a:r>
              <a:rPr lang="et-EE" dirty="0"/>
              <a:t>astmelise</a:t>
            </a:r>
            <a:r>
              <a:rPr dirty="0"/>
              <a:t> </a:t>
            </a:r>
            <a:r>
              <a:rPr dirty="0" err="1"/>
              <a:t>autentimise</a:t>
            </a:r>
            <a:r>
              <a:rPr dirty="0"/>
              <a:t> </a:t>
            </a:r>
            <a:r>
              <a:rPr dirty="0" err="1"/>
              <a:t>kohta</a:t>
            </a:r>
            <a:r>
              <a:rPr dirty="0"/>
              <a:t> </a:t>
            </a:r>
            <a:r>
              <a:rPr dirty="0" err="1"/>
              <a:t>leiate</a:t>
            </a:r>
            <a:r>
              <a:rPr dirty="0"/>
              <a:t> </a:t>
            </a:r>
            <a:r>
              <a:rPr dirty="0">
                <a:hlinkClick r:id="rId3"/>
              </a:rPr>
              <a:t>EU </a:t>
            </a:r>
            <a:r>
              <a:rPr dirty="0" err="1">
                <a:hlinkClick r:id="rId3"/>
              </a:rPr>
              <a:t>Logini</a:t>
            </a:r>
            <a:r>
              <a:rPr dirty="0">
                <a:hlinkClick r:id="rId3"/>
              </a:rPr>
              <a:t> </a:t>
            </a:r>
            <a:r>
              <a:rPr dirty="0" err="1">
                <a:hlinkClick r:id="rId3"/>
              </a:rPr>
              <a:t>kasutusjuhendist</a:t>
            </a:r>
            <a:r>
              <a:rPr dirty="0"/>
              <a:t>.</a:t>
            </a:r>
          </a:p>
          <a:p>
            <a:pPr>
              <a:defRPr sz="2000"/>
            </a:pPr>
            <a:r>
              <a:rPr dirty="0" err="1"/>
              <a:t>Palun</a:t>
            </a:r>
            <a:r>
              <a:rPr dirty="0"/>
              <a:t> </a:t>
            </a:r>
            <a:r>
              <a:rPr dirty="0" err="1"/>
              <a:t>tutvuge</a:t>
            </a:r>
            <a:r>
              <a:rPr dirty="0"/>
              <a:t> </a:t>
            </a:r>
            <a:r>
              <a:rPr dirty="0" err="1"/>
              <a:t>eespool</a:t>
            </a:r>
            <a:r>
              <a:rPr dirty="0"/>
              <a:t> </a:t>
            </a:r>
            <a:r>
              <a:rPr dirty="0" err="1"/>
              <a:t>esitatud</a:t>
            </a:r>
            <a:r>
              <a:rPr dirty="0"/>
              <a:t> </a:t>
            </a:r>
            <a:r>
              <a:rPr dirty="0" err="1"/>
              <a:t>juhendiga</a:t>
            </a:r>
            <a:r>
              <a:rPr dirty="0"/>
              <a:t>, </a:t>
            </a:r>
            <a:r>
              <a:rPr dirty="0" err="1"/>
              <a:t>kui</a:t>
            </a:r>
            <a:r>
              <a:rPr dirty="0"/>
              <a:t> </a:t>
            </a:r>
            <a:r>
              <a:rPr dirty="0" err="1"/>
              <a:t>soovite</a:t>
            </a:r>
            <a:r>
              <a:rPr dirty="0"/>
              <a:t> </a:t>
            </a:r>
            <a:r>
              <a:rPr dirty="0" err="1"/>
              <a:t>mobiilse</a:t>
            </a:r>
            <a:r>
              <a:rPr dirty="0"/>
              <a:t> </a:t>
            </a:r>
            <a:r>
              <a:rPr dirty="0" err="1"/>
              <a:t>kontrolli</a:t>
            </a:r>
            <a:r>
              <a:rPr dirty="0"/>
              <a:t> </a:t>
            </a:r>
            <a:r>
              <a:rPr dirty="0" err="1"/>
              <a:t>asemel</a:t>
            </a:r>
            <a:r>
              <a:rPr dirty="0"/>
              <a:t> </a:t>
            </a:r>
            <a:r>
              <a:rPr dirty="0" err="1"/>
              <a:t>luua</a:t>
            </a:r>
            <a:r>
              <a:rPr dirty="0"/>
              <a:t> </a:t>
            </a:r>
            <a:r>
              <a:rPr dirty="0" err="1"/>
              <a:t>turvalise</a:t>
            </a:r>
            <a:r>
              <a:rPr dirty="0"/>
              <a:t> </a:t>
            </a:r>
            <a:r>
              <a:rPr dirty="0" err="1"/>
              <a:t>võtme</a:t>
            </a:r>
            <a:r>
              <a:rPr dirty="0"/>
              <a:t> (SK) ja/</a:t>
            </a:r>
            <a:r>
              <a:rPr dirty="0" err="1"/>
              <a:t>või</a:t>
            </a:r>
            <a:r>
              <a:rPr dirty="0"/>
              <a:t> </a:t>
            </a:r>
            <a:r>
              <a:rPr dirty="0" err="1"/>
              <a:t>usaldusväärsete</a:t>
            </a:r>
            <a:r>
              <a:rPr dirty="0"/>
              <a:t> </a:t>
            </a:r>
            <a:r>
              <a:rPr dirty="0" err="1"/>
              <a:t>platvormide</a:t>
            </a:r>
            <a:r>
              <a:rPr dirty="0"/>
              <a:t> (TP) </a:t>
            </a:r>
            <a:r>
              <a:rPr dirty="0" err="1"/>
              <a:t>autentimismeetodi</a:t>
            </a:r>
            <a:r>
              <a:rPr dirty="0"/>
              <a:t>.</a:t>
            </a:r>
          </a:p>
          <a:p>
            <a:pPr>
              <a:defRPr sz="2000"/>
            </a:pPr>
            <a:r>
              <a:rPr dirty="0" err="1"/>
              <a:t>Võite</a:t>
            </a:r>
            <a:r>
              <a:rPr dirty="0"/>
              <a:t> </a:t>
            </a:r>
            <a:r>
              <a:rPr dirty="0" err="1"/>
              <a:t>vaadata</a:t>
            </a:r>
            <a:r>
              <a:rPr dirty="0"/>
              <a:t> ka </a:t>
            </a:r>
            <a:r>
              <a:rPr dirty="0" err="1"/>
              <a:t>seda</a:t>
            </a:r>
            <a:r>
              <a:rPr dirty="0"/>
              <a:t> </a:t>
            </a:r>
            <a:r>
              <a:rPr dirty="0" err="1">
                <a:hlinkClick r:id="rId4"/>
              </a:rPr>
              <a:t>õppevideot</a:t>
            </a:r>
            <a:r>
              <a:rPr dirty="0"/>
              <a:t>.</a:t>
            </a:r>
          </a:p>
          <a:p>
            <a:endParaRPr sz="2000" dirty="0"/>
          </a:p>
          <a:p>
            <a:endParaRPr sz="2000" dirty="0"/>
          </a:p>
        </p:txBody>
      </p:sp>
      <p:sp>
        <p:nvSpPr>
          <p:cNvPr id="8" name="TextBox 7"/>
          <p:cNvSpPr txBox="1"/>
          <p:nvPr/>
        </p:nvSpPr>
        <p:spPr>
          <a:xfrm>
            <a:off x="289658" y="6373002"/>
            <a:ext cx="11471640" cy="738664"/>
          </a:xfrm>
          <a:prstGeom prst="rect">
            <a:avLst/>
          </a:prstGeom>
          <a:noFill/>
        </p:spPr>
        <p:txBody>
          <a:bodyPr wrap="square">
            <a:spAutoFit/>
          </a:bodyPr>
          <a:lstStyle/>
          <a:p>
            <a:pPr>
              <a:defRPr sz="1400" b="1"/>
            </a:pPr>
            <a:r>
              <a:rPr dirty="0" err="1"/>
              <a:t>Kui</a:t>
            </a:r>
            <a:r>
              <a:rPr dirty="0"/>
              <a:t> </a:t>
            </a:r>
            <a:r>
              <a:rPr dirty="0" err="1"/>
              <a:t>te</a:t>
            </a:r>
            <a:r>
              <a:rPr dirty="0"/>
              <a:t> </a:t>
            </a:r>
            <a:r>
              <a:rPr dirty="0" err="1"/>
              <a:t>järgite</a:t>
            </a:r>
            <a:r>
              <a:rPr dirty="0"/>
              <a:t> </a:t>
            </a:r>
            <a:r>
              <a:rPr dirty="0" err="1"/>
              <a:t>kõiki</a:t>
            </a:r>
            <a:r>
              <a:rPr dirty="0"/>
              <a:t> </a:t>
            </a:r>
            <a:r>
              <a:rPr dirty="0" err="1"/>
              <a:t>etappe</a:t>
            </a:r>
            <a:r>
              <a:rPr dirty="0"/>
              <a:t> </a:t>
            </a:r>
            <a:r>
              <a:rPr dirty="0" err="1"/>
              <a:t>ega</a:t>
            </a:r>
            <a:r>
              <a:rPr dirty="0"/>
              <a:t> </a:t>
            </a:r>
            <a:r>
              <a:rPr dirty="0" err="1"/>
              <a:t>suutnud</a:t>
            </a:r>
            <a:r>
              <a:rPr dirty="0"/>
              <a:t> </a:t>
            </a:r>
            <a:r>
              <a:rPr dirty="0" err="1"/>
              <a:t>luua</a:t>
            </a:r>
            <a:r>
              <a:rPr dirty="0"/>
              <a:t> </a:t>
            </a:r>
            <a:r>
              <a:rPr dirty="0" err="1"/>
              <a:t>kahe</a:t>
            </a:r>
            <a:r>
              <a:rPr lang="et-EE" dirty="0"/>
              <a:t>astmelist</a:t>
            </a:r>
            <a:r>
              <a:rPr dirty="0"/>
              <a:t> </a:t>
            </a:r>
            <a:r>
              <a:rPr dirty="0" err="1"/>
              <a:t>autentimist</a:t>
            </a:r>
            <a:r>
              <a:rPr dirty="0"/>
              <a:t>, </a:t>
            </a:r>
            <a:r>
              <a:rPr dirty="0" err="1"/>
              <a:t>võtke</a:t>
            </a:r>
            <a:r>
              <a:rPr dirty="0"/>
              <a:t> </a:t>
            </a:r>
            <a:r>
              <a:rPr dirty="0" err="1"/>
              <a:t>palun</a:t>
            </a:r>
            <a:r>
              <a:rPr dirty="0"/>
              <a:t> </a:t>
            </a:r>
            <a:r>
              <a:rPr dirty="0" err="1">
                <a:hlinkClick r:id="rId5"/>
              </a:rPr>
              <a:t>ühendust</a:t>
            </a:r>
            <a:r>
              <a:rPr dirty="0">
                <a:hlinkClick r:id="rId5"/>
              </a:rPr>
              <a:t> </a:t>
            </a:r>
            <a:r>
              <a:rPr dirty="0"/>
              <a:t>EU </a:t>
            </a:r>
            <a:r>
              <a:rPr dirty="0" err="1"/>
              <a:t>Logini</a:t>
            </a:r>
            <a:r>
              <a:rPr dirty="0"/>
              <a:t> </a:t>
            </a:r>
            <a:r>
              <a:rPr dirty="0" err="1"/>
              <a:t>välistoega</a:t>
            </a:r>
            <a:r>
              <a:rPr dirty="0"/>
              <a:t>. </a:t>
            </a:r>
          </a:p>
          <a:p>
            <a:pPr>
              <a:defRPr sz="1400" b="1"/>
            </a:pPr>
            <a:r>
              <a:rPr dirty="0"/>
              <a:t>(EÜ </a:t>
            </a:r>
            <a:r>
              <a:rPr dirty="0" err="1"/>
              <a:t>tööaeg</a:t>
            </a:r>
            <a:r>
              <a:rPr dirty="0"/>
              <a:t>: Kell 20.00–19.00 </a:t>
            </a:r>
            <a:r>
              <a:rPr dirty="0" err="1"/>
              <a:t>Kesk-Euroopa</a:t>
            </a:r>
            <a:r>
              <a:rPr dirty="0"/>
              <a:t> </a:t>
            </a:r>
            <a:r>
              <a:rPr dirty="0" err="1"/>
              <a:t>aja</a:t>
            </a:r>
            <a:r>
              <a:rPr dirty="0"/>
              <a:t> </a:t>
            </a:r>
            <a:r>
              <a:rPr dirty="0" err="1"/>
              <a:t>järgi</a:t>
            </a:r>
            <a:r>
              <a:rPr dirty="0"/>
              <a:t>)</a:t>
            </a:r>
          </a:p>
          <a:p>
            <a:endParaRPr sz="1400" dirty="0"/>
          </a:p>
        </p:txBody>
      </p:sp>
    </p:spTree>
    <p:extLst>
      <p:ext uri="{BB962C8B-B14F-4D97-AF65-F5344CB8AC3E}">
        <p14:creationId xmlns:p14="http://schemas.microsoft.com/office/powerpoint/2010/main" val="343995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t>Tänan Teid</a:t>
            </a:r>
          </a:p>
        </p:txBody>
      </p:sp>
    </p:spTree>
    <p:extLst>
      <p:ext uri="{BB962C8B-B14F-4D97-AF65-F5344CB8AC3E}">
        <p14:creationId xmlns:p14="http://schemas.microsoft.com/office/powerpoint/2010/main" val="416427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45095" y="1899185"/>
            <a:ext cx="6864243" cy="4284737"/>
          </a:xfrm>
        </p:spPr>
        <p:txBody>
          <a:bodyPr>
            <a:normAutofit/>
          </a:bodyPr>
          <a:lstStyle/>
          <a:p>
            <a:pPr marL="0" indent="0">
              <a:buNone/>
              <a:defRPr sz="2000"/>
            </a:pPr>
            <a:r>
              <a:rPr dirty="0" err="1"/>
              <a:t>Enne</a:t>
            </a:r>
            <a:r>
              <a:rPr dirty="0"/>
              <a:t> </a:t>
            </a:r>
            <a:r>
              <a:rPr dirty="0" err="1"/>
              <a:t>alustamist</a:t>
            </a:r>
            <a:r>
              <a:rPr dirty="0"/>
              <a:t> </a:t>
            </a:r>
            <a:r>
              <a:rPr dirty="0" err="1"/>
              <a:t>selgita</a:t>
            </a:r>
            <a:r>
              <a:rPr lang="et-EE" dirty="0" err="1"/>
              <a:t>ksime</a:t>
            </a:r>
            <a:r>
              <a:rPr dirty="0"/>
              <a:t> </a:t>
            </a:r>
            <a:r>
              <a:rPr dirty="0" err="1"/>
              <a:t>lühidalt</a:t>
            </a:r>
            <a:r>
              <a:rPr dirty="0"/>
              <a:t>, milline on </a:t>
            </a:r>
            <a:r>
              <a:rPr b="1" dirty="0" err="1"/>
              <a:t>Europassi</a:t>
            </a:r>
            <a:r>
              <a:rPr dirty="0"/>
              <a:t> ja </a:t>
            </a:r>
            <a:r>
              <a:rPr b="1" dirty="0"/>
              <a:t>EU </a:t>
            </a:r>
            <a:r>
              <a:rPr b="1" dirty="0" err="1"/>
              <a:t>Logini</a:t>
            </a:r>
            <a:r>
              <a:rPr dirty="0"/>
              <a:t> </a:t>
            </a:r>
            <a:r>
              <a:rPr dirty="0" err="1"/>
              <a:t>vaheline</a:t>
            </a:r>
            <a:r>
              <a:rPr dirty="0"/>
              <a:t> </a:t>
            </a:r>
            <a:r>
              <a:rPr dirty="0" err="1"/>
              <a:t>erinevus</a:t>
            </a:r>
            <a:r>
              <a:rPr dirty="0"/>
              <a:t>:</a:t>
            </a:r>
          </a:p>
          <a:p>
            <a:pPr marL="285750" indent="-285750">
              <a:defRPr sz="2000"/>
            </a:pPr>
            <a:r>
              <a:rPr dirty="0"/>
              <a:t>(1) </a:t>
            </a:r>
            <a:r>
              <a:rPr b="1" dirty="0" err="1"/>
              <a:t>Europass</a:t>
            </a:r>
            <a:r>
              <a:rPr b="1" dirty="0"/>
              <a:t> </a:t>
            </a:r>
            <a:r>
              <a:rPr dirty="0"/>
              <a:t>on </a:t>
            </a:r>
            <a:r>
              <a:rPr dirty="0" err="1"/>
              <a:t>teie</a:t>
            </a:r>
            <a:r>
              <a:rPr dirty="0"/>
              <a:t> </a:t>
            </a:r>
            <a:r>
              <a:rPr dirty="0" err="1"/>
              <a:t>karjääri</a:t>
            </a:r>
            <a:r>
              <a:rPr dirty="0"/>
              <a:t> ja </a:t>
            </a:r>
            <a:r>
              <a:rPr dirty="0" err="1"/>
              <a:t>õppimise</a:t>
            </a:r>
            <a:r>
              <a:rPr dirty="0"/>
              <a:t> </a:t>
            </a:r>
            <a:r>
              <a:rPr dirty="0" err="1"/>
              <a:t>juhtimise</a:t>
            </a:r>
            <a:r>
              <a:rPr dirty="0"/>
              <a:t> </a:t>
            </a:r>
            <a:r>
              <a:rPr dirty="0" err="1"/>
              <a:t>koht</a:t>
            </a:r>
            <a:r>
              <a:rPr dirty="0"/>
              <a:t>. </a:t>
            </a:r>
            <a:r>
              <a:rPr dirty="0" err="1"/>
              <a:t>Lisateavet</a:t>
            </a:r>
            <a:r>
              <a:rPr dirty="0"/>
              <a:t> </a:t>
            </a:r>
            <a:r>
              <a:rPr dirty="0" err="1"/>
              <a:t>Europassi</a:t>
            </a:r>
            <a:r>
              <a:rPr dirty="0"/>
              <a:t> </a:t>
            </a:r>
            <a:r>
              <a:rPr dirty="0" err="1"/>
              <a:t>kohta</a:t>
            </a:r>
            <a:r>
              <a:rPr dirty="0"/>
              <a:t> </a:t>
            </a:r>
            <a:r>
              <a:rPr dirty="0" err="1"/>
              <a:t>leiate</a:t>
            </a:r>
            <a:r>
              <a:rPr dirty="0"/>
              <a:t> </a:t>
            </a:r>
            <a:r>
              <a:rPr dirty="0" err="1"/>
              <a:t>siit</a:t>
            </a:r>
            <a:r>
              <a:rPr dirty="0">
                <a:hlinkClick r:id="rId3"/>
              </a:rPr>
              <a:t>.</a:t>
            </a:r>
          </a:p>
          <a:p>
            <a:pPr marL="0" indent="0">
              <a:buNone/>
            </a:pPr>
            <a:endParaRPr sz="2000" dirty="0"/>
          </a:p>
          <a:p>
            <a:pPr marL="0" indent="0">
              <a:buNone/>
            </a:pPr>
            <a:endParaRPr sz="2000" dirty="0"/>
          </a:p>
          <a:p>
            <a:pPr marL="285750" indent="-285750">
              <a:defRPr sz="2000"/>
            </a:pPr>
            <a:r>
              <a:rPr dirty="0"/>
              <a:t>(2) </a:t>
            </a:r>
            <a:r>
              <a:rPr b="1" dirty="0"/>
              <a:t>EU </a:t>
            </a:r>
            <a:r>
              <a:rPr b="1" dirty="0" err="1"/>
              <a:t>Logini</a:t>
            </a:r>
            <a:r>
              <a:rPr b="1" dirty="0"/>
              <a:t>*</a:t>
            </a:r>
            <a:r>
              <a:rPr dirty="0"/>
              <a:t> on </a:t>
            </a:r>
            <a:r>
              <a:rPr dirty="0" err="1"/>
              <a:t>Euroopa</a:t>
            </a:r>
            <a:r>
              <a:rPr dirty="0"/>
              <a:t> </a:t>
            </a:r>
            <a:r>
              <a:rPr dirty="0" err="1"/>
              <a:t>Komisjoni</a:t>
            </a:r>
            <a:r>
              <a:rPr dirty="0"/>
              <a:t> </a:t>
            </a:r>
            <a:r>
              <a:rPr dirty="0" err="1"/>
              <a:t>turvaline</a:t>
            </a:r>
            <a:r>
              <a:rPr dirty="0"/>
              <a:t> </a:t>
            </a:r>
            <a:r>
              <a:rPr dirty="0" err="1"/>
              <a:t>viis</a:t>
            </a:r>
            <a:r>
              <a:rPr dirty="0"/>
              <a:t> </a:t>
            </a:r>
            <a:r>
              <a:rPr dirty="0" err="1"/>
              <a:t>Europassi</a:t>
            </a:r>
            <a:r>
              <a:rPr dirty="0"/>
              <a:t> ja </a:t>
            </a:r>
            <a:r>
              <a:rPr dirty="0" err="1"/>
              <a:t>muude</a:t>
            </a:r>
            <a:r>
              <a:rPr lang="et-EE" dirty="0" err="1"/>
              <a:t>sse</a:t>
            </a:r>
            <a:r>
              <a:rPr dirty="0"/>
              <a:t> </a:t>
            </a:r>
            <a:r>
              <a:rPr dirty="0" err="1"/>
              <a:t>ELi</a:t>
            </a:r>
            <a:r>
              <a:rPr dirty="0"/>
              <a:t> </a:t>
            </a:r>
            <a:r>
              <a:rPr dirty="0" err="1"/>
              <a:t>teenuste</a:t>
            </a:r>
            <a:r>
              <a:rPr lang="et-EE" dirty="0" err="1"/>
              <a:t>sse</a:t>
            </a:r>
            <a:r>
              <a:rPr dirty="0"/>
              <a:t> </a:t>
            </a:r>
            <a:r>
              <a:rPr dirty="0" err="1"/>
              <a:t>sisenemiseks</a:t>
            </a:r>
            <a:r>
              <a:rPr dirty="0"/>
              <a:t>. </a:t>
            </a:r>
            <a:r>
              <a:rPr dirty="0" err="1"/>
              <a:t>Lisateavet</a:t>
            </a:r>
            <a:r>
              <a:rPr dirty="0"/>
              <a:t> </a:t>
            </a:r>
            <a:r>
              <a:rPr dirty="0" err="1"/>
              <a:t>selle</a:t>
            </a:r>
            <a:r>
              <a:rPr dirty="0"/>
              <a:t> </a:t>
            </a:r>
            <a:r>
              <a:rPr dirty="0" err="1"/>
              <a:t>kohta</a:t>
            </a:r>
            <a:r>
              <a:rPr dirty="0"/>
              <a:t> </a:t>
            </a:r>
            <a:r>
              <a:rPr dirty="0" err="1">
                <a:hlinkClick r:id="rId4"/>
              </a:rPr>
              <a:t>leiate</a:t>
            </a:r>
            <a:r>
              <a:rPr dirty="0">
                <a:hlinkClick r:id="rId4"/>
              </a:rPr>
              <a:t> </a:t>
            </a:r>
            <a:r>
              <a:rPr dirty="0" err="1">
                <a:hlinkClick r:id="rId4"/>
              </a:rPr>
              <a:t>siit</a:t>
            </a:r>
            <a:r>
              <a:rPr dirty="0"/>
              <a:t>.</a:t>
            </a:r>
            <a:endParaRPr sz="2000" dirty="0"/>
          </a:p>
          <a:p>
            <a:pPr marL="285750" indent="-285750">
              <a:buFont typeface="Arial" panose="020B0604020202020204" pitchFamily="34" charset="0"/>
              <a:buChar char="•"/>
            </a:pPr>
            <a:endParaRPr sz="2000" dirty="0"/>
          </a:p>
        </p:txBody>
      </p:sp>
      <p:sp>
        <p:nvSpPr>
          <p:cNvPr id="12" name="TextBox 11"/>
          <p:cNvSpPr txBox="1"/>
          <p:nvPr/>
        </p:nvSpPr>
        <p:spPr>
          <a:xfrm>
            <a:off x="404064" y="6445242"/>
            <a:ext cx="9199826" cy="646331"/>
          </a:xfrm>
          <a:prstGeom prst="rect">
            <a:avLst/>
          </a:prstGeom>
          <a:noFill/>
        </p:spPr>
        <p:txBody>
          <a:bodyPr wrap="none">
            <a:spAutoFit/>
          </a:bodyPr>
          <a:lstStyle/>
          <a:p>
            <a:pPr>
              <a:defRPr b="1"/>
            </a:pPr>
            <a:r>
              <a:t>*Kui teil on juba Europassi konto ja/või EU Logini konto, võite minna otse 2. sammu juurde.</a:t>
            </a:r>
            <a:endParaRPr b="1"/>
          </a:p>
          <a:p>
            <a:endParaRPr b="1"/>
          </a:p>
        </p:txBody>
      </p:sp>
      <p:pic>
        <p:nvPicPr>
          <p:cNvPr id="3" name="Picture 2"/>
          <p:cNvPicPr>
            <a:picLocks noChangeAspect="1"/>
          </p:cNvPicPr>
          <p:nvPr/>
        </p:nvPicPr>
        <p:blipFill>
          <a:blip r:embed="rId5"/>
          <a:stretch>
            <a:fillRect/>
          </a:stretch>
        </p:blipFill>
        <p:spPr>
          <a:xfrm>
            <a:off x="7738413" y="4002021"/>
            <a:ext cx="2505502" cy="2100200"/>
          </a:xfrm>
          <a:prstGeom prst="rect">
            <a:avLst/>
          </a:prstGeom>
        </p:spPr>
      </p:pic>
      <p:sp>
        <p:nvSpPr>
          <p:cNvPr id="10" name="Rectangle 9"/>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EU Logini konto loomine</a:t>
            </a:r>
            <a:endParaRPr sz="3600"/>
          </a:p>
        </p:txBody>
      </p:sp>
      <p:pic>
        <p:nvPicPr>
          <p:cNvPr id="4" name="Picture 3"/>
          <p:cNvPicPr>
            <a:picLocks noChangeAspect="1"/>
          </p:cNvPicPr>
          <p:nvPr/>
        </p:nvPicPr>
        <p:blipFill>
          <a:blip r:embed="rId6"/>
          <a:stretch>
            <a:fillRect/>
          </a:stretch>
        </p:blipFill>
        <p:spPr>
          <a:xfrm>
            <a:off x="7738413" y="1899185"/>
            <a:ext cx="3788940" cy="1848392"/>
          </a:xfrm>
          <a:prstGeom prst="rect">
            <a:avLst/>
          </a:prstGeom>
        </p:spPr>
      </p:pic>
      <p:cxnSp>
        <p:nvCxnSpPr>
          <p:cNvPr id="13" name="Straight Arrow Connector 12"/>
          <p:cNvCxnSpPr/>
          <p:nvPr/>
        </p:nvCxnSpPr>
        <p:spPr>
          <a:xfrm flipV="1">
            <a:off x="7227277" y="2643554"/>
            <a:ext cx="404446" cy="586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70922" y="4726559"/>
            <a:ext cx="1652954" cy="1172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74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616229" y="2128614"/>
            <a:ext cx="10739748" cy="3906426"/>
          </a:xfrm>
        </p:spPr>
        <p:txBody>
          <a:bodyPr>
            <a:normAutofit/>
          </a:bodyPr>
          <a:lstStyle/>
          <a:p>
            <a:pPr marL="0" indent="0">
              <a:buNone/>
            </a:pPr>
            <a:endParaRPr sz="2000" dirty="0"/>
          </a:p>
          <a:p>
            <a:pPr lvl="1" indent="0">
              <a:buNone/>
              <a:defRPr sz="3600">
                <a:latin typeface="Arial" panose="020B0604020202020204" pitchFamily="34" charset="0"/>
                <a:cs typeface="Arial" panose="020B0604020202020204" pitchFamily="34" charset="0"/>
              </a:defRPr>
            </a:pPr>
            <a:r>
              <a:rPr dirty="0"/>
              <a:t>                    </a:t>
            </a:r>
          </a:p>
          <a:p>
            <a:pPr lvl="1" indent="0">
              <a:buNone/>
              <a:defRPr sz="3600">
                <a:latin typeface="Arial" panose="020B0604020202020204" pitchFamily="34" charset="0"/>
                <a:cs typeface="Arial" panose="020B0604020202020204" pitchFamily="34" charset="0"/>
              </a:defRPr>
            </a:pPr>
            <a:r>
              <a:rPr dirty="0"/>
              <a:t>Loo </a:t>
            </a:r>
            <a:r>
              <a:rPr dirty="0" err="1"/>
              <a:t>oma</a:t>
            </a:r>
            <a:r>
              <a:rPr dirty="0"/>
              <a:t> EU </a:t>
            </a:r>
            <a:r>
              <a:rPr dirty="0" err="1"/>
              <a:t>Logini</a:t>
            </a:r>
            <a:r>
              <a:rPr dirty="0"/>
              <a:t> </a:t>
            </a:r>
            <a:r>
              <a:rPr dirty="0" err="1"/>
              <a:t>konto</a:t>
            </a:r>
            <a:r>
              <a:rPr b="1" dirty="0"/>
              <a:t> </a:t>
            </a:r>
            <a:endParaRPr sz="3600" b="1" dirty="0">
              <a:latin typeface="Arial" panose="020B0604020202020204" pitchFamily="34" charset="0"/>
              <a:cs typeface="Arial" panose="020B0604020202020204" pitchFamily="34" charset="0"/>
            </a:endParaRPr>
          </a:p>
          <a:p>
            <a:pPr lvl="1" indent="0">
              <a:buNone/>
              <a:defRPr sz="1800" b="1"/>
            </a:pPr>
            <a:r>
              <a:rPr dirty="0">
                <a:latin typeface="Arial" panose="020B0604020202020204" pitchFamily="34" charset="0"/>
                <a:cs typeface="Arial" panose="020B0604020202020204" pitchFamily="34" charset="0"/>
              </a:rPr>
              <a:t>(</a:t>
            </a:r>
            <a:r>
              <a:rPr dirty="0" err="1"/>
              <a:t>Kui</a:t>
            </a:r>
            <a:r>
              <a:rPr dirty="0"/>
              <a:t> teil on juba </a:t>
            </a:r>
            <a:r>
              <a:rPr dirty="0" err="1"/>
              <a:t>Europassi</a:t>
            </a:r>
            <a:r>
              <a:rPr dirty="0"/>
              <a:t> </a:t>
            </a:r>
            <a:r>
              <a:rPr dirty="0" err="1"/>
              <a:t>konto</a:t>
            </a:r>
            <a:r>
              <a:rPr dirty="0"/>
              <a:t> ja/</a:t>
            </a:r>
            <a:r>
              <a:rPr dirty="0" err="1"/>
              <a:t>või</a:t>
            </a:r>
            <a:r>
              <a:rPr dirty="0"/>
              <a:t> EU </a:t>
            </a:r>
            <a:r>
              <a:rPr dirty="0" err="1"/>
              <a:t>Logini</a:t>
            </a:r>
            <a:r>
              <a:rPr dirty="0"/>
              <a:t> </a:t>
            </a:r>
            <a:r>
              <a:rPr dirty="0" err="1"/>
              <a:t>konto</a:t>
            </a:r>
            <a:r>
              <a:rPr dirty="0"/>
              <a:t>, </a:t>
            </a:r>
            <a:r>
              <a:rPr dirty="0" err="1"/>
              <a:t>võite</a:t>
            </a:r>
            <a:r>
              <a:rPr dirty="0"/>
              <a:t> </a:t>
            </a:r>
            <a:r>
              <a:rPr dirty="0" err="1"/>
              <a:t>minna</a:t>
            </a:r>
            <a:r>
              <a:rPr dirty="0"/>
              <a:t> </a:t>
            </a:r>
            <a:r>
              <a:rPr dirty="0" err="1"/>
              <a:t>otse</a:t>
            </a:r>
            <a:r>
              <a:rPr dirty="0"/>
              <a:t> 2. </a:t>
            </a:r>
            <a:r>
              <a:rPr dirty="0" err="1"/>
              <a:t>sammu</a:t>
            </a:r>
            <a:r>
              <a:rPr dirty="0"/>
              <a:t> </a:t>
            </a:r>
            <a:r>
              <a:rPr dirty="0" err="1"/>
              <a:t>juurde</a:t>
            </a:r>
            <a:r>
              <a:rPr dirty="0"/>
              <a:t>.</a:t>
            </a:r>
          </a:p>
          <a:p>
            <a:pPr lvl="1" indent="0">
              <a:buNone/>
            </a:pPr>
            <a:endParaRPr sz="1800" b="1" dirty="0"/>
          </a:p>
          <a:p>
            <a:pPr lvl="1" indent="0">
              <a:buNone/>
            </a:pPr>
            <a:endParaRPr sz="3600" dirty="0">
              <a:latin typeface="Arial" panose="020B0604020202020204" pitchFamily="34" charset="0"/>
              <a:cs typeface="Arial" panose="020B0604020202020204" pitchFamily="34" charset="0"/>
            </a:endParaRPr>
          </a:p>
          <a:p>
            <a:pPr lvl="1" indent="0">
              <a:buNone/>
              <a:defRPr sz="3600">
                <a:latin typeface="Arial" panose="020B0604020202020204" pitchFamily="34" charset="0"/>
                <a:cs typeface="Arial" panose="020B0604020202020204" pitchFamily="34" charset="0"/>
              </a:defRPr>
            </a:pPr>
            <a:r>
              <a:rPr dirty="0" err="1"/>
              <a:t>Lisage</a:t>
            </a:r>
            <a:r>
              <a:rPr dirty="0"/>
              <a:t> </a:t>
            </a:r>
            <a:r>
              <a:rPr dirty="0" err="1"/>
              <a:t>kahe</a:t>
            </a:r>
            <a:r>
              <a:rPr lang="et-EE" dirty="0"/>
              <a:t>astmeline</a:t>
            </a:r>
            <a:r>
              <a:rPr dirty="0"/>
              <a:t> </a:t>
            </a:r>
            <a:r>
              <a:rPr dirty="0" err="1"/>
              <a:t>autentimismeetod</a:t>
            </a:r>
            <a:r>
              <a:rPr dirty="0"/>
              <a:t> (</a:t>
            </a:r>
            <a:r>
              <a:rPr lang="et-EE" i="1" dirty="0" err="1"/>
              <a:t>Two</a:t>
            </a:r>
            <a:r>
              <a:rPr lang="et-EE" i="1" dirty="0"/>
              <a:t> </a:t>
            </a:r>
            <a:r>
              <a:rPr lang="et-EE" i="1" dirty="0" err="1"/>
              <a:t>Factor</a:t>
            </a:r>
            <a:r>
              <a:rPr lang="et-EE" i="1" dirty="0"/>
              <a:t> </a:t>
            </a:r>
            <a:r>
              <a:rPr lang="et-EE" i="1" dirty="0" err="1"/>
              <a:t>Authentication</a:t>
            </a:r>
            <a:r>
              <a:rPr lang="et-EE" dirty="0"/>
              <a:t> - </a:t>
            </a:r>
            <a:r>
              <a:rPr dirty="0"/>
              <a:t>2FA)</a:t>
            </a:r>
            <a:endParaRPr sz="3600" dirty="0">
              <a:latin typeface="Arial" panose="020B0604020202020204" pitchFamily="34" charset="0"/>
              <a:cs typeface="Arial" panose="020B0604020202020204" pitchFamily="34" charset="0"/>
            </a:endParaRPr>
          </a:p>
        </p:txBody>
      </p:sp>
      <p:sp>
        <p:nvSpPr>
          <p:cNvPr id="2" name="Rectangle 1"/>
          <p:cNvSpPr/>
          <p:nvPr/>
        </p:nvSpPr>
        <p:spPr>
          <a:xfrm>
            <a:off x="4827702" y="1084609"/>
            <a:ext cx="3584636" cy="701731"/>
          </a:xfrm>
          <a:prstGeom prst="rect">
            <a:avLst/>
          </a:prstGeom>
        </p:spPr>
        <p:txBody>
          <a:bodyPr wrap="none">
            <a:spAutoFit/>
          </a:bodyPr>
          <a:lstStyle/>
          <a:p>
            <a:pPr>
              <a:lnSpc>
                <a:spcPct val="90000"/>
              </a:lnSpc>
              <a:spcBef>
                <a:spcPct val="0"/>
              </a:spcBef>
              <a:defRPr sz="4400" b="1">
                <a:solidFill>
                  <a:srgbClr val="6C3088"/>
                </a:solidFill>
                <a:latin typeface="Arial" panose="020B0604020202020204" pitchFamily="34" charset="0"/>
                <a:ea typeface="Noto Sans SemBd" panose="020B0702040504020204" pitchFamily="34"/>
                <a:cs typeface="Arial" panose="020B0604020202020204" pitchFamily="34" charset="0"/>
              </a:defRPr>
            </a:pPr>
            <a:r>
              <a:t>Mida teha?</a:t>
            </a:r>
            <a:endParaRPr sz="4400" b="1">
              <a:solidFill>
                <a:srgbClr val="6C3088"/>
              </a:solidFill>
              <a:latin typeface="Arial" panose="020B0604020202020204" pitchFamily="34" charset="0"/>
              <a:ea typeface="Noto Sans SemBd" panose="020B0702040504020204" pitchFamily="34"/>
              <a:cs typeface="Arial" panose="020B0604020202020204" pitchFamily="34" charset="0"/>
            </a:endParaRPr>
          </a:p>
        </p:txBody>
      </p:sp>
      <p:sp>
        <p:nvSpPr>
          <p:cNvPr id="8" name="Rectangle 7"/>
          <p:cNvSpPr/>
          <p:nvPr/>
        </p:nvSpPr>
        <p:spPr>
          <a:xfrm>
            <a:off x="1450429" y="2286795"/>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Etapp 1</a:t>
            </a:r>
            <a:endParaRPr sz="3600"/>
          </a:p>
        </p:txBody>
      </p:sp>
      <p:sp>
        <p:nvSpPr>
          <p:cNvPr id="10" name="Rectangle 9"/>
          <p:cNvSpPr/>
          <p:nvPr/>
        </p:nvSpPr>
        <p:spPr>
          <a:xfrm>
            <a:off x="1450429" y="4057562"/>
            <a:ext cx="1684657" cy="537529"/>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Etapp 2</a:t>
            </a:r>
            <a:endParaRPr sz="3600"/>
          </a:p>
        </p:txBody>
      </p:sp>
    </p:spTree>
    <p:extLst>
      <p:ext uri="{BB962C8B-B14F-4D97-AF65-F5344CB8AC3E}">
        <p14:creationId xmlns:p14="http://schemas.microsoft.com/office/powerpoint/2010/main" val="419215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7275" y="1745814"/>
            <a:ext cx="10515600" cy="1205058"/>
          </a:xfrm>
        </p:spPr>
        <p:txBody>
          <a:bodyPr>
            <a:normAutofit fontScale="90000"/>
          </a:bodyPr>
          <a:lstStyle/>
          <a:p>
            <a:pPr>
              <a:defRPr>
                <a:latin typeface="Arial"/>
                <a:cs typeface="Arial"/>
              </a:defRPr>
            </a:pPr>
            <a:r>
              <a:t>Europassile juurdepääsuks EU Logini konto loomine</a:t>
            </a:r>
          </a:p>
        </p:txBody>
      </p:sp>
      <p:sp>
        <p:nvSpPr>
          <p:cNvPr id="7" name="Subtitle 6"/>
          <p:cNvSpPr>
            <a:spLocks noGrp="1"/>
          </p:cNvSpPr>
          <p:nvPr>
            <p:ph type="subTitle" idx="4294967295"/>
          </p:nvPr>
        </p:nvSpPr>
        <p:spPr>
          <a:xfrm>
            <a:off x="381098" y="3182351"/>
            <a:ext cx="6472089" cy="2910441"/>
          </a:xfrm>
          <a:prstGeom prst="rect">
            <a:avLst/>
          </a:prstGeom>
        </p:spPr>
        <p:txBody>
          <a:bodyPr>
            <a:normAutofit/>
          </a:bodyPr>
          <a:lstStyle/>
          <a:p>
            <a:pPr marL="285750" indent="-285750">
              <a:defRPr sz="2000"/>
            </a:pPr>
            <a:r>
              <a:rPr b="1" dirty="0"/>
              <a:t>EU </a:t>
            </a:r>
            <a:r>
              <a:rPr b="1" dirty="0" err="1"/>
              <a:t>Logini</a:t>
            </a:r>
            <a:r>
              <a:rPr b="1" dirty="0"/>
              <a:t> </a:t>
            </a:r>
            <a:r>
              <a:rPr b="1" dirty="0" err="1"/>
              <a:t>konto</a:t>
            </a:r>
            <a:r>
              <a:rPr b="1" dirty="0"/>
              <a:t> </a:t>
            </a:r>
            <a:r>
              <a:rPr dirty="0" err="1"/>
              <a:t>loomise</a:t>
            </a:r>
            <a:r>
              <a:rPr dirty="0"/>
              <a:t> </a:t>
            </a:r>
            <a:r>
              <a:rPr dirty="0" err="1"/>
              <a:t>lehele</a:t>
            </a:r>
            <a:r>
              <a:rPr dirty="0"/>
              <a:t> </a:t>
            </a:r>
            <a:r>
              <a:rPr dirty="0" err="1"/>
              <a:t>pääsete</a:t>
            </a:r>
            <a:r>
              <a:rPr dirty="0"/>
              <a:t> </a:t>
            </a:r>
            <a:r>
              <a:rPr dirty="0" err="1"/>
              <a:t>ligi</a:t>
            </a:r>
            <a:r>
              <a:rPr dirty="0"/>
              <a:t> </a:t>
            </a:r>
            <a:r>
              <a:rPr dirty="0" err="1"/>
              <a:t>Europassi</a:t>
            </a:r>
            <a:r>
              <a:rPr dirty="0"/>
              <a:t> </a:t>
            </a:r>
            <a:r>
              <a:rPr dirty="0" err="1"/>
              <a:t>avalehelt</a:t>
            </a:r>
            <a:r>
              <a:rPr dirty="0"/>
              <a:t> („</a:t>
            </a:r>
            <a:r>
              <a:rPr dirty="0" err="1"/>
              <a:t>Logi</a:t>
            </a:r>
            <a:r>
              <a:rPr dirty="0"/>
              <a:t> </a:t>
            </a:r>
            <a:r>
              <a:rPr dirty="0" err="1"/>
              <a:t>sisse</a:t>
            </a:r>
            <a:r>
              <a:rPr dirty="0"/>
              <a:t> </a:t>
            </a:r>
            <a:r>
              <a:rPr dirty="0" err="1"/>
              <a:t>Europassi</a:t>
            </a:r>
            <a:r>
              <a:rPr dirty="0"/>
              <a:t>“) </a:t>
            </a:r>
            <a:r>
              <a:rPr dirty="0" err="1"/>
              <a:t>või</a:t>
            </a:r>
            <a:r>
              <a:rPr dirty="0"/>
              <a:t> </a:t>
            </a:r>
            <a:r>
              <a:rPr dirty="0" err="1"/>
              <a:t>klõpsates</a:t>
            </a:r>
            <a:r>
              <a:rPr dirty="0"/>
              <a:t> </a:t>
            </a:r>
            <a:r>
              <a:rPr dirty="0" err="1"/>
              <a:t>nupul</a:t>
            </a:r>
            <a:r>
              <a:rPr dirty="0"/>
              <a:t> „</a:t>
            </a:r>
            <a:r>
              <a:rPr b="1" dirty="0" err="1"/>
              <a:t>Regist</a:t>
            </a:r>
            <a:r>
              <a:rPr lang="et-EE" b="1" dirty="0"/>
              <a:t>e</a:t>
            </a:r>
            <a:r>
              <a:rPr b="1" dirty="0"/>
              <a:t>r</a:t>
            </a:r>
            <a:r>
              <a:rPr dirty="0"/>
              <a:t>“, </a:t>
            </a:r>
            <a:r>
              <a:rPr dirty="0" err="1"/>
              <a:t>koostades</a:t>
            </a:r>
            <a:r>
              <a:rPr dirty="0"/>
              <a:t> </a:t>
            </a:r>
            <a:r>
              <a:rPr dirty="0" err="1"/>
              <a:t>profiili</a:t>
            </a:r>
            <a:r>
              <a:rPr dirty="0"/>
              <a:t>, </a:t>
            </a:r>
            <a:r>
              <a:rPr lang="et-EE" dirty="0"/>
              <a:t>CV-d </a:t>
            </a:r>
            <a:r>
              <a:rPr dirty="0" err="1"/>
              <a:t>või</a:t>
            </a:r>
            <a:r>
              <a:rPr dirty="0"/>
              <a:t> </a:t>
            </a:r>
            <a:r>
              <a:rPr dirty="0" err="1"/>
              <a:t>kaaskirja</a:t>
            </a:r>
            <a:r>
              <a:rPr dirty="0"/>
              <a:t>.</a:t>
            </a:r>
            <a:endParaRPr sz="2000" dirty="0"/>
          </a:p>
          <a:p>
            <a:pPr marL="285750" indent="-285750">
              <a:defRPr sz="2000"/>
            </a:pPr>
            <a:r>
              <a:rPr dirty="0"/>
              <a:t>EU </a:t>
            </a:r>
            <a:r>
              <a:rPr dirty="0" err="1"/>
              <a:t>Logini</a:t>
            </a:r>
            <a:r>
              <a:rPr dirty="0"/>
              <a:t> </a:t>
            </a:r>
            <a:r>
              <a:rPr dirty="0" err="1"/>
              <a:t>lehele</a:t>
            </a:r>
            <a:r>
              <a:rPr dirty="0"/>
              <a:t> </a:t>
            </a:r>
            <a:r>
              <a:rPr dirty="0" err="1"/>
              <a:t>sisenemisel</a:t>
            </a:r>
            <a:r>
              <a:rPr dirty="0"/>
              <a:t> </a:t>
            </a:r>
            <a:r>
              <a:rPr dirty="0" err="1"/>
              <a:t>klõpsake</a:t>
            </a:r>
            <a:r>
              <a:rPr dirty="0"/>
              <a:t> </a:t>
            </a:r>
            <a:r>
              <a:rPr dirty="0" err="1"/>
              <a:t>nupul</a:t>
            </a:r>
            <a:r>
              <a:rPr dirty="0"/>
              <a:t> „</a:t>
            </a:r>
            <a:r>
              <a:rPr b="1" dirty="0"/>
              <a:t>Loo </a:t>
            </a:r>
            <a:r>
              <a:rPr b="1" dirty="0" err="1"/>
              <a:t>konto</a:t>
            </a:r>
            <a:r>
              <a:rPr dirty="0"/>
              <a:t>“.</a:t>
            </a:r>
            <a:endParaRPr sz="2000" dirty="0"/>
          </a:p>
          <a:p>
            <a:pPr marL="285750" indent="-285750">
              <a:defRPr sz="2000"/>
            </a:pPr>
            <a:r>
              <a:rPr dirty="0"/>
              <a:t>EU </a:t>
            </a:r>
            <a:r>
              <a:rPr dirty="0" err="1"/>
              <a:t>Logini</a:t>
            </a:r>
            <a:r>
              <a:rPr dirty="0"/>
              <a:t> </a:t>
            </a:r>
            <a:r>
              <a:rPr dirty="0" err="1"/>
              <a:t>kontot</a:t>
            </a:r>
            <a:r>
              <a:rPr dirty="0"/>
              <a:t> </a:t>
            </a:r>
            <a:r>
              <a:rPr dirty="0" err="1"/>
              <a:t>saab</a:t>
            </a:r>
            <a:r>
              <a:rPr dirty="0"/>
              <a:t> </a:t>
            </a:r>
            <a:r>
              <a:rPr dirty="0" err="1"/>
              <a:t>luua</a:t>
            </a:r>
            <a:r>
              <a:rPr dirty="0"/>
              <a:t> ka </a:t>
            </a:r>
            <a:r>
              <a:rPr dirty="0" err="1"/>
              <a:t>otse</a:t>
            </a:r>
            <a:r>
              <a:rPr dirty="0"/>
              <a:t> </a:t>
            </a:r>
            <a:r>
              <a:rPr dirty="0" err="1"/>
              <a:t>ühenduse</a:t>
            </a:r>
            <a:r>
              <a:rPr dirty="0"/>
              <a:t> </a:t>
            </a:r>
            <a:r>
              <a:rPr dirty="0" err="1"/>
              <a:t>kaudu</a:t>
            </a:r>
            <a:r>
              <a:rPr dirty="0"/>
              <a:t>: </a:t>
            </a:r>
            <a:r>
              <a:rPr lang="en-GB" sz="2000" u="sng" dirty="0">
                <a:hlinkClick r:id="rId3"/>
              </a:rPr>
              <a:t>https://webgate.ec.europa.eu/cas</a:t>
            </a:r>
            <a:r>
              <a:rPr lang="en-GB" sz="2000" u="sng" dirty="0" smtClean="0">
                <a:hlinkClick r:id="rId3"/>
              </a:rPr>
              <a:t>/</a:t>
            </a:r>
            <a:r>
              <a:rPr lang="en-GB" sz="2000" dirty="0"/>
              <a:t>.</a:t>
            </a:r>
            <a:endParaRPr sz="2000" i="0" dirty="0"/>
          </a:p>
          <a:p>
            <a:pPr marL="285750" indent="-285750"/>
            <a:endParaRPr sz="2000" dirty="0"/>
          </a:p>
          <a:p>
            <a:pPr marL="0" indent="0">
              <a:buNone/>
            </a:pPr>
            <a:endParaRPr sz="2000" dirty="0"/>
          </a:p>
        </p:txBody>
      </p:sp>
      <p:pic>
        <p:nvPicPr>
          <p:cNvPr id="3" name="Picture 2"/>
          <p:cNvPicPr>
            <a:picLocks noChangeAspect="1"/>
          </p:cNvPicPr>
          <p:nvPr/>
        </p:nvPicPr>
        <p:blipFill>
          <a:blip r:embed="rId4"/>
          <a:stretch>
            <a:fillRect/>
          </a:stretch>
        </p:blipFill>
        <p:spPr>
          <a:xfrm>
            <a:off x="7290736" y="3182351"/>
            <a:ext cx="3886200" cy="2428875"/>
          </a:xfrm>
          <a:prstGeom prst="rect">
            <a:avLst/>
          </a:prstGeom>
        </p:spPr>
      </p:pic>
      <p:sp>
        <p:nvSpPr>
          <p:cNvPr id="2" name="Rectangle 1"/>
          <p:cNvSpPr/>
          <p:nvPr/>
        </p:nvSpPr>
        <p:spPr>
          <a:xfrm>
            <a:off x="517275" y="1201782"/>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EU Logini konto loomine</a:t>
            </a:r>
            <a:endParaRPr sz="3600"/>
          </a:p>
        </p:txBody>
      </p:sp>
      <p:sp>
        <p:nvSpPr>
          <p:cNvPr id="8" name="Rectangle 7"/>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Etapp</a:t>
            </a:r>
            <a:r>
              <a:rPr dirty="0"/>
              <a:t> 1</a:t>
            </a:r>
          </a:p>
        </p:txBody>
      </p:sp>
    </p:spTree>
    <p:extLst>
      <p:ext uri="{BB962C8B-B14F-4D97-AF65-F5344CB8AC3E}">
        <p14:creationId xmlns:p14="http://schemas.microsoft.com/office/powerpoint/2010/main" val="61120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1095200" y="2586447"/>
            <a:ext cx="7212777" cy="3292284"/>
          </a:xfrm>
          <a:prstGeom prst="rect">
            <a:avLst/>
          </a:prstGeom>
        </p:spPr>
        <p:txBody>
          <a:bodyPr>
            <a:normAutofit fontScale="77500" lnSpcReduction="20000"/>
          </a:bodyPr>
          <a:lstStyle/>
          <a:p>
            <a:pPr marL="285750" indent="-285750">
              <a:defRPr sz="2600"/>
            </a:pPr>
            <a:r>
              <a:rPr dirty="0" err="1"/>
              <a:t>Täitke</a:t>
            </a:r>
            <a:r>
              <a:rPr dirty="0"/>
              <a:t> </a:t>
            </a:r>
            <a:r>
              <a:rPr dirty="0" err="1"/>
              <a:t>esitatud</a:t>
            </a:r>
            <a:r>
              <a:rPr dirty="0"/>
              <a:t> </a:t>
            </a:r>
            <a:r>
              <a:rPr dirty="0" err="1"/>
              <a:t>vorm</a:t>
            </a:r>
            <a:r>
              <a:rPr dirty="0"/>
              <a:t> </a:t>
            </a:r>
            <a:r>
              <a:rPr dirty="0" err="1"/>
              <a:t>nõutava</a:t>
            </a:r>
            <a:r>
              <a:rPr dirty="0"/>
              <a:t> </a:t>
            </a:r>
            <a:r>
              <a:rPr dirty="0" err="1"/>
              <a:t>teabega</a:t>
            </a:r>
            <a:endParaRPr dirty="0"/>
          </a:p>
          <a:p>
            <a:pPr marL="742950" lvl="1" indent="-285750">
              <a:defRPr sz="2600"/>
            </a:pPr>
            <a:r>
              <a:rPr dirty="0" err="1"/>
              <a:t>Teie</a:t>
            </a:r>
            <a:r>
              <a:rPr dirty="0"/>
              <a:t> </a:t>
            </a:r>
            <a:r>
              <a:rPr dirty="0" err="1"/>
              <a:t>ees</a:t>
            </a:r>
            <a:r>
              <a:rPr dirty="0"/>
              <a:t>- ja </a:t>
            </a:r>
            <a:r>
              <a:rPr dirty="0" err="1"/>
              <a:t>perekonnanimi</a:t>
            </a:r>
            <a:endParaRPr dirty="0"/>
          </a:p>
          <a:p>
            <a:pPr marL="742950" lvl="1" indent="-285750">
              <a:defRPr sz="2600"/>
            </a:pPr>
            <a:r>
              <a:rPr dirty="0"/>
              <a:t>E-</a:t>
            </a:r>
            <a:r>
              <a:rPr dirty="0" err="1"/>
              <a:t>posti</a:t>
            </a:r>
            <a:r>
              <a:rPr dirty="0"/>
              <a:t> </a:t>
            </a:r>
            <a:r>
              <a:rPr dirty="0" err="1"/>
              <a:t>aadress</a:t>
            </a:r>
            <a:r>
              <a:rPr dirty="0"/>
              <a:t> ja </a:t>
            </a:r>
            <a:r>
              <a:rPr dirty="0" err="1"/>
              <a:t>kinnitage</a:t>
            </a:r>
            <a:r>
              <a:rPr dirty="0"/>
              <a:t> </a:t>
            </a:r>
            <a:r>
              <a:rPr dirty="0" err="1"/>
              <a:t>sama</a:t>
            </a:r>
            <a:r>
              <a:rPr dirty="0"/>
              <a:t> e-</a:t>
            </a:r>
            <a:r>
              <a:rPr dirty="0" err="1"/>
              <a:t>posti</a:t>
            </a:r>
            <a:r>
              <a:rPr dirty="0"/>
              <a:t> </a:t>
            </a:r>
            <a:r>
              <a:rPr dirty="0" err="1"/>
              <a:t>aadress</a:t>
            </a:r>
            <a:endParaRPr dirty="0"/>
          </a:p>
          <a:p>
            <a:pPr marL="742950" lvl="1" indent="-285750">
              <a:defRPr sz="2600"/>
            </a:pPr>
            <a:r>
              <a:rPr dirty="0"/>
              <a:t>Keel, </a:t>
            </a:r>
            <a:r>
              <a:rPr dirty="0" err="1"/>
              <a:t>milles</a:t>
            </a:r>
            <a:r>
              <a:rPr dirty="0"/>
              <a:t> </a:t>
            </a:r>
            <a:r>
              <a:rPr dirty="0" err="1"/>
              <a:t>soovite</a:t>
            </a:r>
            <a:r>
              <a:rPr dirty="0"/>
              <a:t> e-</a:t>
            </a:r>
            <a:r>
              <a:rPr dirty="0" err="1"/>
              <a:t>kirj</a:t>
            </a:r>
            <a:r>
              <a:rPr lang="et-EE" dirty="0"/>
              <a:t>u</a:t>
            </a:r>
            <a:r>
              <a:rPr dirty="0"/>
              <a:t> </a:t>
            </a:r>
            <a:r>
              <a:rPr dirty="0" err="1"/>
              <a:t>saada</a:t>
            </a:r>
            <a:r>
              <a:rPr dirty="0"/>
              <a:t> </a:t>
            </a:r>
            <a:endParaRPr sz="2600" dirty="0"/>
          </a:p>
          <a:p>
            <a:pPr marL="742950" lvl="1" indent="-285750">
              <a:defRPr sz="2600"/>
            </a:pPr>
            <a:r>
              <a:rPr dirty="0" err="1"/>
              <a:t>Taotluse</a:t>
            </a:r>
            <a:r>
              <a:rPr dirty="0"/>
              <a:t> </a:t>
            </a:r>
            <a:r>
              <a:rPr dirty="0" err="1"/>
              <a:t>korral</a:t>
            </a:r>
            <a:r>
              <a:rPr dirty="0"/>
              <a:t> </a:t>
            </a:r>
            <a:r>
              <a:rPr dirty="0" err="1"/>
              <a:t>sisestage</a:t>
            </a:r>
            <a:r>
              <a:rPr dirty="0"/>
              <a:t> </a:t>
            </a:r>
            <a:r>
              <a:rPr dirty="0" err="1"/>
              <a:t>pildil</a:t>
            </a:r>
            <a:r>
              <a:rPr dirty="0"/>
              <a:t> </a:t>
            </a:r>
            <a:r>
              <a:rPr dirty="0" err="1"/>
              <a:t>nähtavate</a:t>
            </a:r>
            <a:r>
              <a:rPr dirty="0"/>
              <a:t> </a:t>
            </a:r>
            <a:r>
              <a:rPr dirty="0" err="1"/>
              <a:t>tähtede</a:t>
            </a:r>
            <a:r>
              <a:rPr dirty="0"/>
              <a:t> ja </a:t>
            </a:r>
            <a:r>
              <a:rPr dirty="0" err="1"/>
              <a:t>numbrite</a:t>
            </a:r>
            <a:r>
              <a:rPr dirty="0"/>
              <a:t> </a:t>
            </a:r>
            <a:r>
              <a:rPr dirty="0" err="1"/>
              <a:t>kood</a:t>
            </a:r>
            <a:r>
              <a:rPr dirty="0"/>
              <a:t> (</a:t>
            </a:r>
            <a:r>
              <a:rPr dirty="0" err="1"/>
              <a:t>kui</a:t>
            </a:r>
            <a:r>
              <a:rPr dirty="0"/>
              <a:t> </a:t>
            </a:r>
            <a:r>
              <a:rPr dirty="0" err="1"/>
              <a:t>te</a:t>
            </a:r>
            <a:r>
              <a:rPr dirty="0"/>
              <a:t> </a:t>
            </a:r>
            <a:r>
              <a:rPr dirty="0" err="1"/>
              <a:t>ei</a:t>
            </a:r>
            <a:r>
              <a:rPr dirty="0"/>
              <a:t> </a:t>
            </a:r>
            <a:r>
              <a:rPr dirty="0" err="1"/>
              <a:t>saa</a:t>
            </a:r>
            <a:r>
              <a:rPr dirty="0"/>
              <a:t> </a:t>
            </a:r>
            <a:r>
              <a:rPr dirty="0" err="1"/>
              <a:t>koodi</a:t>
            </a:r>
            <a:r>
              <a:rPr dirty="0"/>
              <a:t> </a:t>
            </a:r>
            <a:r>
              <a:rPr dirty="0" err="1"/>
              <a:t>lugeda</a:t>
            </a:r>
            <a:r>
              <a:rPr dirty="0"/>
              <a:t>, </a:t>
            </a:r>
            <a:r>
              <a:rPr dirty="0" err="1"/>
              <a:t>võite</a:t>
            </a:r>
            <a:r>
              <a:rPr dirty="0"/>
              <a:t> </a:t>
            </a:r>
            <a:r>
              <a:rPr dirty="0" err="1"/>
              <a:t>klõpsata</a:t>
            </a:r>
            <a:r>
              <a:rPr dirty="0"/>
              <a:t> </a:t>
            </a:r>
            <a:r>
              <a:rPr dirty="0" err="1"/>
              <a:t>nuppu</a:t>
            </a:r>
            <a:r>
              <a:rPr dirty="0"/>
              <a:t> </a:t>
            </a:r>
            <a:r>
              <a:rPr dirty="0" err="1"/>
              <a:t>kahe</a:t>
            </a:r>
            <a:r>
              <a:rPr dirty="0"/>
              <a:t> </a:t>
            </a:r>
            <a:r>
              <a:rPr dirty="0" err="1"/>
              <a:t>noolega</a:t>
            </a:r>
            <a:r>
              <a:rPr dirty="0"/>
              <a:t>, et </a:t>
            </a:r>
            <a:r>
              <a:rPr dirty="0" err="1"/>
              <a:t>luua</a:t>
            </a:r>
            <a:r>
              <a:rPr dirty="0"/>
              <a:t> </a:t>
            </a:r>
            <a:r>
              <a:rPr dirty="0" err="1"/>
              <a:t>uus</a:t>
            </a:r>
            <a:r>
              <a:rPr dirty="0"/>
              <a:t> </a:t>
            </a:r>
            <a:r>
              <a:rPr lang="et-EE" dirty="0"/>
              <a:t>kood</a:t>
            </a:r>
            <a:r>
              <a:rPr dirty="0"/>
              <a:t>).</a:t>
            </a:r>
            <a:endParaRPr sz="2600" dirty="0"/>
          </a:p>
          <a:p>
            <a:pPr marL="285750" indent="-285750">
              <a:lnSpc>
                <a:spcPct val="120000"/>
              </a:lnSpc>
              <a:defRPr sz="2600"/>
            </a:pPr>
            <a:r>
              <a:rPr dirty="0" err="1"/>
              <a:t>Teie</a:t>
            </a:r>
            <a:r>
              <a:rPr dirty="0"/>
              <a:t> </a:t>
            </a:r>
            <a:r>
              <a:rPr dirty="0" err="1"/>
              <a:t>registreerimise</a:t>
            </a:r>
            <a:r>
              <a:rPr dirty="0"/>
              <a:t> </a:t>
            </a:r>
            <a:r>
              <a:rPr dirty="0" err="1"/>
              <a:t>kinnitus</a:t>
            </a:r>
            <a:r>
              <a:rPr dirty="0"/>
              <a:t> </a:t>
            </a:r>
            <a:r>
              <a:rPr dirty="0" err="1"/>
              <a:t>saadetakse</a:t>
            </a:r>
            <a:r>
              <a:rPr dirty="0"/>
              <a:t> </a:t>
            </a:r>
            <a:r>
              <a:rPr dirty="0" err="1"/>
              <a:t>siin</a:t>
            </a:r>
            <a:r>
              <a:rPr dirty="0"/>
              <a:t> </a:t>
            </a:r>
            <a:r>
              <a:rPr dirty="0" err="1"/>
              <a:t>esitatud</a:t>
            </a:r>
            <a:r>
              <a:rPr dirty="0"/>
              <a:t> e-</a:t>
            </a:r>
            <a:r>
              <a:rPr dirty="0" err="1"/>
              <a:t>posti</a:t>
            </a:r>
            <a:r>
              <a:rPr dirty="0"/>
              <a:t> </a:t>
            </a:r>
            <a:r>
              <a:rPr dirty="0" err="1"/>
              <a:t>aadressile</a:t>
            </a:r>
            <a:r>
              <a:rPr dirty="0"/>
              <a:t>.</a:t>
            </a:r>
            <a:endParaRPr sz="2600" dirty="0"/>
          </a:p>
          <a:p>
            <a:pPr marL="285750" indent="-285750">
              <a:defRPr sz="2600"/>
            </a:pPr>
            <a:r>
              <a:rPr dirty="0" err="1"/>
              <a:t>Tutvuge</a:t>
            </a:r>
            <a:r>
              <a:rPr dirty="0"/>
              <a:t> </a:t>
            </a:r>
            <a:r>
              <a:rPr dirty="0" err="1"/>
              <a:t>isikuandmete</a:t>
            </a:r>
            <a:r>
              <a:rPr dirty="0"/>
              <a:t> </a:t>
            </a:r>
            <a:r>
              <a:rPr dirty="0" err="1"/>
              <a:t>kaitse</a:t>
            </a:r>
            <a:r>
              <a:rPr dirty="0"/>
              <a:t> </a:t>
            </a:r>
            <a:r>
              <a:rPr dirty="0" err="1"/>
              <a:t>põhimõtetega</a:t>
            </a:r>
            <a:r>
              <a:rPr dirty="0"/>
              <a:t>.</a:t>
            </a:r>
            <a:endParaRPr sz="2600" dirty="0"/>
          </a:p>
          <a:p>
            <a:pPr marL="285750" indent="-285750">
              <a:defRPr sz="2600"/>
            </a:pPr>
            <a:r>
              <a:rPr dirty="0" err="1"/>
              <a:t>Klõpsake</a:t>
            </a:r>
            <a:r>
              <a:rPr dirty="0"/>
              <a:t> </a:t>
            </a:r>
            <a:r>
              <a:rPr dirty="0" err="1"/>
              <a:t>nupul</a:t>
            </a:r>
            <a:r>
              <a:rPr dirty="0"/>
              <a:t> „</a:t>
            </a:r>
            <a:r>
              <a:rPr b="1" dirty="0"/>
              <a:t>Loo </a:t>
            </a:r>
            <a:r>
              <a:rPr b="1" dirty="0" err="1"/>
              <a:t>konto</a:t>
            </a:r>
            <a:r>
              <a:rPr b="1" dirty="0"/>
              <a:t>“</a:t>
            </a:r>
            <a:r>
              <a:rPr dirty="0"/>
              <a:t>.</a:t>
            </a:r>
            <a:endParaRPr sz="2600" dirty="0"/>
          </a:p>
          <a:p>
            <a:pPr marL="0" indent="0">
              <a:buNone/>
            </a:pPr>
            <a:endParaRPr sz="2000" dirty="0"/>
          </a:p>
        </p:txBody>
      </p:sp>
      <p:pic>
        <p:nvPicPr>
          <p:cNvPr id="4" name="Picture 3"/>
          <p:cNvPicPr>
            <a:picLocks noChangeAspect="1"/>
          </p:cNvPicPr>
          <p:nvPr/>
        </p:nvPicPr>
        <p:blipFill rotWithShape="1">
          <a:blip r:embed="rId3"/>
          <a:srcRect r="3150"/>
          <a:stretch/>
        </p:blipFill>
        <p:spPr>
          <a:xfrm>
            <a:off x="8765325" y="732730"/>
            <a:ext cx="2834492" cy="5956927"/>
          </a:xfrm>
          <a:prstGeom prst="rect">
            <a:avLst/>
          </a:prstGeom>
        </p:spPr>
      </p:pic>
      <p:sp>
        <p:nvSpPr>
          <p:cNvPr id="8" name="Rectangle 7"/>
          <p:cNvSpPr/>
          <p:nvPr/>
        </p:nvSpPr>
        <p:spPr>
          <a:xfrm>
            <a:off x="381098" y="1098464"/>
            <a:ext cx="8139670"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EU Logini konto loomine</a:t>
            </a:r>
            <a:endParaRPr sz="3600"/>
          </a:p>
        </p:txBody>
      </p:sp>
      <p:cxnSp>
        <p:nvCxnSpPr>
          <p:cNvPr id="3" name="Straight Arrow Connector 2"/>
          <p:cNvCxnSpPr/>
          <p:nvPr/>
        </p:nvCxnSpPr>
        <p:spPr>
          <a:xfrm flipV="1">
            <a:off x="7550331" y="2486894"/>
            <a:ext cx="1517537" cy="13489"/>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78936" y="2987401"/>
            <a:ext cx="735326" cy="481885"/>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5138057" y="2018695"/>
            <a:ext cx="3976205" cy="963376"/>
          </a:xfrm>
          <a:prstGeom prst="bentConnector3">
            <a:avLst>
              <a:gd name="adj1" fmla="val 60294"/>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7715794" y="2982071"/>
            <a:ext cx="1352074" cy="27493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7969472" y="3536941"/>
            <a:ext cx="1100641" cy="417112"/>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7759337" y="4306195"/>
            <a:ext cx="1354925" cy="1119461"/>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6574055" y="5337757"/>
            <a:ext cx="2493813" cy="540974"/>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a:off x="4976261" y="5640404"/>
            <a:ext cx="4308991" cy="681879"/>
          </a:xfrm>
          <a:prstGeom prst="bentConnector3">
            <a:avLst>
              <a:gd name="adj1" fmla="val 50000"/>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36799" y="4565598"/>
            <a:ext cx="848453" cy="11716"/>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9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9" y="2316481"/>
            <a:ext cx="7317278" cy="3776312"/>
          </a:xfrm>
          <a:prstGeom prst="rect">
            <a:avLst/>
          </a:prstGeom>
        </p:spPr>
        <p:txBody>
          <a:bodyPr>
            <a:normAutofit fontScale="92500"/>
          </a:bodyPr>
          <a:lstStyle/>
          <a:p>
            <a:pPr marL="285750" indent="-285750">
              <a:lnSpc>
                <a:spcPct val="150000"/>
              </a:lnSpc>
              <a:defRPr sz="2000"/>
            </a:pPr>
            <a:r>
              <a:rPr dirty="0" err="1"/>
              <a:t>Saate</a:t>
            </a:r>
            <a:r>
              <a:rPr dirty="0"/>
              <a:t> e-</a:t>
            </a:r>
            <a:r>
              <a:rPr dirty="0" err="1"/>
              <a:t>kirja</a:t>
            </a:r>
            <a:r>
              <a:rPr dirty="0"/>
              <a:t>, et </a:t>
            </a:r>
            <a:r>
              <a:rPr dirty="0" err="1"/>
              <a:t>kontrollida</a:t>
            </a:r>
            <a:r>
              <a:rPr dirty="0"/>
              <a:t>, kas teil on </a:t>
            </a:r>
            <a:r>
              <a:rPr dirty="0" err="1"/>
              <a:t>sellele</a:t>
            </a:r>
            <a:r>
              <a:rPr dirty="0"/>
              <a:t> e-</a:t>
            </a:r>
            <a:r>
              <a:rPr dirty="0" err="1"/>
              <a:t>posti</a:t>
            </a:r>
            <a:r>
              <a:rPr dirty="0"/>
              <a:t> </a:t>
            </a:r>
            <a:r>
              <a:rPr dirty="0" err="1"/>
              <a:t>kontole</a:t>
            </a:r>
            <a:r>
              <a:rPr dirty="0"/>
              <a:t> </a:t>
            </a:r>
            <a:r>
              <a:rPr dirty="0" err="1"/>
              <a:t>juurdepääs</a:t>
            </a:r>
            <a:r>
              <a:rPr dirty="0"/>
              <a:t> </a:t>
            </a:r>
            <a:r>
              <a:rPr dirty="0">
                <a:solidFill>
                  <a:schemeClr val="tx1"/>
                </a:solidFill>
              </a:rPr>
              <a:t>(</a:t>
            </a:r>
            <a:r>
              <a:rPr dirty="0" err="1">
                <a:solidFill>
                  <a:schemeClr val="tx1"/>
                </a:solidFill>
              </a:rPr>
              <a:t>kontrollige</a:t>
            </a:r>
            <a:r>
              <a:rPr dirty="0">
                <a:solidFill>
                  <a:schemeClr val="tx1"/>
                </a:solidFill>
              </a:rPr>
              <a:t> </a:t>
            </a:r>
            <a:r>
              <a:rPr dirty="0" err="1">
                <a:solidFill>
                  <a:schemeClr val="tx1"/>
                </a:solidFill>
              </a:rPr>
              <a:t>rämpsposti</a:t>
            </a:r>
            <a:r>
              <a:rPr dirty="0">
                <a:solidFill>
                  <a:schemeClr val="tx1"/>
                </a:solidFill>
              </a:rPr>
              <a:t> </a:t>
            </a:r>
            <a:r>
              <a:rPr dirty="0" err="1">
                <a:solidFill>
                  <a:schemeClr val="tx1"/>
                </a:solidFill>
              </a:rPr>
              <a:t>või</a:t>
            </a:r>
            <a:r>
              <a:rPr dirty="0">
                <a:solidFill>
                  <a:schemeClr val="tx1"/>
                </a:solidFill>
              </a:rPr>
              <a:t> </a:t>
            </a:r>
            <a:r>
              <a:rPr dirty="0" err="1">
                <a:solidFill>
                  <a:schemeClr val="tx1"/>
                </a:solidFill>
              </a:rPr>
              <a:t>rämpsposti</a:t>
            </a:r>
            <a:r>
              <a:rPr dirty="0">
                <a:solidFill>
                  <a:schemeClr val="tx1"/>
                </a:solidFill>
              </a:rPr>
              <a:t> </a:t>
            </a:r>
            <a:r>
              <a:rPr dirty="0" err="1">
                <a:solidFill>
                  <a:schemeClr val="tx1"/>
                </a:solidFill>
              </a:rPr>
              <a:t>kausta</a:t>
            </a:r>
            <a:r>
              <a:rPr dirty="0">
                <a:solidFill>
                  <a:schemeClr val="tx1"/>
                </a:solidFill>
              </a:rPr>
              <a:t>, </a:t>
            </a:r>
            <a:r>
              <a:rPr dirty="0" err="1">
                <a:solidFill>
                  <a:schemeClr val="tx1"/>
                </a:solidFill>
              </a:rPr>
              <a:t>kui</a:t>
            </a:r>
            <a:r>
              <a:rPr dirty="0">
                <a:solidFill>
                  <a:schemeClr val="tx1"/>
                </a:solidFill>
              </a:rPr>
              <a:t> </a:t>
            </a:r>
            <a:r>
              <a:rPr dirty="0" err="1">
                <a:solidFill>
                  <a:schemeClr val="tx1"/>
                </a:solidFill>
              </a:rPr>
              <a:t>te</a:t>
            </a:r>
            <a:r>
              <a:rPr dirty="0">
                <a:solidFill>
                  <a:schemeClr val="tx1"/>
                </a:solidFill>
              </a:rPr>
              <a:t> </a:t>
            </a:r>
            <a:r>
              <a:rPr dirty="0" err="1">
                <a:solidFill>
                  <a:schemeClr val="tx1"/>
                </a:solidFill>
              </a:rPr>
              <a:t>seda</a:t>
            </a:r>
            <a:r>
              <a:rPr dirty="0">
                <a:solidFill>
                  <a:schemeClr val="tx1"/>
                </a:solidFill>
              </a:rPr>
              <a:t> </a:t>
            </a:r>
            <a:r>
              <a:rPr lang="et-EE" dirty="0">
                <a:solidFill>
                  <a:schemeClr val="tx1"/>
                </a:solidFill>
              </a:rPr>
              <a:t>kirja </a:t>
            </a:r>
            <a:r>
              <a:rPr dirty="0">
                <a:solidFill>
                  <a:schemeClr val="tx1"/>
                </a:solidFill>
              </a:rPr>
              <a:t>10–15 </a:t>
            </a:r>
            <a:r>
              <a:rPr dirty="0" err="1">
                <a:solidFill>
                  <a:schemeClr val="tx1"/>
                </a:solidFill>
              </a:rPr>
              <a:t>minuti</a:t>
            </a:r>
            <a:r>
              <a:rPr dirty="0">
                <a:solidFill>
                  <a:schemeClr val="tx1"/>
                </a:solidFill>
              </a:rPr>
              <a:t> </a:t>
            </a:r>
            <a:r>
              <a:rPr dirty="0" err="1">
                <a:solidFill>
                  <a:schemeClr val="tx1"/>
                </a:solidFill>
              </a:rPr>
              <a:t>jooksul</a:t>
            </a:r>
            <a:r>
              <a:rPr dirty="0">
                <a:solidFill>
                  <a:schemeClr val="tx1"/>
                </a:solidFill>
              </a:rPr>
              <a:t> </a:t>
            </a:r>
            <a:r>
              <a:rPr dirty="0" err="1">
                <a:solidFill>
                  <a:schemeClr val="tx1"/>
                </a:solidFill>
              </a:rPr>
              <a:t>ei</a:t>
            </a:r>
            <a:r>
              <a:rPr dirty="0">
                <a:solidFill>
                  <a:schemeClr val="tx1"/>
                </a:solidFill>
              </a:rPr>
              <a:t> </a:t>
            </a:r>
            <a:r>
              <a:rPr dirty="0" err="1">
                <a:solidFill>
                  <a:schemeClr val="tx1"/>
                </a:solidFill>
              </a:rPr>
              <a:t>näe</a:t>
            </a:r>
            <a:r>
              <a:rPr dirty="0">
                <a:solidFill>
                  <a:schemeClr val="tx1"/>
                </a:solidFill>
              </a:rPr>
              <a:t>)</a:t>
            </a:r>
            <a:r>
              <a:rPr dirty="0"/>
              <a:t>.</a:t>
            </a:r>
            <a:endParaRPr sz="2000" dirty="0">
              <a:solidFill>
                <a:schemeClr val="tx1"/>
              </a:solidFill>
            </a:endParaRPr>
          </a:p>
          <a:p>
            <a:pPr lvl="1">
              <a:lnSpc>
                <a:spcPct val="150000"/>
              </a:lnSpc>
              <a:defRPr sz="2100"/>
            </a:pPr>
            <a:r>
              <a:rPr dirty="0" err="1">
                <a:solidFill>
                  <a:srgbClr val="C65094"/>
                </a:solidFill>
              </a:rPr>
              <a:t>Kui</a:t>
            </a:r>
            <a:r>
              <a:rPr dirty="0">
                <a:solidFill>
                  <a:srgbClr val="C65094"/>
                </a:solidFill>
              </a:rPr>
              <a:t> </a:t>
            </a:r>
            <a:r>
              <a:rPr dirty="0" err="1">
                <a:solidFill>
                  <a:srgbClr val="C65094"/>
                </a:solidFill>
              </a:rPr>
              <a:t>Te</a:t>
            </a:r>
            <a:r>
              <a:rPr dirty="0">
                <a:solidFill>
                  <a:srgbClr val="C65094"/>
                </a:solidFill>
              </a:rPr>
              <a:t> </a:t>
            </a:r>
            <a:r>
              <a:rPr dirty="0" err="1">
                <a:solidFill>
                  <a:srgbClr val="C65094"/>
                </a:solidFill>
              </a:rPr>
              <a:t>ei</a:t>
            </a:r>
            <a:r>
              <a:rPr dirty="0">
                <a:solidFill>
                  <a:srgbClr val="C65094"/>
                </a:solidFill>
              </a:rPr>
              <a:t> </a:t>
            </a:r>
            <a:r>
              <a:rPr dirty="0" err="1">
                <a:solidFill>
                  <a:srgbClr val="C65094"/>
                </a:solidFill>
              </a:rPr>
              <a:t>saanud</a:t>
            </a:r>
            <a:r>
              <a:rPr dirty="0">
                <a:solidFill>
                  <a:srgbClr val="C65094"/>
                </a:solidFill>
              </a:rPr>
              <a:t> e-</a:t>
            </a:r>
            <a:r>
              <a:rPr dirty="0" err="1">
                <a:solidFill>
                  <a:srgbClr val="C65094"/>
                </a:solidFill>
              </a:rPr>
              <a:t>kirja</a:t>
            </a:r>
            <a:r>
              <a:rPr dirty="0">
                <a:solidFill>
                  <a:srgbClr val="C65094"/>
                </a:solidFill>
              </a:rPr>
              <a:t> 10 </a:t>
            </a:r>
            <a:r>
              <a:rPr dirty="0" err="1">
                <a:solidFill>
                  <a:srgbClr val="C65094"/>
                </a:solidFill>
              </a:rPr>
              <a:t>minuti</a:t>
            </a:r>
            <a:r>
              <a:rPr dirty="0">
                <a:solidFill>
                  <a:srgbClr val="C65094"/>
                </a:solidFill>
              </a:rPr>
              <a:t> </a:t>
            </a:r>
            <a:r>
              <a:rPr dirty="0" err="1">
                <a:solidFill>
                  <a:srgbClr val="C65094"/>
                </a:solidFill>
              </a:rPr>
              <a:t>pärast</a:t>
            </a:r>
            <a:r>
              <a:rPr dirty="0">
                <a:solidFill>
                  <a:srgbClr val="C65094"/>
                </a:solidFill>
              </a:rPr>
              <a:t>, </a:t>
            </a:r>
            <a:r>
              <a:rPr dirty="0" err="1">
                <a:solidFill>
                  <a:srgbClr val="C65094"/>
                </a:solidFill>
              </a:rPr>
              <a:t>võtke</a:t>
            </a:r>
            <a:r>
              <a:rPr dirty="0">
                <a:solidFill>
                  <a:srgbClr val="C65094"/>
                </a:solidFill>
              </a:rPr>
              <a:t> </a:t>
            </a:r>
            <a:r>
              <a:rPr dirty="0" err="1">
                <a:solidFill>
                  <a:srgbClr val="C65094"/>
                </a:solidFill>
              </a:rPr>
              <a:t>palun</a:t>
            </a:r>
            <a:r>
              <a:rPr dirty="0">
                <a:solidFill>
                  <a:srgbClr val="C65094"/>
                </a:solidFill>
              </a:rPr>
              <a:t> </a:t>
            </a:r>
            <a:r>
              <a:rPr dirty="0" err="1">
                <a:hlinkClick r:id="rId3"/>
              </a:rPr>
              <a:t>ühendust</a:t>
            </a:r>
            <a:r>
              <a:rPr dirty="0">
                <a:hlinkClick r:id="rId3"/>
              </a:rPr>
              <a:t> EU </a:t>
            </a:r>
            <a:r>
              <a:rPr dirty="0" err="1">
                <a:hlinkClick r:id="rId3"/>
              </a:rPr>
              <a:t>Logini</a:t>
            </a:r>
            <a:r>
              <a:rPr dirty="0">
                <a:hlinkClick r:id="rId3"/>
              </a:rPr>
              <a:t> </a:t>
            </a:r>
            <a:r>
              <a:rPr dirty="0" err="1">
                <a:hlinkClick r:id="rId3"/>
              </a:rPr>
              <a:t>välistoega</a:t>
            </a:r>
            <a:r>
              <a:rPr dirty="0">
                <a:hlinkClick r:id="rId3"/>
              </a:rPr>
              <a:t>. </a:t>
            </a:r>
            <a:endParaRPr sz="2100" dirty="0"/>
          </a:p>
          <a:p>
            <a:pPr lvl="1">
              <a:lnSpc>
                <a:spcPct val="150000"/>
              </a:lnSpc>
              <a:defRPr sz="2100">
                <a:solidFill>
                  <a:srgbClr val="C65094"/>
                </a:solidFill>
              </a:defRPr>
            </a:pPr>
            <a:r>
              <a:rPr dirty="0" err="1"/>
              <a:t>Pange</a:t>
            </a:r>
            <a:r>
              <a:rPr dirty="0"/>
              <a:t> </a:t>
            </a:r>
            <a:r>
              <a:rPr dirty="0" err="1"/>
              <a:t>tähele</a:t>
            </a:r>
            <a:r>
              <a:rPr dirty="0"/>
              <a:t>, et e-</a:t>
            </a:r>
            <a:r>
              <a:rPr dirty="0" err="1"/>
              <a:t>kirja</a:t>
            </a:r>
            <a:r>
              <a:rPr dirty="0"/>
              <a:t> </a:t>
            </a:r>
            <a:r>
              <a:rPr dirty="0" err="1"/>
              <a:t>saamiseks</a:t>
            </a:r>
            <a:r>
              <a:rPr dirty="0"/>
              <a:t> </a:t>
            </a:r>
            <a:r>
              <a:rPr dirty="0" err="1"/>
              <a:t>võib</a:t>
            </a:r>
            <a:r>
              <a:rPr dirty="0"/>
              <a:t> </a:t>
            </a:r>
            <a:r>
              <a:rPr dirty="0" err="1"/>
              <a:t>kuluda</a:t>
            </a:r>
            <a:r>
              <a:rPr dirty="0"/>
              <a:t> 2–10 </a:t>
            </a:r>
            <a:r>
              <a:rPr dirty="0" err="1"/>
              <a:t>minutit</a:t>
            </a:r>
            <a:r>
              <a:rPr b="1" dirty="0"/>
              <a:t>.</a:t>
            </a:r>
            <a:endParaRPr sz="2100" b="1" dirty="0">
              <a:solidFill>
                <a:srgbClr val="C65094"/>
              </a:solidFill>
            </a:endParaRPr>
          </a:p>
          <a:p>
            <a:pPr marL="285750" indent="-285750">
              <a:lnSpc>
                <a:spcPct val="150000"/>
              </a:lnSpc>
              <a:defRPr sz="2000"/>
            </a:pPr>
            <a:r>
              <a:rPr dirty="0" err="1"/>
              <a:t>Järgige</a:t>
            </a:r>
            <a:r>
              <a:rPr dirty="0"/>
              <a:t> e-</a:t>
            </a:r>
            <a:r>
              <a:rPr dirty="0" err="1"/>
              <a:t>kirjas</a:t>
            </a:r>
            <a:r>
              <a:rPr dirty="0"/>
              <a:t> </a:t>
            </a:r>
            <a:r>
              <a:rPr dirty="0" err="1"/>
              <a:t>esitatud</a:t>
            </a:r>
            <a:r>
              <a:rPr dirty="0"/>
              <a:t> </a:t>
            </a:r>
            <a:r>
              <a:rPr dirty="0" err="1"/>
              <a:t>juhiseid</a:t>
            </a:r>
            <a:r>
              <a:rPr dirty="0"/>
              <a:t> ja </a:t>
            </a:r>
            <a:r>
              <a:rPr dirty="0" err="1"/>
              <a:t>klõpsake</a:t>
            </a:r>
            <a:r>
              <a:rPr dirty="0"/>
              <a:t> </a:t>
            </a:r>
            <a:r>
              <a:rPr dirty="0" err="1"/>
              <a:t>saadud</a:t>
            </a:r>
            <a:r>
              <a:rPr dirty="0"/>
              <a:t> </a:t>
            </a:r>
            <a:r>
              <a:rPr dirty="0" err="1"/>
              <a:t>lingil</a:t>
            </a:r>
            <a:r>
              <a:rPr dirty="0"/>
              <a:t>.</a:t>
            </a:r>
            <a:endParaRPr sz="2000" dirty="0"/>
          </a:p>
        </p:txBody>
      </p:sp>
      <p:pic>
        <p:nvPicPr>
          <p:cNvPr id="3" name="Picture 2"/>
          <p:cNvPicPr>
            <a:picLocks noChangeAspect="1"/>
          </p:cNvPicPr>
          <p:nvPr/>
        </p:nvPicPr>
        <p:blipFill>
          <a:blip r:embed="rId4"/>
          <a:stretch>
            <a:fillRect/>
          </a:stretch>
        </p:blipFill>
        <p:spPr>
          <a:xfrm>
            <a:off x="7698377" y="2210083"/>
            <a:ext cx="4381512" cy="3621453"/>
          </a:xfrm>
          <a:prstGeom prst="rect">
            <a:avLst/>
          </a:prstGeom>
        </p:spPr>
      </p:pic>
      <p:cxnSp>
        <p:nvCxnSpPr>
          <p:cNvPr id="14" name="Elbow Connector 13"/>
          <p:cNvCxnSpPr/>
          <p:nvPr/>
        </p:nvCxnSpPr>
        <p:spPr>
          <a:xfrm>
            <a:off x="2983832" y="2772076"/>
            <a:ext cx="4862591" cy="14667"/>
          </a:xfrm>
          <a:prstGeom prst="bentConnector3">
            <a:avLst/>
          </a:prstGeom>
          <a:ln>
            <a:solidFill>
              <a:srgbClr val="6C3088"/>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1098" y="1149740"/>
            <a:ext cx="11688981" cy="406425"/>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EU Logini konto loomine</a:t>
            </a:r>
            <a:endParaRPr sz="3600"/>
          </a:p>
        </p:txBody>
      </p:sp>
    </p:spTree>
    <p:extLst>
      <p:ext uri="{BB962C8B-B14F-4D97-AF65-F5344CB8AC3E}">
        <p14:creationId xmlns:p14="http://schemas.microsoft.com/office/powerpoint/2010/main" val="37835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473733" y="2350425"/>
            <a:ext cx="6681854" cy="2910441"/>
          </a:xfrm>
          <a:prstGeom prst="rect">
            <a:avLst/>
          </a:prstGeom>
        </p:spPr>
        <p:txBody>
          <a:bodyPr>
            <a:normAutofit/>
          </a:bodyPr>
          <a:lstStyle/>
          <a:p>
            <a:pPr marL="0" indent="0">
              <a:buNone/>
              <a:defRPr sz="2000"/>
            </a:pPr>
            <a:r>
              <a:t>Teil palutakse</a:t>
            </a:r>
            <a:r>
              <a:rPr b="1"/>
              <a:t> salasõna valida </a:t>
            </a:r>
            <a:r>
              <a:t>ja </a:t>
            </a:r>
            <a:r>
              <a:rPr b="1"/>
              <a:t>kinnitada</a:t>
            </a:r>
            <a:r>
              <a:t>.</a:t>
            </a:r>
            <a:endParaRPr sz="2000"/>
          </a:p>
          <a:p>
            <a:pPr marL="0" indent="0">
              <a:buNone/>
            </a:pPr>
            <a:endParaRPr sz="2000"/>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t>Sisestage salasõna, mida soovite kasutada väljal „Uus salasõna“, järgides leheküljel esitatud juhiseid.</a:t>
            </a:r>
          </a:p>
          <a:p>
            <a:pPr marL="457200" lvl="1" indent="0">
              <a:buNone/>
            </a:pPr>
            <a:endParaRPr sz="1800">
              <a:solidFill>
                <a:srgbClr val="6C3088"/>
              </a:solidFill>
              <a:latin typeface="Arial" panose="020B0604020202020204" pitchFamily="34" charset="0"/>
              <a:ea typeface="Open Sans Light" panose="020B0306030504020204" pitchFamily="34" charset="0"/>
              <a:cs typeface="Arial" panose="020B0604020202020204" pitchFamily="34" charset="0"/>
            </a:endParaRPr>
          </a:p>
          <a:p>
            <a:pPr lvl="1">
              <a:defRPr sz="1800">
                <a:solidFill>
                  <a:srgbClr val="6C3088"/>
                </a:solidFill>
                <a:latin typeface="Arial" panose="020B0604020202020204" pitchFamily="34" charset="0"/>
                <a:ea typeface="Open Sans Light" panose="020B0306030504020204" pitchFamily="34" charset="0"/>
                <a:cs typeface="Arial" panose="020B0604020202020204" pitchFamily="34" charset="0"/>
              </a:defRPr>
            </a:pPr>
            <a:r>
              <a:t>Sisestage oma salasõna uuesti nupule „Kinnitage uus salasõna“ ja klõpsake nupul „Esita“.</a:t>
            </a:r>
          </a:p>
        </p:txBody>
      </p:sp>
      <p:pic>
        <p:nvPicPr>
          <p:cNvPr id="2" name="Picture 1"/>
          <p:cNvPicPr>
            <a:picLocks noChangeAspect="1"/>
          </p:cNvPicPr>
          <p:nvPr/>
        </p:nvPicPr>
        <p:blipFill>
          <a:blip r:embed="rId3"/>
          <a:stretch>
            <a:fillRect/>
          </a:stretch>
        </p:blipFill>
        <p:spPr>
          <a:xfrm>
            <a:off x="8153311" y="1706880"/>
            <a:ext cx="2854323" cy="4484176"/>
          </a:xfrm>
          <a:prstGeom prst="rect">
            <a:avLst/>
          </a:prstGeom>
        </p:spPr>
      </p:pic>
      <p:sp>
        <p:nvSpPr>
          <p:cNvPr id="9" name="Rectangle 8"/>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EU Logini konto loomine</a:t>
            </a:r>
            <a:endParaRPr sz="3600"/>
          </a:p>
        </p:txBody>
      </p:sp>
      <p:cxnSp>
        <p:nvCxnSpPr>
          <p:cNvPr id="4" name="Elbow Connector 3"/>
          <p:cNvCxnSpPr/>
          <p:nvPr/>
        </p:nvCxnSpPr>
        <p:spPr>
          <a:xfrm flipV="1">
            <a:off x="6930189" y="3248299"/>
            <a:ext cx="1351662" cy="5041"/>
          </a:xfrm>
          <a:prstGeom prst="straightConnector1">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824312" y="3805646"/>
            <a:ext cx="1457539" cy="294716"/>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5072514" y="4340994"/>
            <a:ext cx="3209337" cy="117795"/>
          </a:xfrm>
          <a:prstGeom prst="bentConnector3">
            <a:avLst/>
          </a:prstGeom>
          <a:ln>
            <a:solidFill>
              <a:srgbClr val="C650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7D9AADD4-F615-91C6-A167-703C38B4EBCF}"/>
              </a:ext>
            </a:extLst>
          </p:cNvPr>
          <p:cNvSpPr>
            <a:spLocks noGrp="1"/>
          </p:cNvSpPr>
          <p:nvPr/>
        </p:nvSpPr>
        <p:spPr>
          <a:xfrm>
            <a:off x="473733" y="2350425"/>
            <a:ext cx="6384804" cy="291044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6C3088"/>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Seejärel võite klõpsata nupul „Läbivaatamine“ või „Logi sisse“.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Kui olete 1. etapi alguses registreerinud end Europassist (selle asemel, et kasutada EU Logini otselinki), võite lugeda sõnumit „Mobiilseadet ei leitud“. Mobiilseadme registreerimiseks minge Minu kontole“. See on normaalne, mitte paanikas.</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n>
                  <a:noFill/>
                </a:ln>
                <a:effectLst/>
                <a:uLnTx/>
                <a:uFillTx/>
                <a:latin typeface="Arial"/>
                <a:ea typeface="Open Sans Light"/>
                <a:cs typeface="Arial"/>
              </a:defRPr>
            </a:pPr>
            <a:r>
              <a:rPr kumimoji="0" sz="2000" b="0" i="0" u="none" strike="noStrike" kern="1200" cap="none" spc="0" normalizeH="0" baseline="0" noProof="0">
                <a:ln>
                  <a:noFill/>
                </a:ln>
                <a:solidFill>
                  <a:srgbClr val="6C3088"/>
                </a:solidFill>
                <a:effectLst/>
                <a:uLnTx/>
                <a:uFillTx/>
                <a:latin typeface="Arial"/>
                <a:cs typeface="Arial"/>
              </a:rPr>
              <a:t>Võite selle lehe sulgeda ja liikuda edasi 2. sammu juurde. </a:t>
            </a:r>
            <a:endParaRPr kumimoji="0" sz="1600" b="0" i="0" u="none" strike="noStrike" kern="1200" cap="none" spc="0" normalizeH="0" baseline="0" noProof="0">
              <a:ln>
                <a:noFill/>
              </a:ln>
              <a:solidFill>
                <a:srgbClr val="6C3088"/>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58F18ED-EACC-8A51-06AC-604662113EF3}"/>
              </a:ext>
            </a:extLst>
          </p:cNvPr>
          <p:cNvSpPr/>
          <p:nvPr/>
        </p:nvSpPr>
        <p:spPr>
          <a:xfrm>
            <a:off x="473733" y="960247"/>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600">
                <a:ln>
                  <a:noFill/>
                </a:ln>
                <a:solidFill>
                  <a:prstClr val="white"/>
                </a:solidFill>
                <a:effectLst/>
                <a:uLnTx/>
                <a:uFillTx/>
                <a:latin typeface="Calibri" panose="020F0502020204030204"/>
              </a:defRPr>
            </a:pPr>
            <a:r>
              <a:rPr kumimoji="0" sz="3600" b="0" i="0" u="none" strike="noStrike" kern="1200" cap="none" spc="0" normalizeH="0" baseline="0" noProof="0">
                <a:ln>
                  <a:noFill/>
                </a:ln>
                <a:solidFill>
                  <a:prstClr val="white"/>
                </a:solidFill>
                <a:effectLst/>
                <a:uLnTx/>
                <a:uFillTx/>
                <a:latin typeface="Calibri" panose="020F0502020204030204"/>
                <a:ea typeface="+mn-ea"/>
                <a:cs typeface="+mn-cs"/>
              </a:rPr>
              <a:t>EU Logini konto loomine</a:t>
            </a:r>
          </a:p>
        </p:txBody>
      </p:sp>
      <p:pic>
        <p:nvPicPr>
          <p:cNvPr id="6" name="Imagen 13" descr="Interfaz de usuario gráfica, Aplicación  Descripción generada automáticamente">
            <a:extLst>
              <a:ext uri="{FF2B5EF4-FFF2-40B4-BE49-F238E27FC236}">
                <a16:creationId xmlns:a16="http://schemas.microsoft.com/office/drawing/2014/main" id="{DD5C3A30-2FBA-5CCF-6DDB-430CA1BCDB28}"/>
              </a:ext>
            </a:extLst>
          </p:cNvPr>
          <p:cNvPicPr>
            <a:picLocks noChangeAspect="1"/>
          </p:cNvPicPr>
          <p:nvPr/>
        </p:nvPicPr>
        <p:blipFill>
          <a:blip r:embed="rId2"/>
          <a:stretch>
            <a:fillRect/>
          </a:stretch>
        </p:blipFill>
        <p:spPr>
          <a:xfrm>
            <a:off x="7152468" y="2531441"/>
            <a:ext cx="4654656" cy="2531289"/>
          </a:xfrm>
          <a:prstGeom prst="rect">
            <a:avLst/>
          </a:prstGeom>
        </p:spPr>
      </p:pic>
    </p:spTree>
    <p:extLst>
      <p:ext uri="{BB962C8B-B14F-4D97-AF65-F5344CB8AC3E}">
        <p14:creationId xmlns:p14="http://schemas.microsoft.com/office/powerpoint/2010/main" val="419337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4294967295"/>
          </p:nvPr>
        </p:nvSpPr>
        <p:spPr>
          <a:xfrm>
            <a:off x="381097" y="2825049"/>
            <a:ext cx="7674331" cy="3105238"/>
          </a:xfrm>
          <a:prstGeom prst="rect">
            <a:avLst/>
          </a:prstGeom>
        </p:spPr>
        <p:txBody>
          <a:bodyPr>
            <a:normAutofit/>
          </a:bodyPr>
          <a:lstStyle/>
          <a:p>
            <a:pPr>
              <a:defRPr sz="2000"/>
            </a:pPr>
            <a:r>
              <a:rPr dirty="0"/>
              <a:t>EU </a:t>
            </a:r>
            <a:r>
              <a:rPr dirty="0" err="1"/>
              <a:t>Logini</a:t>
            </a:r>
            <a:r>
              <a:rPr dirty="0"/>
              <a:t> </a:t>
            </a:r>
            <a:r>
              <a:rPr dirty="0" err="1"/>
              <a:t>mobiilirakenduse</a:t>
            </a:r>
            <a:r>
              <a:rPr dirty="0"/>
              <a:t> </a:t>
            </a:r>
            <a:r>
              <a:rPr dirty="0" err="1"/>
              <a:t>saab</a:t>
            </a:r>
            <a:r>
              <a:rPr dirty="0"/>
              <a:t> </a:t>
            </a:r>
            <a:r>
              <a:rPr dirty="0" err="1"/>
              <a:t>paigaldada</a:t>
            </a:r>
            <a:endParaRPr dirty="0"/>
          </a:p>
          <a:p>
            <a:pPr lvl="1">
              <a:defRPr sz="2000">
                <a:solidFill>
                  <a:srgbClr val="C65094"/>
                </a:solidFill>
              </a:defRPr>
            </a:pPr>
            <a:r>
              <a:rPr dirty="0"/>
              <a:t>Google Play Store</a:t>
            </a:r>
            <a:r>
              <a:rPr lang="et-EE" dirty="0"/>
              <a:t>’ist</a:t>
            </a:r>
            <a:r>
              <a:rPr dirty="0"/>
              <a:t> (Android), </a:t>
            </a:r>
            <a:endParaRPr sz="2000" dirty="0">
              <a:solidFill>
                <a:srgbClr val="C65094"/>
              </a:solidFill>
            </a:endParaRPr>
          </a:p>
          <a:p>
            <a:pPr lvl="1">
              <a:defRPr sz="2000">
                <a:solidFill>
                  <a:srgbClr val="C65094"/>
                </a:solidFill>
              </a:defRPr>
            </a:pPr>
            <a:r>
              <a:rPr dirty="0"/>
              <a:t>App Store</a:t>
            </a:r>
            <a:r>
              <a:rPr lang="et-EE" dirty="0"/>
              <a:t>’ist</a:t>
            </a:r>
            <a:r>
              <a:rPr dirty="0"/>
              <a:t> (iOS) </a:t>
            </a:r>
            <a:r>
              <a:rPr dirty="0" err="1"/>
              <a:t>või</a:t>
            </a:r>
            <a:r>
              <a:rPr dirty="0"/>
              <a:t> </a:t>
            </a:r>
            <a:endParaRPr sz="2000" dirty="0">
              <a:solidFill>
                <a:srgbClr val="C65094"/>
              </a:solidFill>
            </a:endParaRPr>
          </a:p>
          <a:p>
            <a:pPr lvl="1">
              <a:defRPr sz="2000">
                <a:solidFill>
                  <a:srgbClr val="C65094"/>
                </a:solidFill>
              </a:defRPr>
            </a:pPr>
            <a:r>
              <a:rPr dirty="0"/>
              <a:t>Windows Store</a:t>
            </a:r>
            <a:r>
              <a:rPr lang="et-EE" dirty="0"/>
              <a:t>’ist</a:t>
            </a:r>
            <a:r>
              <a:rPr dirty="0"/>
              <a:t> (Windows Phone).</a:t>
            </a:r>
          </a:p>
          <a:p>
            <a:pPr marL="457200" lvl="1" indent="0">
              <a:buNone/>
            </a:pPr>
            <a:endParaRPr sz="2000" dirty="0">
              <a:solidFill>
                <a:srgbClr val="C65094"/>
              </a:solidFill>
            </a:endParaRPr>
          </a:p>
          <a:p>
            <a:pPr>
              <a:defRPr sz="2000"/>
            </a:pPr>
            <a:r>
              <a:rPr dirty="0" err="1"/>
              <a:t>Rakenduse</a:t>
            </a:r>
            <a:r>
              <a:rPr dirty="0"/>
              <a:t> </a:t>
            </a:r>
            <a:r>
              <a:rPr dirty="0" err="1"/>
              <a:t>nõuetekohaseks</a:t>
            </a:r>
            <a:r>
              <a:rPr dirty="0"/>
              <a:t> </a:t>
            </a:r>
            <a:r>
              <a:rPr dirty="0" err="1"/>
              <a:t>toimimiseks</a:t>
            </a:r>
            <a:r>
              <a:rPr dirty="0"/>
              <a:t> on </a:t>
            </a:r>
            <a:r>
              <a:rPr dirty="0" err="1"/>
              <a:t>vaja</a:t>
            </a:r>
            <a:r>
              <a:rPr dirty="0"/>
              <a:t> </a:t>
            </a:r>
            <a:endParaRPr sz="2000" dirty="0"/>
          </a:p>
          <a:p>
            <a:pPr lvl="1">
              <a:defRPr sz="2000">
                <a:solidFill>
                  <a:srgbClr val="C65094"/>
                </a:solidFill>
              </a:defRPr>
            </a:pPr>
            <a:r>
              <a:rPr dirty="0" err="1"/>
              <a:t>arvuti</a:t>
            </a:r>
            <a:r>
              <a:rPr lang="et-EE" dirty="0"/>
              <a:t>t</a:t>
            </a:r>
            <a:r>
              <a:rPr dirty="0"/>
              <a:t>/</a:t>
            </a:r>
            <a:r>
              <a:rPr dirty="0" err="1"/>
              <a:t>sülearvuti</a:t>
            </a:r>
            <a:r>
              <a:rPr lang="et-EE" dirty="0"/>
              <a:t>t</a:t>
            </a:r>
            <a:endParaRPr dirty="0"/>
          </a:p>
          <a:p>
            <a:pPr lvl="1">
              <a:defRPr sz="2000">
                <a:solidFill>
                  <a:srgbClr val="C65094"/>
                </a:solidFill>
              </a:defRPr>
            </a:pPr>
            <a:r>
              <a:rPr dirty="0" err="1"/>
              <a:t>Teie</a:t>
            </a:r>
            <a:r>
              <a:rPr dirty="0"/>
              <a:t> </a:t>
            </a:r>
            <a:r>
              <a:rPr dirty="0" err="1"/>
              <a:t>mobiil</a:t>
            </a:r>
            <a:r>
              <a:rPr lang="et-EE" dirty="0" err="1"/>
              <a:t>set</a:t>
            </a:r>
            <a:r>
              <a:rPr dirty="0"/>
              <a:t> </a:t>
            </a:r>
            <a:r>
              <a:rPr dirty="0" err="1"/>
              <a:t>seade</a:t>
            </a:r>
            <a:r>
              <a:rPr lang="et-EE" dirty="0"/>
              <a:t>t</a:t>
            </a:r>
            <a:endParaRPr dirty="0"/>
          </a:p>
          <a:p>
            <a:pPr lvl="1"/>
            <a:endParaRPr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9" b="938"/>
          <a:stretch/>
        </p:blipFill>
        <p:spPr>
          <a:xfrm>
            <a:off x="7905989" y="2590440"/>
            <a:ext cx="1128743" cy="1762541"/>
          </a:xfrm>
          <a:prstGeom prst="rect">
            <a:avLst/>
          </a:prstGeom>
        </p:spPr>
      </p:pic>
      <p:sp>
        <p:nvSpPr>
          <p:cNvPr id="5" name="Title 5">
            <a:extLst>
              <a:ext uri="{FF2B5EF4-FFF2-40B4-BE49-F238E27FC236}">
                <a16:creationId xmlns:a16="http://schemas.microsoft.com/office/drawing/2014/main" id="{06383535-21D2-4538-9BC6-1AC4271D5253}"/>
              </a:ext>
            </a:extLst>
          </p:cNvPr>
          <p:cNvSpPr txBox="1">
            <a:spLocks/>
          </p:cNvSpPr>
          <p:nvPr/>
        </p:nvSpPr>
        <p:spPr>
          <a:xfrm>
            <a:off x="381097" y="1385382"/>
            <a:ext cx="10515600" cy="1205058"/>
          </a:xfrm>
          <a:prstGeom prst="rect">
            <a:avLst/>
          </a:prstGeom>
        </p:spPr>
        <p:txBody>
          <a:bodyPr vert="horz" lIns="91440" tIns="45720" rIns="91440" bIns="45720" anchor="ctr">
            <a:normAutofit fontScale="97500"/>
          </a:bodyPr>
          <a:lstStyle>
            <a:lvl1pPr algn="l" defTabSz="914400" rtl="0" eaLnBrk="1" latinLnBrk="0" hangingPunct="1">
              <a:lnSpc>
                <a:spcPct val="90000"/>
              </a:lnSpc>
              <a:spcBef>
                <a:spcPct val="0"/>
              </a:spcBef>
              <a:buNone/>
              <a:defRPr sz="4400" b="1" kern="1200" baseline="0">
                <a:solidFill>
                  <a:srgbClr val="6C3088"/>
                </a:solidFill>
                <a:latin typeface="Arial" panose="020B0604020202020204" pitchFamily="34" charset="0"/>
                <a:ea typeface="Noto Sans SemBd" panose="020B0702040504020204" pitchFamily="34"/>
                <a:cs typeface="Arial" panose="020B0604020202020204" pitchFamily="34" charset="0"/>
              </a:defRPr>
            </a:lvl1pPr>
          </a:lstStyle>
          <a:p>
            <a:pPr>
              <a:defRPr sz="2800">
                <a:solidFill>
                  <a:srgbClr val="C65094"/>
                </a:solidFill>
              </a:defRPr>
            </a:pPr>
            <a:r>
              <a:rPr dirty="0" err="1"/>
              <a:t>Laadige</a:t>
            </a:r>
            <a:r>
              <a:rPr dirty="0"/>
              <a:t> </a:t>
            </a:r>
            <a:r>
              <a:rPr dirty="0" err="1"/>
              <a:t>oma</a:t>
            </a:r>
            <a:r>
              <a:rPr dirty="0"/>
              <a:t> </a:t>
            </a:r>
            <a:r>
              <a:rPr dirty="0" err="1"/>
              <a:t>telefonil</a:t>
            </a:r>
            <a:r>
              <a:rPr dirty="0"/>
              <a:t> </a:t>
            </a:r>
            <a:r>
              <a:rPr dirty="0" err="1"/>
              <a:t>alla</a:t>
            </a:r>
            <a:r>
              <a:rPr dirty="0"/>
              <a:t> </a:t>
            </a:r>
            <a:r>
              <a:rPr lang="et-EE" dirty="0"/>
              <a:t>EU </a:t>
            </a:r>
            <a:r>
              <a:rPr dirty="0" err="1"/>
              <a:t>Logini</a:t>
            </a:r>
            <a:r>
              <a:rPr dirty="0"/>
              <a:t> </a:t>
            </a:r>
            <a:r>
              <a:rPr dirty="0" err="1"/>
              <a:t>mobiilirakendus</a:t>
            </a:r>
            <a:endParaRPr sz="2800" dirty="0">
              <a:solidFill>
                <a:srgbClr val="C65094"/>
              </a:solidFill>
            </a:endParaRPr>
          </a:p>
        </p:txBody>
      </p:sp>
      <p:sp>
        <p:nvSpPr>
          <p:cNvPr id="8" name="Rectangle 7"/>
          <p:cNvSpPr/>
          <p:nvPr/>
        </p:nvSpPr>
        <p:spPr>
          <a:xfrm>
            <a:off x="404064" y="896756"/>
            <a:ext cx="11596348" cy="544031"/>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a:pPr>
            <a:r>
              <a:t>Kahetegurilise autentimise lisamine</a:t>
            </a:r>
            <a:endParaRPr sz="36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07030" y="5053297"/>
            <a:ext cx="376341" cy="37634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272" y="4661046"/>
            <a:ext cx="1006557" cy="100655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238" y="4689813"/>
            <a:ext cx="1103311" cy="1103311"/>
          </a:xfrm>
          <a:prstGeom prst="rect">
            <a:avLst/>
          </a:prstGeom>
        </p:spPr>
      </p:pic>
      <p:sp>
        <p:nvSpPr>
          <p:cNvPr id="11" name="Rectangle 10"/>
          <p:cNvSpPr/>
          <p:nvPr/>
        </p:nvSpPr>
        <p:spPr>
          <a:xfrm>
            <a:off x="10804515" y="354233"/>
            <a:ext cx="919183" cy="406424"/>
          </a:xfrm>
          <a:prstGeom prst="rect">
            <a:avLst/>
          </a:prstGeom>
          <a:solidFill>
            <a:srgbClr val="004B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dirty="0" err="1"/>
              <a:t>Etapp</a:t>
            </a:r>
            <a:r>
              <a:rPr dirty="0"/>
              <a:t> </a:t>
            </a:r>
            <a:r>
              <a:rPr lang="en-GB" dirty="0" smtClean="0"/>
              <a:t>2</a:t>
            </a:r>
            <a:endParaRPr dirty="0"/>
          </a:p>
        </p:txBody>
      </p:sp>
    </p:spTree>
    <p:extLst>
      <p:ext uri="{BB962C8B-B14F-4D97-AF65-F5344CB8AC3E}">
        <p14:creationId xmlns:p14="http://schemas.microsoft.com/office/powerpoint/2010/main" val="1141899884"/>
      </p:ext>
    </p:extLst>
  </p:cSld>
  <p:clrMapOvr>
    <a:masterClrMapping/>
  </p:clrMapOvr>
</p:sld>
</file>

<file path=ppt/theme/theme1.xml><?xml version="1.0" encoding="utf-8"?>
<a:theme xmlns:a="http://schemas.openxmlformats.org/drawingml/2006/main" name="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oryboard Layout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A3F293FF3A9A4B98E64BB34BB78BA3" ma:contentTypeVersion="13" ma:contentTypeDescription="Create a new document." ma:contentTypeScope="" ma:versionID="780e9a36bc58ab16c3107966ccaed5df">
  <xsd:schema xmlns:xsd="http://www.w3.org/2001/XMLSchema" xmlns:xs="http://www.w3.org/2001/XMLSchema" xmlns:p="http://schemas.microsoft.com/office/2006/metadata/properties" xmlns:ns2="0c869d80-d99c-4dac-b26b-cbbc56b0e91c" xmlns:ns3="4a230dd3-5426-44e9-972e-c86e457e3d31" targetNamespace="http://schemas.microsoft.com/office/2006/metadata/properties" ma:root="true" ma:fieldsID="bdf56705d31ea8ba94a4983f498aac60" ns2:_="" ns3:_="">
    <xsd:import namespace="0c869d80-d99c-4dac-b26b-cbbc56b0e91c"/>
    <xsd:import namespace="4a230dd3-5426-44e9-972e-c86e457e3d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9d80-d99c-4dac-b26b-cbbc56b0e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230dd3-5426-44e9-972e-c86e457e3d3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1D44BC-B284-458B-81B4-67EC77E0CB11}">
  <ds:schemaRefs>
    <ds:schemaRef ds:uri="http://schemas.microsoft.com/sharepoint/v3/contenttype/forms"/>
  </ds:schemaRefs>
</ds:datastoreItem>
</file>

<file path=customXml/itemProps2.xml><?xml version="1.0" encoding="utf-8"?>
<ds:datastoreItem xmlns:ds="http://schemas.openxmlformats.org/officeDocument/2006/customXml" ds:itemID="{701D8571-BA9B-44B5-A889-7837F5B8A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69d80-d99c-4dac-b26b-cbbc56b0e91c"/>
    <ds:schemaRef ds:uri="4a230dd3-5426-44e9-972e-c86e457e3d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801E1-2D49-4781-BDD7-D80FA9F6BFA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a230dd3-5426-44e9-972e-c86e457e3d31"/>
    <ds:schemaRef ds:uri="http://purl.org/dc/elements/1.1/"/>
    <ds:schemaRef ds:uri="http://schemas.microsoft.com/office/2006/metadata/properties"/>
    <ds:schemaRef ds:uri="0c869d80-d99c-4dac-b26b-cbbc56b0e91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Widescreen</PresentationFormat>
  <Paragraphs>152</Paragraphs>
  <Slides>18</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EC Square Sans Pro</vt:lpstr>
      <vt:lpstr>Noto Sans SemBd</vt:lpstr>
      <vt:lpstr>Open Sans</vt:lpstr>
      <vt:lpstr>Open Sans Light</vt:lpstr>
      <vt:lpstr>Wingdings</vt:lpstr>
      <vt:lpstr>Storyboard Layouts</vt:lpstr>
      <vt:lpstr>1_Storyboard Layouts</vt:lpstr>
      <vt:lpstr>PowerPoint Presentation</vt:lpstr>
      <vt:lpstr>PowerPoint Presentation</vt:lpstr>
      <vt:lpstr>PowerPoint Presentation</vt:lpstr>
      <vt:lpstr>Europassile juurdepääsuks EU Logini konto loomine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Lisateave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2021-12-07T15:57:33Z</dcterms:created>
  <dcterms:modified xsi:type="dcterms:W3CDTF">2022-04-25T02:25:15Z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0x01010056A3F293FF3A9A4B98E64BB34BB78BA3</vt:lpwstr>
  </property>
</Properties>
</file>