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8" r:id="rId6"/>
    <p:sldId id="261" r:id="rId7"/>
    <p:sldId id="262" r:id="rId8"/>
    <p:sldId id="264" r:id="rId9"/>
    <p:sldId id="266" r:id="rId10"/>
    <p:sldId id="267" r:id="rId11"/>
    <p:sldId id="279" r:id="rId12"/>
    <p:sldId id="269" r:id="rId13"/>
    <p:sldId id="270" r:id="rId14"/>
    <p:sldId id="271" r:id="rId15"/>
    <p:sldId id="272" r:id="rId16"/>
    <p:sldId id="274" r:id="rId17"/>
    <p:sldId id="277" r:id="rId18"/>
    <p:sldId id="273" r:id="rId19"/>
    <p:sldId id="276" r:id="rId20"/>
    <p:sldId id="268" r:id="rId21"/>
    <p:sldId id="260" r:id="rId22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088"/>
    <a:srgbClr val="C65094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25/04/2022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Pulse para editar estilos de texto maestro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Si tienes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Si tienes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Espacio reservado para el texto del título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Texto adicional aquí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Gracias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Preguntas y respuestas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Pulse para editar el estilo del título de máster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Los topes o el texto del párrafo van aquí y aquí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Los topes o el texto del párrafo van aquí y aquí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Los topes o el texto del párrafo van aquí y aquí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Pulse para modificar el estilo del título maestro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12960" y="2942932"/>
            <a:ext cx="7211573" cy="24932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</a:pPr>
            <a:r>
              <a:rPr lang="es-ES" sz="4400" dirty="0"/>
              <a:t>Acceso a </a:t>
            </a:r>
            <a:r>
              <a:rPr sz="4400" dirty="0" err="1"/>
              <a:t>Europass</a:t>
            </a:r>
            <a:r>
              <a:rPr sz="4400" dirty="0"/>
              <a:t> y </a:t>
            </a:r>
            <a:r>
              <a:rPr lang="es-ES" sz="4400" dirty="0"/>
              <a:t>proceso de autentificación de dos factores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92668" y="2911268"/>
            <a:ext cx="6277767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lang="en-GB" dirty="0"/>
              <a:t>D</a:t>
            </a:r>
            <a:r>
              <a:rPr dirty="0" err="1"/>
              <a:t>espués</a:t>
            </a:r>
            <a:r>
              <a:rPr dirty="0"/>
              <a:t> de </a:t>
            </a:r>
            <a:r>
              <a:rPr dirty="0" err="1"/>
              <a:t>instalar</a:t>
            </a:r>
            <a:r>
              <a:rPr dirty="0"/>
              <a:t> la </a:t>
            </a:r>
            <a:r>
              <a:rPr dirty="0" err="1"/>
              <a:t>aplicación</a:t>
            </a:r>
            <a:r>
              <a:rPr dirty="0"/>
              <a:t> EU Login, </a:t>
            </a:r>
            <a:r>
              <a:rPr dirty="0" err="1"/>
              <a:t>abr</a:t>
            </a:r>
            <a:r>
              <a:rPr lang="en-GB" dirty="0"/>
              <a:t>e</a:t>
            </a:r>
            <a:r>
              <a:rPr dirty="0"/>
              <a:t> la </a:t>
            </a:r>
            <a:r>
              <a:rPr dirty="0" err="1"/>
              <a:t>opción</a:t>
            </a:r>
            <a:r>
              <a:rPr b="1" dirty="0"/>
              <a:t> «</a:t>
            </a:r>
            <a:r>
              <a:rPr b="1" dirty="0" err="1"/>
              <a:t>Inicializar</a:t>
            </a:r>
            <a:r>
              <a:rPr b="1" dirty="0"/>
              <a:t>»</a:t>
            </a:r>
            <a:r>
              <a:rPr dirty="0"/>
              <a:t>. </a:t>
            </a:r>
            <a:endParaRPr sz="2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Sig</a:t>
            </a:r>
            <a:r>
              <a:rPr lang="en-GB" dirty="0" err="1"/>
              <a:t>ue</a:t>
            </a:r>
            <a:r>
              <a:rPr dirty="0"/>
              <a:t> las </a:t>
            </a:r>
            <a:r>
              <a:rPr dirty="0" err="1"/>
              <a:t>instrucciones</a:t>
            </a:r>
            <a:r>
              <a:rPr dirty="0"/>
              <a:t> de la </a:t>
            </a:r>
            <a:r>
              <a:rPr dirty="0" err="1"/>
              <a:t>pantalla</a:t>
            </a:r>
            <a:r>
              <a:rPr b="1" dirty="0"/>
              <a:t>*</a:t>
            </a:r>
            <a:r>
              <a:rPr dirty="0"/>
              <a:t>.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navegador</a:t>
            </a:r>
            <a:r>
              <a:rPr dirty="0"/>
              <a:t> de </a:t>
            </a:r>
            <a:r>
              <a:rPr lang="en-GB" dirty="0"/>
              <a:t>t</a:t>
            </a:r>
            <a:r>
              <a:rPr dirty="0"/>
              <a:t>u PC, </a:t>
            </a:r>
            <a:r>
              <a:rPr b="1" dirty="0" err="1"/>
              <a:t>diríj</a:t>
            </a:r>
            <a:r>
              <a:rPr lang="en-GB" b="1" dirty="0" err="1"/>
              <a:t>ete</a:t>
            </a:r>
            <a:r>
              <a:rPr b="1" dirty="0"/>
              <a:t> a la </a:t>
            </a:r>
            <a:r>
              <a:rPr b="1" dirty="0" err="1"/>
              <a:t>siguiente</a:t>
            </a:r>
            <a:r>
              <a:rPr b="1" dirty="0"/>
              <a:t> </a:t>
            </a:r>
            <a:r>
              <a:rPr b="1" dirty="0" err="1"/>
              <a:t>dirección</a:t>
            </a:r>
            <a:r>
              <a:rPr b="1" dirty="0"/>
              <a:t> URL</a:t>
            </a:r>
            <a:r>
              <a:rPr dirty="0"/>
              <a:t>: </a:t>
            </a:r>
            <a:r>
              <a:rPr dirty="0">
                <a:hlinkClick r:id="rId3"/>
              </a:rPr>
              <a:t>https://webgate.ec.europa.eu/cas/mobile</a:t>
            </a:r>
            <a:r>
              <a:rPr dirty="0" smtClean="0"/>
              <a:t>.</a:t>
            </a:r>
            <a:endParaRPr sz="2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necesario</a:t>
            </a:r>
            <a:r>
              <a:rPr dirty="0"/>
              <a:t>, </a:t>
            </a:r>
            <a:r>
              <a:rPr dirty="0" err="1"/>
              <a:t>vuelv</a:t>
            </a:r>
            <a:r>
              <a:rPr lang="en-GB" dirty="0"/>
              <a:t>e</a:t>
            </a:r>
            <a:r>
              <a:rPr dirty="0"/>
              <a:t> a </a:t>
            </a:r>
            <a:r>
              <a:rPr dirty="0" err="1"/>
              <a:t>autenti</a:t>
            </a:r>
            <a:r>
              <a:rPr lang="en-GB" dirty="0"/>
              <a:t>fi</a:t>
            </a:r>
            <a:r>
              <a:rPr dirty="0"/>
              <a:t>car</a:t>
            </a:r>
            <a:r>
              <a:rPr lang="en-GB" dirty="0"/>
              <a:t>t</a:t>
            </a:r>
            <a:r>
              <a:rPr dirty="0"/>
              <a:t>e con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nombre</a:t>
            </a:r>
            <a:r>
              <a:rPr dirty="0"/>
              <a:t> de </a:t>
            </a:r>
            <a:r>
              <a:rPr dirty="0" err="1"/>
              <a:t>usuario</a:t>
            </a:r>
            <a:r>
              <a:rPr dirty="0"/>
              <a:t> y </a:t>
            </a:r>
            <a:r>
              <a:rPr dirty="0" err="1"/>
              <a:t>contraseña</a:t>
            </a:r>
            <a:r>
              <a:rPr lang="en-GB" dirty="0"/>
              <a:t>.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68553" y="202646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1</a:t>
            </a:r>
            <a:endParaRPr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83060" y="203648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2</a:t>
            </a:r>
            <a:endParaRPr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 Si </a:t>
            </a:r>
            <a:r>
              <a:rPr dirty="0" err="1"/>
              <a:t>ya</a:t>
            </a:r>
            <a:r>
              <a:rPr dirty="0"/>
              <a:t> ha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iniciado</a:t>
            </a:r>
            <a:r>
              <a:rPr dirty="0"/>
              <a:t> la </a:t>
            </a:r>
            <a:r>
              <a:rPr dirty="0" err="1"/>
              <a:t>aplicación</a:t>
            </a:r>
            <a:r>
              <a:rPr dirty="0"/>
              <a:t> EU Login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otro</a:t>
            </a:r>
            <a:r>
              <a:rPr dirty="0"/>
              <a:t> </a:t>
            </a:r>
            <a:r>
              <a:rPr dirty="0" err="1"/>
              <a:t>dispositivo</a:t>
            </a:r>
            <a:r>
              <a:rPr dirty="0"/>
              <a:t>, </a:t>
            </a:r>
            <a:r>
              <a:rPr dirty="0" err="1"/>
              <a:t>deberá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autenti</a:t>
            </a:r>
            <a:r>
              <a:rPr lang="en-GB" dirty="0"/>
              <a:t>fi</a:t>
            </a:r>
            <a:r>
              <a:rPr dirty="0"/>
              <a:t>car</a:t>
            </a:r>
            <a:r>
              <a:rPr lang="en-GB" dirty="0"/>
              <a:t>t</a:t>
            </a:r>
            <a:r>
              <a:rPr dirty="0"/>
              <a:t>e </a:t>
            </a:r>
            <a:r>
              <a:rPr dirty="0" err="1"/>
              <a:t>utilizando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registrado</a:t>
            </a:r>
            <a:r>
              <a:rPr dirty="0"/>
              <a:t>. Ten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cuenta</a:t>
            </a:r>
            <a:r>
              <a:rPr dirty="0"/>
              <a:t> que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dirty="0"/>
              <a:t> </a:t>
            </a:r>
            <a:r>
              <a:rPr lang="en-GB" dirty="0"/>
              <a:t>l</a:t>
            </a:r>
            <a:r>
              <a:rPr dirty="0"/>
              <a:t>a </a:t>
            </a:r>
            <a:r>
              <a:rPr dirty="0" err="1"/>
              <a:t>aplicación</a:t>
            </a:r>
            <a:r>
              <a:rPr lang="en-GB" dirty="0"/>
              <a:t> </a:t>
            </a:r>
            <a:r>
              <a:rPr dirty="0"/>
              <a:t>EU Login solo </a:t>
            </a:r>
            <a:r>
              <a:rPr lang="en-GB" dirty="0"/>
              <a:t>se </a:t>
            </a:r>
            <a:r>
              <a:rPr dirty="0" err="1"/>
              <a:t>puede</a:t>
            </a:r>
            <a:r>
              <a:rPr dirty="0"/>
              <a:t> registrar una </a:t>
            </a:r>
            <a:r>
              <a:rPr lang="en-GB" dirty="0" err="1"/>
              <a:t>única</a:t>
            </a:r>
            <a:r>
              <a:rPr dirty="0"/>
              <a:t> </a:t>
            </a:r>
            <a:r>
              <a:rPr dirty="0" err="1"/>
              <a:t>cuenta</a:t>
            </a:r>
            <a:r>
              <a:rPr dirty="0"/>
              <a:t>, y </a:t>
            </a:r>
            <a:r>
              <a:rPr lang="en-GB" dirty="0"/>
              <a:t>que un</a:t>
            </a:r>
            <a:r>
              <a:rPr dirty="0"/>
              <a:t>a </a:t>
            </a:r>
            <a:r>
              <a:rPr dirty="0" err="1"/>
              <a:t>cuenta</a:t>
            </a:r>
            <a:r>
              <a:rPr dirty="0"/>
              <a:t> solo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registrarse</a:t>
            </a:r>
            <a:r>
              <a:rPr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dirty="0"/>
              <a:t>una </a:t>
            </a:r>
            <a:r>
              <a:rPr lang="en-GB" dirty="0" err="1"/>
              <a:t>única</a:t>
            </a:r>
            <a:r>
              <a:rPr lang="en-GB" dirty="0"/>
              <a:t> </a:t>
            </a:r>
            <a:r>
              <a:rPr dirty="0" err="1"/>
              <a:t>aplicación</a:t>
            </a:r>
            <a:r>
              <a:rPr lang="en-GB" dirty="0"/>
              <a:t> </a:t>
            </a:r>
            <a:r>
              <a:rPr lang="en-GB" dirty="0" err="1"/>
              <a:t>móvil</a:t>
            </a:r>
            <a:r>
              <a:rPr dirty="0"/>
              <a:t>.</a:t>
            </a:r>
            <a:endParaRPr sz="14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En</a:t>
            </a:r>
            <a:r>
              <a:rPr dirty="0"/>
              <a:t> ambos </a:t>
            </a:r>
            <a:r>
              <a:rPr dirty="0" err="1"/>
              <a:t>dispositivos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en-GB" dirty="0" err="1"/>
              <a:t>Añadir</a:t>
            </a:r>
            <a:r>
              <a:rPr lang="en-GB" dirty="0"/>
              <a:t> </a:t>
            </a:r>
            <a:r>
              <a:rPr dirty="0"/>
              <a:t>una </a:t>
            </a:r>
            <a:r>
              <a:rPr dirty="0" err="1"/>
              <a:t>autenti</a:t>
            </a:r>
            <a:r>
              <a:rPr lang="en-GB" dirty="0"/>
              <a:t>fi</a:t>
            </a:r>
            <a:r>
              <a:rPr dirty="0" err="1"/>
              <a:t>cación</a:t>
            </a:r>
            <a:r>
              <a:rPr dirty="0"/>
              <a:t> de dos </a:t>
            </a:r>
            <a:r>
              <a:rPr dirty="0" err="1"/>
              <a:t>factores</a:t>
            </a:r>
            <a:endParaRPr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>
            <a:cxnSpLocks/>
          </p:cNvCxnSpPr>
          <p:nvPr/>
        </p:nvCxnSpPr>
        <p:spPr>
          <a:xfrm>
            <a:off x="3476978" y="3353256"/>
            <a:ext cx="3620508" cy="469807"/>
          </a:xfrm>
          <a:prstGeom prst="bentConnector3">
            <a:avLst>
              <a:gd name="adj1" fmla="val 83051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22072" y="2680462"/>
            <a:ext cx="6327710" cy="291044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Ha</a:t>
            </a:r>
            <a:r>
              <a:rPr lang="en-GB" dirty="0"/>
              <a:t>z</a:t>
            </a:r>
            <a:r>
              <a:rPr dirty="0"/>
              <a:t> </a:t>
            </a:r>
            <a:r>
              <a:rPr lang="en-GB" dirty="0"/>
              <a:t>"</a:t>
            </a:r>
            <a:r>
              <a:rPr dirty="0" err="1"/>
              <a:t>clic</a:t>
            </a:r>
            <a:r>
              <a:rPr lang="en-GB" dirty="0"/>
              <a:t>k”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«</a:t>
            </a:r>
            <a:r>
              <a:rPr b="1" dirty="0" err="1"/>
              <a:t>Añadir</a:t>
            </a:r>
            <a:r>
              <a:rPr b="1" dirty="0"/>
              <a:t> </a:t>
            </a:r>
            <a:r>
              <a:rPr b="1" dirty="0" err="1"/>
              <a:t>dispositivo</a:t>
            </a:r>
            <a:r>
              <a:rPr b="1" dirty="0"/>
              <a:t> </a:t>
            </a:r>
            <a:r>
              <a:rPr b="1" dirty="0" err="1"/>
              <a:t>móvil</a:t>
            </a:r>
            <a:r>
              <a:rPr dirty="0"/>
              <a:t>» </a:t>
            </a:r>
            <a:endParaRPr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campo «</a:t>
            </a:r>
            <a:r>
              <a:rPr lang="en-GB" b="1" dirty="0"/>
              <a:t>N</a:t>
            </a:r>
            <a:r>
              <a:rPr b="1" dirty="0"/>
              <a:t>ombre del </a:t>
            </a:r>
            <a:r>
              <a:rPr b="1" dirty="0" err="1"/>
              <a:t>dispositivo</a:t>
            </a:r>
            <a:r>
              <a:rPr dirty="0"/>
              <a:t>», </a:t>
            </a:r>
            <a:r>
              <a:rPr dirty="0" err="1"/>
              <a:t>indi</a:t>
            </a:r>
            <a:r>
              <a:rPr lang="en-GB" dirty="0"/>
              <a:t>ca</a:t>
            </a:r>
            <a:r>
              <a:rPr dirty="0"/>
              <a:t> un </a:t>
            </a:r>
            <a:r>
              <a:rPr dirty="0" err="1"/>
              <a:t>nombre</a:t>
            </a:r>
            <a:r>
              <a:rPr dirty="0"/>
              <a:t> que </a:t>
            </a:r>
            <a:r>
              <a:rPr lang="en-GB" dirty="0"/>
              <a:t>t</a:t>
            </a:r>
            <a:r>
              <a:rPr dirty="0"/>
              <a:t>e </a:t>
            </a:r>
            <a:r>
              <a:rPr dirty="0" err="1"/>
              <a:t>permita</a:t>
            </a:r>
            <a:r>
              <a:rPr dirty="0"/>
              <a:t> </a:t>
            </a:r>
            <a:r>
              <a:rPr dirty="0" err="1"/>
              <a:t>recordar</a:t>
            </a:r>
            <a:r>
              <a:rPr dirty="0"/>
              <a:t> a </a:t>
            </a:r>
            <a:r>
              <a:rPr dirty="0" err="1"/>
              <a:t>qué</a:t>
            </a:r>
            <a:r>
              <a:rPr dirty="0"/>
              <a:t> </a:t>
            </a:r>
            <a:r>
              <a:rPr dirty="0" err="1"/>
              <a:t>dispositivo</a:t>
            </a:r>
            <a:r>
              <a:rPr dirty="0"/>
              <a:t> se </a:t>
            </a:r>
            <a:r>
              <a:rPr dirty="0" err="1"/>
              <a:t>refiere</a:t>
            </a:r>
            <a:r>
              <a:rPr dirty="0"/>
              <a:t> (por </a:t>
            </a:r>
            <a:r>
              <a:rPr dirty="0" err="1"/>
              <a:t>ejemplo</a:t>
            </a:r>
            <a:r>
              <a:rPr dirty="0"/>
              <a:t>, </a:t>
            </a:r>
            <a:r>
              <a:rPr lang="en-GB" dirty="0"/>
              <a:t>"</a:t>
            </a:r>
            <a:r>
              <a:rPr dirty="0"/>
              <a:t>Mi </a:t>
            </a:r>
            <a:r>
              <a:rPr dirty="0" err="1"/>
              <a:t>teléfono</a:t>
            </a:r>
            <a:r>
              <a:rPr dirty="0"/>
              <a:t> Android</a:t>
            </a:r>
            <a:r>
              <a:rPr lang="en-GB" dirty="0"/>
              <a:t>"</a:t>
            </a:r>
            <a:r>
              <a:rPr dirty="0"/>
              <a:t>).</a:t>
            </a:r>
            <a:endParaRPr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sz="2000" b="1" dirty="0" err="1"/>
              <a:t>Introdu</a:t>
            </a:r>
            <a:r>
              <a:rPr lang="en-GB" sz="2000" b="1" dirty="0" err="1"/>
              <a:t>ce</a:t>
            </a:r>
            <a:r>
              <a:rPr sz="2000" b="1" dirty="0"/>
              <a:t> un </a:t>
            </a:r>
            <a:r>
              <a:rPr sz="2000" b="1" dirty="0" err="1"/>
              <a:t>código</a:t>
            </a:r>
            <a:r>
              <a:rPr sz="2000" b="1" dirty="0"/>
              <a:t> PIN </a:t>
            </a:r>
            <a:r>
              <a:rPr sz="2000" dirty="0"/>
              <a:t>de 4 </a:t>
            </a:r>
            <a:r>
              <a:rPr sz="2000" dirty="0" err="1"/>
              <a:t>dígitos</a:t>
            </a:r>
            <a:r>
              <a:rPr sz="2000"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eli</a:t>
            </a:r>
            <a:r>
              <a:rPr lang="en-GB" dirty="0" err="1">
                <a:solidFill>
                  <a:schemeClr val="tx1"/>
                </a:solidFill>
              </a:rPr>
              <a:t>ge</a:t>
            </a:r>
            <a:r>
              <a:rPr dirty="0">
                <a:solidFill>
                  <a:schemeClr val="tx1"/>
                </a:solidFill>
              </a:rPr>
              <a:t> un </a:t>
            </a:r>
            <a:r>
              <a:rPr dirty="0" err="1">
                <a:solidFill>
                  <a:schemeClr val="tx1"/>
                </a:solidFill>
              </a:rPr>
              <a:t>código</a:t>
            </a:r>
            <a:r>
              <a:rPr dirty="0">
                <a:solidFill>
                  <a:schemeClr val="tx1"/>
                </a:solidFill>
              </a:rPr>
              <a:t> PIN que </a:t>
            </a:r>
            <a:r>
              <a:rPr dirty="0" err="1">
                <a:solidFill>
                  <a:schemeClr val="tx1"/>
                </a:solidFill>
              </a:rPr>
              <a:t>pued</a:t>
            </a:r>
            <a:r>
              <a:rPr lang="en-GB" dirty="0">
                <a:solidFill>
                  <a:schemeClr val="tx1"/>
                </a:solidFill>
              </a:rPr>
              <a:t>as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recordar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fácilmente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pero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que </a:t>
            </a:r>
            <a:r>
              <a:rPr dirty="0">
                <a:solidFill>
                  <a:schemeClr val="tx1"/>
                </a:solidFill>
              </a:rPr>
              <a:t>no s</a:t>
            </a:r>
            <a:r>
              <a:rPr lang="en-GB" dirty="0" err="1">
                <a:solidFill>
                  <a:schemeClr val="tx1"/>
                </a:solidFill>
              </a:rPr>
              <a:t>ea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fácil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de </a:t>
            </a:r>
            <a:r>
              <a:rPr dirty="0" err="1">
                <a:solidFill>
                  <a:schemeClr val="tx1"/>
                </a:solidFill>
              </a:rPr>
              <a:t>adivinar</a:t>
            </a:r>
            <a:r>
              <a:rPr dirty="0">
                <a:solidFill>
                  <a:schemeClr val="tx1"/>
                </a:solidFill>
              </a:rPr>
              <a:t>)</a:t>
            </a:r>
            <a:r>
              <a:rPr sz="20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 err="1"/>
              <a:t>Introdu</a:t>
            </a:r>
            <a:r>
              <a:rPr lang="en-GB" dirty="0" err="1"/>
              <a:t>ce</a:t>
            </a:r>
            <a:r>
              <a:rPr dirty="0"/>
              <a:t> los </a:t>
            </a:r>
            <a:r>
              <a:rPr dirty="0" err="1"/>
              <a:t>mismos</a:t>
            </a:r>
            <a:r>
              <a:rPr dirty="0"/>
              <a:t> 4 </a:t>
            </a:r>
            <a:r>
              <a:rPr dirty="0" err="1"/>
              <a:t>dígitos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campo de </a:t>
            </a:r>
            <a:r>
              <a:rPr dirty="0" err="1"/>
              <a:t>confirmación</a:t>
            </a:r>
            <a:r>
              <a:rPr lang="en-GB" dirty="0"/>
              <a:t>.</a:t>
            </a:r>
            <a:endParaRPr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Una </a:t>
            </a:r>
            <a:r>
              <a:rPr dirty="0" err="1"/>
              <a:t>vez</a:t>
            </a:r>
            <a:r>
              <a:rPr dirty="0"/>
              <a:t> </a:t>
            </a:r>
            <a:r>
              <a:rPr dirty="0" err="1"/>
              <a:t>hecho</a:t>
            </a:r>
            <a:r>
              <a:rPr lang="en-GB" dirty="0"/>
              <a:t> </a:t>
            </a:r>
            <a:r>
              <a:rPr lang="en-GB" dirty="0" err="1"/>
              <a:t>esto</a:t>
            </a:r>
            <a:r>
              <a:rPr dirty="0"/>
              <a:t>, ha</a:t>
            </a:r>
            <a:r>
              <a:rPr lang="en-GB" dirty="0"/>
              <a:t>z</a:t>
            </a:r>
            <a:r>
              <a:rPr dirty="0"/>
              <a:t> </a:t>
            </a:r>
            <a:r>
              <a:rPr lang="en-GB" dirty="0"/>
              <a:t>"</a:t>
            </a:r>
            <a:r>
              <a:rPr dirty="0" err="1"/>
              <a:t>clic</a:t>
            </a:r>
            <a:r>
              <a:rPr lang="en-GB" dirty="0"/>
              <a:t>k”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«</a:t>
            </a:r>
            <a:r>
              <a:rPr b="1" dirty="0"/>
              <a:t>Submit» (</a:t>
            </a:r>
            <a:r>
              <a:rPr b="1" dirty="0" err="1"/>
              <a:t>Enviar</a:t>
            </a:r>
            <a:r>
              <a:rPr b="1" dirty="0"/>
              <a:t>)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372" y="1779369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8096" y="177103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1</a:t>
            </a:r>
            <a:endParaRPr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En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ordenador</a:t>
            </a:r>
            <a:r>
              <a:rPr lang="en-GB" dirty="0"/>
              <a:t> o </a:t>
            </a:r>
            <a:r>
              <a:rPr lang="en-GB" dirty="0" err="1"/>
              <a:t>portátil</a:t>
            </a:r>
            <a:r>
              <a:rPr lang="en-GB" dirty="0"/>
              <a:t>: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/>
              <a:t>A</a:t>
            </a:r>
            <a:r>
              <a:rPr lang="en-GB" dirty="0" err="1"/>
              <a:t>ñadir</a:t>
            </a:r>
            <a:r>
              <a:rPr dirty="0"/>
              <a:t> una </a:t>
            </a:r>
            <a:r>
              <a:rPr dirty="0" err="1"/>
              <a:t>autenti</a:t>
            </a:r>
            <a:r>
              <a:rPr lang="en-GB" dirty="0"/>
              <a:t>fi</a:t>
            </a:r>
            <a:r>
              <a:rPr dirty="0" err="1"/>
              <a:t>cación</a:t>
            </a:r>
            <a:r>
              <a:rPr dirty="0"/>
              <a:t> de dos </a:t>
            </a:r>
            <a:r>
              <a:rPr dirty="0" err="1"/>
              <a:t>factores</a:t>
            </a:r>
            <a:endParaRPr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74" y="1766844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>
            <a:cxnSpLocks/>
          </p:cNvCxnSpPr>
          <p:nvPr/>
        </p:nvCxnSpPr>
        <p:spPr>
          <a:xfrm>
            <a:off x="6949782" y="3325040"/>
            <a:ext cx="2063589" cy="75057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cxnSpLocks/>
          </p:cNvCxnSpPr>
          <p:nvPr/>
        </p:nvCxnSpPr>
        <p:spPr>
          <a:xfrm>
            <a:off x="6092914" y="4369412"/>
            <a:ext cx="2920457" cy="272257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cxnSpLocks/>
          </p:cNvCxnSpPr>
          <p:nvPr/>
        </p:nvCxnSpPr>
        <p:spPr>
          <a:xfrm>
            <a:off x="6949782" y="4899378"/>
            <a:ext cx="2063589" cy="691525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</p:cNvCxnSpPr>
          <p:nvPr/>
        </p:nvCxnSpPr>
        <p:spPr>
          <a:xfrm>
            <a:off x="6290842" y="5346003"/>
            <a:ext cx="2940244" cy="746789"/>
          </a:xfrm>
          <a:prstGeom prst="bentConnector3">
            <a:avLst>
              <a:gd name="adj1" fmla="val 43473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4">
            <a:extLst>
              <a:ext uri="{FF2B5EF4-FFF2-40B4-BE49-F238E27FC236}">
                <a16:creationId xmlns:a16="http://schemas.microsoft.com/office/drawing/2014/main" id="{992D391E-731E-400D-8A09-52B514CCDE54}"/>
              </a:ext>
            </a:extLst>
          </p:cNvPr>
          <p:cNvCxnSpPr>
            <a:cxnSpLocks/>
          </p:cNvCxnSpPr>
          <p:nvPr/>
        </p:nvCxnSpPr>
        <p:spPr>
          <a:xfrm flipV="1">
            <a:off x="5175374" y="2620776"/>
            <a:ext cx="1265499" cy="23470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92668" y="2708297"/>
            <a:ext cx="6202582" cy="331012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 err="1"/>
              <a:t>Puls</a:t>
            </a:r>
            <a:r>
              <a:rPr lang="en-GB" dirty="0"/>
              <a:t>a</a:t>
            </a:r>
            <a:r>
              <a:rPr dirty="0"/>
              <a:t> «</a:t>
            </a:r>
            <a:r>
              <a:rPr b="1" dirty="0" err="1"/>
              <a:t>Siguiente</a:t>
            </a:r>
            <a:r>
              <a:rPr dirty="0"/>
              <a:t>» </a:t>
            </a:r>
            <a:r>
              <a:rPr dirty="0" err="1"/>
              <a:t>en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móvil</a:t>
            </a:r>
            <a:r>
              <a:rPr lang="en-GB" dirty="0"/>
              <a:t>.</a:t>
            </a:r>
            <a:endParaRPr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El </a:t>
            </a:r>
            <a:r>
              <a:rPr dirty="0" err="1"/>
              <a:t>escáner</a:t>
            </a:r>
            <a:r>
              <a:rPr dirty="0"/>
              <a:t> de </a:t>
            </a:r>
            <a:r>
              <a:rPr dirty="0" err="1"/>
              <a:t>código</a:t>
            </a:r>
            <a:r>
              <a:rPr dirty="0"/>
              <a:t> QR </a:t>
            </a:r>
            <a:r>
              <a:rPr lang="en-GB" dirty="0"/>
              <a:t>se </a:t>
            </a:r>
            <a:r>
              <a:rPr lang="en-GB" dirty="0" err="1"/>
              <a:t>activará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móvil</a:t>
            </a:r>
            <a:r>
              <a:rPr dirty="0"/>
              <a:t> y </a:t>
            </a:r>
            <a:r>
              <a:rPr dirty="0" err="1"/>
              <a:t>aparece</a:t>
            </a:r>
            <a:r>
              <a:rPr lang="en-GB" dirty="0" err="1"/>
              <a:t>rá</a:t>
            </a:r>
            <a:r>
              <a:rPr dirty="0"/>
              <a:t> un </a:t>
            </a:r>
            <a:r>
              <a:rPr dirty="0" err="1"/>
              <a:t>código</a:t>
            </a:r>
            <a:r>
              <a:rPr dirty="0"/>
              <a:t> QR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pantalla</a:t>
            </a:r>
            <a:r>
              <a:rPr dirty="0"/>
              <a:t> de </a:t>
            </a:r>
            <a:r>
              <a:rPr lang="en-GB" dirty="0"/>
              <a:t>t</a:t>
            </a:r>
            <a:r>
              <a:rPr dirty="0"/>
              <a:t>u </a:t>
            </a:r>
            <a:r>
              <a:rPr lang="en-GB" dirty="0" err="1"/>
              <a:t>ordenador</a:t>
            </a:r>
            <a:r>
              <a:rPr dirty="0"/>
              <a:t>. </a:t>
            </a:r>
            <a:r>
              <a:rPr b="1" dirty="0"/>
              <a:t>P</a:t>
            </a:r>
            <a:r>
              <a:rPr lang="en-GB" b="1" dirty="0"/>
              <a:t>on</a:t>
            </a:r>
            <a:r>
              <a:rPr b="1" dirty="0"/>
              <a:t> la </a:t>
            </a:r>
            <a:r>
              <a:rPr b="1" dirty="0" err="1"/>
              <a:t>cámara</a:t>
            </a:r>
            <a:r>
              <a:rPr b="1" dirty="0"/>
              <a:t> </a:t>
            </a:r>
            <a:r>
              <a:rPr dirty="0"/>
              <a:t>de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teléfono</a:t>
            </a:r>
            <a:r>
              <a:rPr dirty="0"/>
              <a:t> </a:t>
            </a:r>
            <a:r>
              <a:rPr dirty="0" err="1"/>
              <a:t>móvil</a:t>
            </a:r>
            <a:r>
              <a:rPr dirty="0"/>
              <a:t> </a:t>
            </a:r>
            <a:r>
              <a:rPr lang="en-GB" dirty="0" err="1"/>
              <a:t>enfocando</a:t>
            </a:r>
            <a:r>
              <a:rPr lang="en-GB" dirty="0"/>
              <a:t> a la</a:t>
            </a:r>
            <a:r>
              <a:rPr dirty="0"/>
              <a:t> </a:t>
            </a:r>
            <a:r>
              <a:rPr dirty="0" err="1"/>
              <a:t>pantalla</a:t>
            </a:r>
            <a:r>
              <a:rPr dirty="0"/>
              <a:t> de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dirty="0" err="1"/>
              <a:t>ordenador</a:t>
            </a:r>
            <a:r>
              <a:rPr dirty="0"/>
              <a:t> hasta que se </a:t>
            </a:r>
            <a:r>
              <a:rPr dirty="0" err="1"/>
              <a:t>reconozca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código</a:t>
            </a:r>
            <a:r>
              <a:rPr dirty="0"/>
              <a:t> QR</a:t>
            </a:r>
            <a:r>
              <a:rPr lang="en-GB" dirty="0"/>
              <a:t>.</a:t>
            </a:r>
            <a:endParaRPr sz="2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b="1" dirty="0" err="1"/>
              <a:t>Introdu</a:t>
            </a:r>
            <a:r>
              <a:rPr lang="en-GB" b="1" dirty="0" err="1"/>
              <a:t>ce</a:t>
            </a:r>
            <a:r>
              <a:rPr b="1" dirty="0"/>
              <a:t> </a:t>
            </a:r>
            <a:r>
              <a:rPr b="1" dirty="0" err="1"/>
              <a:t>el</a:t>
            </a:r>
            <a:r>
              <a:rPr b="1" dirty="0"/>
              <a:t> </a:t>
            </a:r>
            <a:r>
              <a:rPr b="1" dirty="0" err="1"/>
              <a:t>código</a:t>
            </a:r>
            <a:r>
              <a:rPr b="1" dirty="0"/>
              <a:t> PIN </a:t>
            </a:r>
            <a:r>
              <a:rPr dirty="0"/>
              <a:t>que </a:t>
            </a:r>
            <a:r>
              <a:rPr dirty="0" err="1"/>
              <a:t>acaba</a:t>
            </a:r>
            <a:r>
              <a:rPr lang="en-GB" dirty="0"/>
              <a:t>s</a:t>
            </a:r>
            <a:r>
              <a:rPr dirty="0"/>
              <a:t> de </a:t>
            </a:r>
            <a:r>
              <a:rPr dirty="0" err="1"/>
              <a:t>elegir</a:t>
            </a:r>
            <a:r>
              <a:rPr dirty="0"/>
              <a:t> </a:t>
            </a:r>
            <a:r>
              <a:rPr lang="en-GB" dirty="0"/>
              <a:t>para t</a:t>
            </a:r>
            <a:r>
              <a:rPr dirty="0"/>
              <a:t>u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móvil</a:t>
            </a:r>
            <a:r>
              <a:rPr dirty="0"/>
              <a:t> y </a:t>
            </a:r>
            <a:r>
              <a:rPr dirty="0" err="1"/>
              <a:t>puls</a:t>
            </a:r>
            <a:r>
              <a:rPr lang="en-GB" dirty="0"/>
              <a:t>a </a:t>
            </a:r>
            <a:r>
              <a:rPr dirty="0"/>
              <a:t>e</a:t>
            </a:r>
            <a:r>
              <a:rPr lang="en-GB" dirty="0"/>
              <a:t>n</a:t>
            </a:r>
            <a:r>
              <a:rPr dirty="0"/>
              <a:t> «</a:t>
            </a:r>
            <a:r>
              <a:rPr b="1" dirty="0" err="1"/>
              <a:t>Autenti</a:t>
            </a:r>
            <a:r>
              <a:rPr lang="en-GB" b="1" dirty="0"/>
              <a:t>fi</a:t>
            </a:r>
            <a:r>
              <a:rPr b="1" dirty="0" err="1"/>
              <a:t>cado</a:t>
            </a:r>
            <a:r>
              <a:rPr dirty="0"/>
              <a:t>».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Tu </a:t>
            </a:r>
            <a:r>
              <a:rPr dirty="0" err="1"/>
              <a:t>aplicación</a:t>
            </a:r>
            <a:r>
              <a:rPr lang="en-GB" dirty="0"/>
              <a:t> </a:t>
            </a:r>
            <a:r>
              <a:rPr dirty="0"/>
              <a:t>EU Login se ha</a:t>
            </a:r>
            <a:r>
              <a:rPr lang="en-GB" dirty="0" err="1"/>
              <a:t>brá</a:t>
            </a:r>
            <a:r>
              <a:rPr dirty="0"/>
              <a:t> </a:t>
            </a:r>
            <a:r>
              <a:rPr dirty="0" err="1"/>
              <a:t>iniciado</a:t>
            </a:r>
            <a:r>
              <a:rPr dirty="0"/>
              <a:t> </a:t>
            </a:r>
            <a:r>
              <a:rPr dirty="0" err="1"/>
              <a:t>correctamente</a:t>
            </a:r>
            <a:r>
              <a:rPr dirty="0"/>
              <a:t>.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En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aplicación</a:t>
            </a:r>
            <a:r>
              <a:rPr dirty="0"/>
              <a:t> EU Login</a:t>
            </a:r>
            <a:endParaRPr sz="2800" dirty="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02" y="1736448"/>
            <a:ext cx="740651" cy="7406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/>
              <a:t>A</a:t>
            </a:r>
            <a:r>
              <a:rPr lang="en-GB" dirty="0" err="1"/>
              <a:t>ñadir</a:t>
            </a:r>
            <a:r>
              <a:rPr dirty="0"/>
              <a:t> una </a:t>
            </a:r>
            <a:r>
              <a:rPr dirty="0" err="1"/>
              <a:t>autenti</a:t>
            </a:r>
            <a:r>
              <a:rPr lang="en-GB" dirty="0"/>
              <a:t>fi</a:t>
            </a:r>
            <a:r>
              <a:rPr dirty="0" err="1"/>
              <a:t>cación</a:t>
            </a:r>
            <a:r>
              <a:rPr dirty="0"/>
              <a:t> de dos </a:t>
            </a:r>
            <a:r>
              <a:rPr dirty="0" err="1"/>
              <a:t>factores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Una </a:t>
            </a:r>
            <a:r>
              <a:rPr dirty="0" err="1"/>
              <a:t>vez</a:t>
            </a:r>
            <a:r>
              <a:rPr dirty="0"/>
              <a:t> que </a:t>
            </a:r>
            <a:r>
              <a:rPr dirty="0" err="1"/>
              <a:t>haya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creado</a:t>
            </a:r>
            <a:r>
              <a:rPr dirty="0"/>
              <a:t> una </a:t>
            </a:r>
            <a:r>
              <a:rPr dirty="0" err="1"/>
              <a:t>cuenta</a:t>
            </a:r>
            <a:r>
              <a:rPr dirty="0"/>
              <a:t> EU Login y </a:t>
            </a:r>
            <a:r>
              <a:rPr dirty="0" err="1"/>
              <a:t>establecido</a:t>
            </a:r>
            <a:r>
              <a:rPr dirty="0"/>
              <a:t> un </a:t>
            </a:r>
            <a:r>
              <a:rPr dirty="0" err="1"/>
              <a:t>método</a:t>
            </a:r>
            <a:r>
              <a:rPr dirty="0"/>
              <a:t> de </a:t>
            </a:r>
            <a:r>
              <a:rPr dirty="0" err="1"/>
              <a:t>autenti</a:t>
            </a:r>
            <a:r>
              <a:rPr lang="en-GB" dirty="0"/>
              <a:t>fi</a:t>
            </a:r>
            <a:r>
              <a:rPr dirty="0" err="1"/>
              <a:t>cación</a:t>
            </a:r>
            <a:r>
              <a:rPr dirty="0"/>
              <a:t> de dos </a:t>
            </a:r>
            <a:r>
              <a:rPr dirty="0" err="1"/>
              <a:t>factores</a:t>
            </a:r>
            <a:r>
              <a:rPr dirty="0"/>
              <a:t>, </a:t>
            </a:r>
            <a:r>
              <a:rPr dirty="0" err="1"/>
              <a:t>podrá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conectar</a:t>
            </a:r>
            <a:r>
              <a:rPr lang="en-GB" dirty="0"/>
              <a:t>t</a:t>
            </a:r>
            <a:r>
              <a:rPr dirty="0"/>
              <a:t>e a </a:t>
            </a:r>
            <a:r>
              <a:rPr dirty="0" err="1"/>
              <a:t>Europass</a:t>
            </a:r>
            <a:r>
              <a:rPr dirty="0"/>
              <a:t>.</a:t>
            </a:r>
            <a:endParaRPr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Eli</a:t>
            </a:r>
            <a:r>
              <a:rPr lang="en-GB" dirty="0" err="1"/>
              <a:t>ge</a:t>
            </a:r>
            <a:r>
              <a:rPr dirty="0"/>
              <a:t> uno de los dos </a:t>
            </a:r>
            <a:r>
              <a:rPr dirty="0" err="1"/>
              <a:t>primeros</a:t>
            </a:r>
            <a:r>
              <a:rPr dirty="0"/>
              <a:t> </a:t>
            </a:r>
            <a:r>
              <a:rPr dirty="0" err="1"/>
              <a:t>métodos</a:t>
            </a:r>
            <a:r>
              <a:rPr dirty="0"/>
              <a:t> de </a:t>
            </a:r>
            <a:r>
              <a:rPr dirty="0" err="1"/>
              <a:t>verificación</a:t>
            </a:r>
            <a:r>
              <a:rPr dirty="0"/>
              <a:t> para </a:t>
            </a:r>
            <a:r>
              <a:rPr dirty="0" err="1"/>
              <a:t>iniciar</a:t>
            </a:r>
            <a:r>
              <a:rPr dirty="0"/>
              <a:t> </a:t>
            </a:r>
            <a:r>
              <a:rPr dirty="0" err="1"/>
              <a:t>sesión</a:t>
            </a:r>
            <a:r>
              <a:rPr dirty="0"/>
              <a:t> a </a:t>
            </a:r>
            <a:r>
              <a:rPr dirty="0" err="1"/>
              <a:t>través</a:t>
            </a:r>
            <a:r>
              <a:rPr dirty="0"/>
              <a:t> de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aplicación</a:t>
            </a:r>
            <a:r>
              <a:rPr dirty="0"/>
              <a:t> EU Login.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rPr dirty="0" err="1"/>
              <a:t>Aplicación</a:t>
            </a:r>
            <a:r>
              <a:rPr dirty="0"/>
              <a:t> EU Login</a:t>
            </a:r>
            <a:endParaRPr sz="2800" dirty="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Iniciar sesión en Europass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96224" y="2695153"/>
            <a:ext cx="6472089" cy="29104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b="1" dirty="0" err="1"/>
              <a:t>Seleccion</a:t>
            </a:r>
            <a:r>
              <a:rPr lang="en-GB" b="1" dirty="0"/>
              <a:t>a</a:t>
            </a:r>
            <a:r>
              <a:rPr b="1" dirty="0"/>
              <a:t> «EU Login Mobile App PIN Code»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método</a:t>
            </a:r>
            <a:r>
              <a:rPr dirty="0"/>
              <a:t> de </a:t>
            </a:r>
            <a:r>
              <a:rPr dirty="0" err="1"/>
              <a:t>verificación</a:t>
            </a:r>
            <a:r>
              <a:rPr dirty="0"/>
              <a:t>, </a:t>
            </a:r>
            <a:r>
              <a:rPr b="1" dirty="0" err="1"/>
              <a:t>introdu</a:t>
            </a:r>
            <a:r>
              <a:rPr lang="en-GB" b="1" dirty="0" err="1"/>
              <a:t>ce</a:t>
            </a:r>
            <a:r>
              <a:rPr b="1" dirty="0"/>
              <a:t> </a:t>
            </a:r>
            <a:r>
              <a:rPr lang="en-GB" b="1" dirty="0"/>
              <a:t>t</a:t>
            </a:r>
            <a:r>
              <a:rPr b="1" dirty="0"/>
              <a:t>u </a:t>
            </a:r>
            <a:r>
              <a:rPr b="1" dirty="0" err="1"/>
              <a:t>contraseña</a:t>
            </a:r>
            <a:r>
              <a:rPr b="1"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campo «</a:t>
            </a:r>
            <a:r>
              <a:rPr b="1" dirty="0"/>
              <a:t>Password</a:t>
            </a:r>
            <a:r>
              <a:rPr dirty="0"/>
              <a:t>» y </a:t>
            </a:r>
            <a:r>
              <a:rPr dirty="0" err="1"/>
              <a:t>puls</a:t>
            </a:r>
            <a:r>
              <a:rPr lang="en-GB" dirty="0"/>
              <a:t>a </a:t>
            </a:r>
            <a:r>
              <a:rPr lang="en-GB" dirty="0" err="1"/>
              <a:t>en</a:t>
            </a:r>
            <a:r>
              <a:rPr dirty="0"/>
              <a:t> «</a:t>
            </a:r>
            <a:r>
              <a:rPr b="1" dirty="0" err="1"/>
              <a:t>Iniciar</a:t>
            </a:r>
            <a:r>
              <a:rPr b="1" dirty="0"/>
              <a:t> </a:t>
            </a:r>
            <a:r>
              <a:rPr b="1" dirty="0" err="1"/>
              <a:t>sesión</a:t>
            </a:r>
            <a:r>
              <a:rPr b="1" dirty="0"/>
              <a:t>»</a:t>
            </a:r>
            <a:r>
              <a:rPr dirty="0"/>
              <a:t>. *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EU Login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dirty="0"/>
              <a:t>env</a:t>
            </a:r>
            <a:r>
              <a:rPr lang="en-GB" dirty="0" err="1"/>
              <a:t>iará</a:t>
            </a:r>
            <a:r>
              <a:rPr dirty="0"/>
              <a:t> una </a:t>
            </a:r>
            <a:r>
              <a:rPr b="1" dirty="0" err="1"/>
              <a:t>notificación</a:t>
            </a:r>
            <a:r>
              <a:rPr b="1" dirty="0"/>
              <a:t> </a:t>
            </a:r>
            <a:r>
              <a:rPr dirty="0"/>
              <a:t>a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móvil</a:t>
            </a:r>
            <a:r>
              <a:rPr dirty="0"/>
              <a:t>. P</a:t>
            </a:r>
            <a:r>
              <a:rPr lang="en-GB" dirty="0" err="1"/>
              <a:t>ulsa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</a:t>
            </a:r>
            <a:r>
              <a:rPr lang="en-GB" dirty="0" err="1"/>
              <a:t>ella</a:t>
            </a:r>
            <a:r>
              <a:rPr lang="en-GB" dirty="0"/>
              <a:t> para </a:t>
            </a:r>
            <a:r>
              <a:rPr lang="en-GB" dirty="0" err="1"/>
              <a:t>poner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marcha</a:t>
            </a:r>
            <a:r>
              <a:rPr dirty="0"/>
              <a:t> la </a:t>
            </a:r>
            <a:r>
              <a:rPr dirty="0" err="1"/>
              <a:t>aplicación</a:t>
            </a:r>
            <a:r>
              <a:rPr dirty="0"/>
              <a:t> (1). </a:t>
            </a:r>
            <a:endParaRPr sz="2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(2) La </a:t>
            </a:r>
            <a:r>
              <a:rPr dirty="0" err="1"/>
              <a:t>aplicación</a:t>
            </a:r>
            <a:r>
              <a:rPr dirty="0"/>
              <a:t> EU Login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pedirá</a:t>
            </a:r>
            <a:r>
              <a:rPr lang="en-GB" dirty="0"/>
              <a:t> </a:t>
            </a:r>
            <a:r>
              <a:rPr dirty="0" err="1"/>
              <a:t>introducir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código</a:t>
            </a:r>
            <a:r>
              <a:rPr dirty="0"/>
              <a:t> PIN. </a:t>
            </a:r>
            <a:r>
              <a:rPr b="1" dirty="0" err="1"/>
              <a:t>Introd</a:t>
            </a:r>
            <a:r>
              <a:rPr lang="en-GB" b="1" dirty="0" err="1"/>
              <a:t>úcelo</a:t>
            </a:r>
            <a:r>
              <a:rPr b="1" dirty="0"/>
              <a:t> o </a:t>
            </a:r>
            <a:r>
              <a:rPr b="1" dirty="0" err="1"/>
              <a:t>utili</a:t>
            </a:r>
            <a:r>
              <a:rPr lang="en-GB" b="1" dirty="0"/>
              <a:t>za</a:t>
            </a:r>
            <a:r>
              <a:rPr b="1" dirty="0"/>
              <a:t> </a:t>
            </a:r>
            <a:r>
              <a:rPr b="1" dirty="0" err="1"/>
              <a:t>el</a:t>
            </a:r>
            <a:r>
              <a:rPr b="1" dirty="0"/>
              <a:t> </a:t>
            </a:r>
            <a:r>
              <a:rPr b="1" dirty="0" err="1"/>
              <a:t>reconocimiento</a:t>
            </a:r>
            <a:r>
              <a:rPr b="1" dirty="0"/>
              <a:t> </a:t>
            </a:r>
            <a:r>
              <a:rPr b="1" dirty="0" err="1"/>
              <a:t>biométrico</a:t>
            </a:r>
            <a:r>
              <a:rPr lang="en-GB" b="1" dirty="0"/>
              <a:t>,</a:t>
            </a:r>
            <a:r>
              <a:rPr b="1" dirty="0"/>
              <a:t> </a:t>
            </a:r>
            <a:r>
              <a:rPr dirty="0"/>
              <a:t>y pulse «</a:t>
            </a:r>
            <a:r>
              <a:rPr b="1" dirty="0" err="1"/>
              <a:t>Autenti</a:t>
            </a:r>
            <a:r>
              <a:rPr lang="en-GB" b="1" dirty="0"/>
              <a:t>fi</a:t>
            </a:r>
            <a:r>
              <a:rPr b="1" dirty="0" err="1"/>
              <a:t>cado</a:t>
            </a:r>
            <a:r>
              <a:rPr dirty="0"/>
              <a:t>».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200772" y="16045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dirty="0"/>
              <a:t>Código PIN de la </a:t>
            </a:r>
            <a:r>
              <a:rPr dirty="0" err="1"/>
              <a:t>aplicación</a:t>
            </a:r>
            <a:r>
              <a:rPr dirty="0"/>
              <a:t> EU Login</a:t>
            </a:r>
            <a:r>
              <a:rPr lang="en-GB" dirty="0"/>
              <a:t>:</a:t>
            </a:r>
            <a:endParaRPr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06627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rPr dirty="0"/>
              <a:t>* Si </a:t>
            </a:r>
            <a:r>
              <a:rPr dirty="0" err="1"/>
              <a:t>tiene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de un </a:t>
            </a:r>
            <a:r>
              <a:rPr dirty="0" err="1"/>
              <a:t>dispositivo</a:t>
            </a:r>
            <a:r>
              <a:rPr dirty="0"/>
              <a:t> con una </a:t>
            </a:r>
            <a:r>
              <a:rPr dirty="0" err="1"/>
              <a:t>aplicación</a:t>
            </a:r>
            <a:r>
              <a:rPr dirty="0"/>
              <a:t> </a:t>
            </a:r>
            <a:r>
              <a:rPr lang="en-GB" dirty="0"/>
              <a:t>EU Login</a:t>
            </a:r>
            <a:r>
              <a:rPr dirty="0"/>
              <a:t> </a:t>
            </a:r>
            <a:r>
              <a:rPr dirty="0" err="1"/>
              <a:t>inicializada</a:t>
            </a:r>
            <a:r>
              <a:rPr dirty="0"/>
              <a:t>, se </a:t>
            </a:r>
            <a:r>
              <a:rPr lang="en-GB" dirty="0"/>
              <a:t>t</a:t>
            </a:r>
            <a:r>
              <a:rPr dirty="0"/>
              <a:t>e </a:t>
            </a:r>
            <a:r>
              <a:rPr dirty="0" err="1"/>
              <a:t>pedirá</a:t>
            </a:r>
            <a:r>
              <a:rPr dirty="0"/>
              <a:t> que </a:t>
            </a:r>
            <a:r>
              <a:rPr dirty="0" err="1"/>
              <a:t>seleccione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que dese</a:t>
            </a:r>
            <a:r>
              <a:rPr lang="en-GB" dirty="0"/>
              <a:t>as </a:t>
            </a:r>
            <a:r>
              <a:rPr dirty="0" err="1"/>
              <a:t>utilizar</a:t>
            </a:r>
            <a:r>
              <a:rPr dirty="0"/>
              <a:t>.</a:t>
            </a:r>
            <a:endParaRPr sz="1600" b="1" dirty="0"/>
          </a:p>
          <a:p>
            <a:endParaRPr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765" y="1686012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463" y="3894592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86006" y="1668962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1</a:t>
            </a:r>
            <a:endParaRPr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81777" y="412479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2</a:t>
            </a:r>
            <a:endParaRPr b="1" dirty="0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Iniciar sesión en Europass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09" y="2344070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51" y="3687651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51" y="4925651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531941" y="2377132"/>
            <a:ext cx="6202582" cy="33237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 sz="2000"/>
            </a:pPr>
            <a:r>
              <a:rPr dirty="0"/>
              <a:t>Si lo </a:t>
            </a:r>
            <a:r>
              <a:rPr dirty="0" err="1"/>
              <a:t>desea</a:t>
            </a:r>
            <a:r>
              <a:rPr lang="en-GB" dirty="0"/>
              <a:t>s</a:t>
            </a:r>
            <a:r>
              <a:rPr dirty="0"/>
              <a:t>, </a:t>
            </a:r>
            <a:r>
              <a:rPr dirty="0" err="1"/>
              <a:t>puede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permitir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reconocimiento</a:t>
            </a:r>
            <a:r>
              <a:rPr dirty="0"/>
              <a:t> de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dirty="0"/>
              <a:t> </a:t>
            </a:r>
            <a:r>
              <a:rPr lang="en-GB" dirty="0"/>
              <a:t>“</a:t>
            </a:r>
            <a:r>
              <a:rPr lang="en-GB" dirty="0" err="1"/>
              <a:t>Huella</a:t>
            </a:r>
            <a:r>
              <a:rPr lang="en-GB" dirty="0"/>
              <a:t> </a:t>
            </a:r>
            <a:r>
              <a:rPr lang="en-GB" dirty="0" err="1"/>
              <a:t>dactilar</a:t>
            </a:r>
            <a:r>
              <a:rPr lang="en-GB" dirty="0"/>
              <a:t>” (</a:t>
            </a:r>
            <a:r>
              <a:rPr dirty="0"/>
              <a:t>u </a:t>
            </a:r>
            <a:r>
              <a:rPr dirty="0" err="1"/>
              <a:t>otra</a:t>
            </a:r>
            <a:r>
              <a:rPr dirty="0"/>
              <a:t> </a:t>
            </a:r>
            <a:r>
              <a:rPr dirty="0" err="1"/>
              <a:t>autenti</a:t>
            </a:r>
            <a:r>
              <a:rPr lang="en-GB" dirty="0"/>
              <a:t>fi</a:t>
            </a:r>
            <a:r>
              <a:rPr dirty="0" err="1"/>
              <a:t>cación</a:t>
            </a:r>
            <a:r>
              <a:rPr dirty="0"/>
              <a:t> </a:t>
            </a:r>
            <a:r>
              <a:rPr dirty="0" err="1"/>
              <a:t>biométrica</a:t>
            </a:r>
            <a:r>
              <a:rPr lang="en-GB" dirty="0"/>
              <a:t>),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móvil</a:t>
            </a:r>
            <a:r>
              <a:rPr dirty="0"/>
              <a:t> </a:t>
            </a:r>
            <a:r>
              <a:rPr dirty="0" err="1"/>
              <a:t>está</a:t>
            </a:r>
            <a:r>
              <a:rPr dirty="0"/>
              <a:t> </a:t>
            </a:r>
            <a:r>
              <a:rPr dirty="0" err="1"/>
              <a:t>equipado</a:t>
            </a:r>
            <a:r>
              <a:rPr dirty="0"/>
              <a:t> con </a:t>
            </a:r>
            <a:r>
              <a:rPr lang="en-GB" dirty="0"/>
              <a:t>e</a:t>
            </a:r>
            <a:r>
              <a:rPr dirty="0"/>
              <a:t>l</a:t>
            </a:r>
            <a:r>
              <a:rPr lang="en-GB" dirty="0"/>
              <a:t>lo</a:t>
            </a:r>
            <a:r>
              <a:rPr dirty="0"/>
              <a:t>:</a:t>
            </a:r>
            <a:endParaRPr sz="2000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>
                <a:solidFill>
                  <a:srgbClr val="6C3088"/>
                </a:solidFill>
              </a:rPr>
              <a:t>(1) </a:t>
            </a:r>
            <a:r>
              <a:rPr dirty="0" err="1">
                <a:solidFill>
                  <a:srgbClr val="6C3088"/>
                </a:solidFill>
              </a:rPr>
              <a:t>Aparecerá</a:t>
            </a:r>
            <a:r>
              <a:rPr dirty="0">
                <a:solidFill>
                  <a:srgbClr val="6C3088"/>
                </a:solidFill>
              </a:rPr>
              <a:t> una </a:t>
            </a:r>
            <a:r>
              <a:rPr dirty="0" err="1">
                <a:solidFill>
                  <a:srgbClr val="6C3088"/>
                </a:solidFill>
              </a:rPr>
              <a:t>ventana</a:t>
            </a:r>
            <a:r>
              <a:rPr dirty="0">
                <a:solidFill>
                  <a:srgbClr val="6C3088"/>
                </a:solidFill>
              </a:rPr>
              <a:t> </a:t>
            </a:r>
            <a:r>
              <a:rPr dirty="0" err="1">
                <a:solidFill>
                  <a:srgbClr val="6C3088"/>
                </a:solidFill>
              </a:rPr>
              <a:t>emergente</a:t>
            </a:r>
            <a:r>
              <a:rPr dirty="0">
                <a:solidFill>
                  <a:srgbClr val="6C3088"/>
                </a:solidFill>
              </a:rPr>
              <a:t> </a:t>
            </a:r>
            <a:r>
              <a:rPr dirty="0" err="1">
                <a:solidFill>
                  <a:srgbClr val="6C3088"/>
                </a:solidFill>
              </a:rPr>
              <a:t>automática</a:t>
            </a:r>
            <a:r>
              <a:rPr dirty="0">
                <a:solidFill>
                  <a:srgbClr val="6C3088"/>
                </a:solidFill>
              </a:rPr>
              <a:t> para </a:t>
            </a:r>
            <a:r>
              <a:rPr dirty="0" err="1">
                <a:solidFill>
                  <a:srgbClr val="6C3088"/>
                </a:solidFill>
              </a:rPr>
              <a:t>permitirlo</a:t>
            </a:r>
            <a:r>
              <a:rPr dirty="0">
                <a:solidFill>
                  <a:srgbClr val="6C3088"/>
                </a:solidFill>
              </a:rPr>
              <a:t>. Ha</a:t>
            </a:r>
            <a:r>
              <a:rPr lang="en-GB" dirty="0">
                <a:solidFill>
                  <a:srgbClr val="6C3088"/>
                </a:solidFill>
              </a:rPr>
              <a:t>z “</a:t>
            </a:r>
            <a:r>
              <a:rPr dirty="0" err="1">
                <a:solidFill>
                  <a:srgbClr val="6C3088"/>
                </a:solidFill>
              </a:rPr>
              <a:t>clic</a:t>
            </a:r>
            <a:r>
              <a:rPr lang="en-GB" dirty="0">
                <a:solidFill>
                  <a:srgbClr val="6C3088"/>
                </a:solidFill>
              </a:rPr>
              <a:t>k”</a:t>
            </a:r>
            <a:r>
              <a:rPr dirty="0">
                <a:solidFill>
                  <a:srgbClr val="6C3088"/>
                </a:solidFill>
              </a:rPr>
              <a:t> </a:t>
            </a:r>
            <a:r>
              <a:rPr dirty="0" err="1">
                <a:solidFill>
                  <a:srgbClr val="6C3088"/>
                </a:solidFill>
              </a:rPr>
              <a:t>en</a:t>
            </a:r>
            <a:r>
              <a:rPr dirty="0">
                <a:solidFill>
                  <a:srgbClr val="6C3088"/>
                </a:solidFill>
              </a:rPr>
              <a:t> </a:t>
            </a:r>
            <a:r>
              <a:rPr lang="en-GB" dirty="0">
                <a:solidFill>
                  <a:srgbClr val="6C3088"/>
                </a:solidFill>
              </a:rPr>
              <a:t>"</a:t>
            </a:r>
            <a:r>
              <a:rPr dirty="0" err="1">
                <a:solidFill>
                  <a:srgbClr val="6C3088"/>
                </a:solidFill>
              </a:rPr>
              <a:t>Sí</a:t>
            </a:r>
            <a:r>
              <a:rPr lang="en-GB" dirty="0">
                <a:solidFill>
                  <a:srgbClr val="6C3088"/>
                </a:solidFill>
              </a:rPr>
              <a:t>",</a:t>
            </a:r>
            <a:r>
              <a:rPr dirty="0">
                <a:solidFill>
                  <a:srgbClr val="6C3088"/>
                </a:solidFill>
              </a:rPr>
              <a:t> </a:t>
            </a:r>
            <a:r>
              <a:rPr dirty="0" err="1">
                <a:solidFill>
                  <a:srgbClr val="6C3088"/>
                </a:solidFill>
              </a:rPr>
              <a:t>si</a:t>
            </a:r>
            <a:r>
              <a:rPr dirty="0">
                <a:solidFill>
                  <a:srgbClr val="6C3088"/>
                </a:solidFill>
              </a:rPr>
              <a:t> lo </a:t>
            </a:r>
            <a:r>
              <a:rPr dirty="0" err="1">
                <a:solidFill>
                  <a:srgbClr val="6C3088"/>
                </a:solidFill>
              </a:rPr>
              <a:t>desea</a:t>
            </a:r>
            <a:r>
              <a:rPr lang="en-GB" dirty="0">
                <a:solidFill>
                  <a:srgbClr val="6C3088"/>
                </a:solidFill>
              </a:rPr>
              <a:t>s</a:t>
            </a:r>
            <a:r>
              <a:rPr dirty="0">
                <a:solidFill>
                  <a:srgbClr val="6C3088"/>
                </a:solidFill>
              </a:rPr>
              <a:t>.</a:t>
            </a:r>
            <a:endParaRPr sz="2800" dirty="0">
              <a:solidFill>
                <a:srgbClr val="6C3088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>
                <a:solidFill>
                  <a:srgbClr val="6C3088"/>
                </a:solidFill>
              </a:rPr>
              <a:t>(2) </a:t>
            </a:r>
            <a:r>
              <a:rPr b="1" dirty="0" err="1">
                <a:solidFill>
                  <a:srgbClr val="6C3088"/>
                </a:solidFill>
              </a:rPr>
              <a:t>Introdu</a:t>
            </a:r>
            <a:r>
              <a:rPr lang="en-GB" b="1" dirty="0" err="1">
                <a:solidFill>
                  <a:srgbClr val="6C3088"/>
                </a:solidFill>
              </a:rPr>
              <a:t>ce</a:t>
            </a:r>
            <a:r>
              <a:rPr b="1" dirty="0">
                <a:solidFill>
                  <a:srgbClr val="6C3088"/>
                </a:solidFill>
              </a:rPr>
              <a:t> </a:t>
            </a:r>
            <a:r>
              <a:rPr lang="en-GB" b="1" dirty="0">
                <a:solidFill>
                  <a:srgbClr val="6C3088"/>
                </a:solidFill>
              </a:rPr>
              <a:t>t</a:t>
            </a:r>
            <a:r>
              <a:rPr b="1" dirty="0">
                <a:solidFill>
                  <a:srgbClr val="6C3088"/>
                </a:solidFill>
              </a:rPr>
              <a:t>u </a:t>
            </a:r>
            <a:r>
              <a:rPr b="1" dirty="0" err="1">
                <a:solidFill>
                  <a:srgbClr val="6C3088"/>
                </a:solidFill>
              </a:rPr>
              <a:t>código</a:t>
            </a:r>
            <a:r>
              <a:rPr b="1" dirty="0">
                <a:solidFill>
                  <a:srgbClr val="6C3088"/>
                </a:solidFill>
              </a:rPr>
              <a:t> PIN </a:t>
            </a:r>
            <a:r>
              <a:rPr dirty="0">
                <a:solidFill>
                  <a:srgbClr val="6C3088"/>
                </a:solidFill>
              </a:rPr>
              <a:t>y ha</a:t>
            </a:r>
            <a:r>
              <a:rPr lang="en-GB" dirty="0">
                <a:solidFill>
                  <a:srgbClr val="6C3088"/>
                </a:solidFill>
              </a:rPr>
              <a:t>z</a:t>
            </a:r>
            <a:r>
              <a:rPr dirty="0">
                <a:solidFill>
                  <a:srgbClr val="6C3088"/>
                </a:solidFill>
              </a:rPr>
              <a:t> </a:t>
            </a:r>
            <a:r>
              <a:rPr lang="en-GB" dirty="0">
                <a:solidFill>
                  <a:srgbClr val="6C3088"/>
                </a:solidFill>
              </a:rPr>
              <a:t>"</a:t>
            </a:r>
            <a:r>
              <a:rPr dirty="0" err="1">
                <a:solidFill>
                  <a:srgbClr val="6C3088"/>
                </a:solidFill>
              </a:rPr>
              <a:t>clic</a:t>
            </a:r>
            <a:r>
              <a:rPr lang="en-GB" dirty="0">
                <a:solidFill>
                  <a:srgbClr val="6C3088"/>
                </a:solidFill>
              </a:rPr>
              <a:t>k”</a:t>
            </a:r>
            <a:r>
              <a:rPr dirty="0">
                <a:solidFill>
                  <a:srgbClr val="6C3088"/>
                </a:solidFill>
              </a:rPr>
              <a:t> </a:t>
            </a:r>
            <a:r>
              <a:rPr dirty="0" err="1">
                <a:solidFill>
                  <a:srgbClr val="6C3088"/>
                </a:solidFill>
              </a:rPr>
              <a:t>en</a:t>
            </a:r>
            <a:r>
              <a:rPr dirty="0">
                <a:solidFill>
                  <a:srgbClr val="6C3088"/>
                </a:solidFill>
              </a:rPr>
              <a:t> la </a:t>
            </a:r>
            <a:r>
              <a:rPr dirty="0" err="1">
                <a:solidFill>
                  <a:srgbClr val="6C3088"/>
                </a:solidFill>
              </a:rPr>
              <a:t>flecha</a:t>
            </a:r>
            <a:r>
              <a:rPr dirty="0">
                <a:solidFill>
                  <a:srgbClr val="6C3088"/>
                </a:solidFill>
              </a:rPr>
              <a:t>. </a:t>
            </a:r>
            <a:endParaRPr sz="2800" dirty="0">
              <a:solidFill>
                <a:srgbClr val="6C3088"/>
              </a:solidFill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>
                <a:solidFill>
                  <a:srgbClr val="6C3088"/>
                </a:solidFill>
              </a:rPr>
              <a:t>(3) Confirm</a:t>
            </a:r>
            <a:r>
              <a:rPr lang="en-GB" dirty="0">
                <a:solidFill>
                  <a:srgbClr val="6C3088"/>
                </a:solidFill>
              </a:rPr>
              <a:t>a</a:t>
            </a:r>
            <a:r>
              <a:rPr dirty="0">
                <a:solidFill>
                  <a:srgbClr val="6C3088"/>
                </a:solidFill>
              </a:rPr>
              <a:t> </a:t>
            </a:r>
            <a:r>
              <a:rPr lang="en-GB" dirty="0">
                <a:solidFill>
                  <a:srgbClr val="6C3088"/>
                </a:solidFill>
              </a:rPr>
              <a:t>la</a:t>
            </a:r>
            <a:r>
              <a:rPr dirty="0">
                <a:solidFill>
                  <a:srgbClr val="6C3088"/>
                </a:solidFill>
              </a:rPr>
              <a:t> </a:t>
            </a:r>
            <a:r>
              <a:rPr b="1" dirty="0" err="1">
                <a:solidFill>
                  <a:srgbClr val="6C3088"/>
                </a:solidFill>
              </a:rPr>
              <a:t>autenti</a:t>
            </a:r>
            <a:r>
              <a:rPr lang="en-GB" b="1" dirty="0">
                <a:solidFill>
                  <a:srgbClr val="6C3088"/>
                </a:solidFill>
              </a:rPr>
              <a:t>fi</a:t>
            </a:r>
            <a:r>
              <a:rPr b="1" dirty="0" err="1">
                <a:solidFill>
                  <a:srgbClr val="6C3088"/>
                </a:solidFill>
              </a:rPr>
              <a:t>cación</a:t>
            </a:r>
            <a:r>
              <a:rPr b="1" dirty="0">
                <a:solidFill>
                  <a:srgbClr val="6C3088"/>
                </a:solidFill>
              </a:rPr>
              <a:t> con </a:t>
            </a:r>
            <a:r>
              <a:rPr lang="en-GB" b="1" dirty="0">
                <a:solidFill>
                  <a:srgbClr val="6C3088"/>
                </a:solidFill>
              </a:rPr>
              <a:t>t</a:t>
            </a:r>
            <a:r>
              <a:rPr b="1" dirty="0">
                <a:solidFill>
                  <a:srgbClr val="6C3088"/>
                </a:solidFill>
              </a:rPr>
              <a:t>u </a:t>
            </a:r>
            <a:r>
              <a:rPr b="1" dirty="0" err="1">
                <a:solidFill>
                  <a:srgbClr val="6C3088"/>
                </a:solidFill>
              </a:rPr>
              <a:t>huella</a:t>
            </a:r>
            <a:r>
              <a:rPr b="1" dirty="0">
                <a:solidFill>
                  <a:srgbClr val="6C3088"/>
                </a:solidFill>
              </a:rPr>
              <a:t> </a:t>
            </a:r>
            <a:r>
              <a:rPr b="1" dirty="0" err="1">
                <a:solidFill>
                  <a:srgbClr val="6C3088"/>
                </a:solidFill>
              </a:rPr>
              <a:t>dactilar</a:t>
            </a:r>
            <a:r>
              <a:rPr dirty="0">
                <a:solidFill>
                  <a:srgbClr val="6C3088"/>
                </a:solidFill>
              </a:rPr>
              <a:t>. Se </a:t>
            </a:r>
            <a:r>
              <a:rPr lang="en-GB" dirty="0">
                <a:solidFill>
                  <a:srgbClr val="6C3088"/>
                </a:solidFill>
              </a:rPr>
              <a:t>t</a:t>
            </a:r>
            <a:r>
              <a:rPr dirty="0">
                <a:solidFill>
                  <a:srgbClr val="6C3088"/>
                </a:solidFill>
              </a:rPr>
              <a:t>e </a:t>
            </a:r>
            <a:r>
              <a:rPr dirty="0" err="1">
                <a:solidFill>
                  <a:srgbClr val="6C3088"/>
                </a:solidFill>
              </a:rPr>
              <a:t>redirigirá</a:t>
            </a:r>
            <a:r>
              <a:rPr dirty="0">
                <a:solidFill>
                  <a:srgbClr val="6C3088"/>
                </a:solidFill>
              </a:rPr>
              <a:t> </a:t>
            </a:r>
            <a:r>
              <a:rPr dirty="0" err="1">
                <a:solidFill>
                  <a:srgbClr val="6C3088"/>
                </a:solidFill>
              </a:rPr>
              <a:t>automáticamente</a:t>
            </a:r>
            <a:r>
              <a:rPr dirty="0">
                <a:solidFill>
                  <a:srgbClr val="6C3088"/>
                </a:solidFill>
              </a:rPr>
              <a:t> a la </a:t>
            </a:r>
            <a:r>
              <a:rPr dirty="0" err="1">
                <a:solidFill>
                  <a:srgbClr val="6C3088"/>
                </a:solidFill>
              </a:rPr>
              <a:t>página</a:t>
            </a:r>
            <a:r>
              <a:rPr dirty="0">
                <a:solidFill>
                  <a:srgbClr val="6C3088"/>
                </a:solidFill>
              </a:rPr>
              <a:t> de </a:t>
            </a:r>
            <a:r>
              <a:rPr dirty="0" err="1">
                <a:solidFill>
                  <a:srgbClr val="6C3088"/>
                </a:solidFill>
              </a:rPr>
              <a:t>bienvenida</a:t>
            </a:r>
            <a:r>
              <a:rPr dirty="0">
                <a:solidFill>
                  <a:srgbClr val="6C3088"/>
                </a:solidFill>
              </a:rPr>
              <a:t>.</a:t>
            </a:r>
            <a:endParaRPr sz="2800" dirty="0">
              <a:solidFill>
                <a:srgbClr val="6C3088"/>
              </a:solidFill>
            </a:endParaRP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650713" y="1255670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rPr dirty="0" err="1"/>
              <a:t>Aplicación</a:t>
            </a:r>
            <a:r>
              <a:rPr dirty="0"/>
              <a:t> EU Login</a:t>
            </a:r>
            <a:r>
              <a:rPr lang="en-GB" dirty="0"/>
              <a:t>:</a:t>
            </a:r>
            <a:endParaRPr sz="2800" dirty="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Reconocimiento</a:t>
            </a:r>
            <a:r>
              <a:rPr dirty="0"/>
              <a:t> de </a:t>
            </a:r>
            <a:r>
              <a:rPr lang="en-GB" dirty="0" err="1"/>
              <a:t>huellas</a:t>
            </a:r>
            <a:r>
              <a:rPr dirty="0"/>
              <a:t> </a:t>
            </a:r>
            <a:r>
              <a:rPr dirty="0" err="1"/>
              <a:t>dactilares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b="1" dirty="0" err="1"/>
              <a:t>Seleccion</a:t>
            </a:r>
            <a:r>
              <a:rPr lang="en-GB" b="1" dirty="0"/>
              <a:t>a</a:t>
            </a:r>
            <a:r>
              <a:rPr b="1" dirty="0"/>
              <a:t> «EU Login Mobile App QR Code»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método</a:t>
            </a:r>
            <a:r>
              <a:rPr dirty="0"/>
              <a:t> de </a:t>
            </a:r>
            <a:r>
              <a:rPr dirty="0" err="1"/>
              <a:t>verificación</a:t>
            </a:r>
            <a:r>
              <a:rPr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b="1" dirty="0" err="1"/>
              <a:t>Introdu</a:t>
            </a:r>
            <a:r>
              <a:rPr lang="en-GB" b="1" dirty="0" err="1"/>
              <a:t>ce</a:t>
            </a:r>
            <a:r>
              <a:rPr b="1" dirty="0"/>
              <a:t> </a:t>
            </a:r>
            <a:r>
              <a:rPr lang="en-GB" b="1" dirty="0"/>
              <a:t>t</a:t>
            </a:r>
            <a:r>
              <a:rPr b="1" dirty="0"/>
              <a:t>u </a:t>
            </a:r>
            <a:r>
              <a:rPr b="1" dirty="0" err="1"/>
              <a:t>contraseña</a:t>
            </a:r>
            <a:r>
              <a:rPr b="1"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campo «</a:t>
            </a:r>
            <a:r>
              <a:rPr b="1" dirty="0"/>
              <a:t>Password</a:t>
            </a:r>
            <a:r>
              <a:rPr dirty="0"/>
              <a:t>» y </a:t>
            </a:r>
            <a:r>
              <a:rPr dirty="0" err="1"/>
              <a:t>puls</a:t>
            </a:r>
            <a:r>
              <a:rPr lang="en-GB" dirty="0"/>
              <a:t>a</a:t>
            </a:r>
            <a:r>
              <a:rPr dirty="0"/>
              <a:t> «</a:t>
            </a:r>
            <a:r>
              <a:rPr b="1" dirty="0" err="1"/>
              <a:t>Iniciar</a:t>
            </a:r>
            <a:r>
              <a:rPr b="1" dirty="0"/>
              <a:t> </a:t>
            </a:r>
            <a:r>
              <a:rPr b="1" dirty="0" err="1"/>
              <a:t>sesión</a:t>
            </a:r>
            <a:r>
              <a:rPr b="1" dirty="0"/>
              <a:t>»</a:t>
            </a:r>
            <a:r>
              <a:rPr lang="en-GB" b="1" dirty="0"/>
              <a:t>.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pantalla</a:t>
            </a:r>
            <a:r>
              <a:rPr dirty="0"/>
              <a:t> </a:t>
            </a:r>
            <a:r>
              <a:rPr dirty="0" err="1"/>
              <a:t>aparece</a:t>
            </a:r>
            <a:r>
              <a:rPr lang="en-GB" dirty="0" err="1"/>
              <a:t>rá</a:t>
            </a:r>
            <a:r>
              <a:rPr dirty="0"/>
              <a:t> un </a:t>
            </a:r>
            <a:r>
              <a:rPr dirty="0" err="1"/>
              <a:t>código</a:t>
            </a:r>
            <a:r>
              <a:rPr dirty="0"/>
              <a:t> QR:</a:t>
            </a:r>
            <a:endParaRPr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(1) </a:t>
            </a:r>
            <a:r>
              <a:rPr dirty="0" err="1"/>
              <a:t>Puls</a:t>
            </a:r>
            <a:r>
              <a:rPr lang="en-GB" dirty="0"/>
              <a:t>a </a:t>
            </a:r>
            <a:r>
              <a:rPr lang="en-GB" dirty="0" err="1"/>
              <a:t>sobre</a:t>
            </a:r>
            <a:r>
              <a:rPr dirty="0"/>
              <a:t> «</a:t>
            </a:r>
            <a:r>
              <a:rPr b="1" dirty="0"/>
              <a:t>Scan QR Code</a:t>
            </a:r>
            <a:r>
              <a:rPr dirty="0"/>
              <a:t>»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aplicación</a:t>
            </a:r>
            <a:r>
              <a:rPr dirty="0"/>
              <a:t> y </a:t>
            </a:r>
            <a:r>
              <a:rPr dirty="0" err="1"/>
              <a:t>colo</a:t>
            </a:r>
            <a:r>
              <a:rPr lang="en-GB" dirty="0"/>
              <a:t>ca</a:t>
            </a:r>
            <a:r>
              <a:rPr dirty="0"/>
              <a:t> la </a:t>
            </a:r>
            <a:r>
              <a:rPr dirty="0" err="1"/>
              <a:t>cámara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pantalla</a:t>
            </a:r>
            <a:r>
              <a:rPr dirty="0"/>
              <a:t> hasta que </a:t>
            </a:r>
            <a:r>
              <a:rPr dirty="0" err="1"/>
              <a:t>reconozca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lang="es-ES" dirty="0"/>
              <a:t>c</a:t>
            </a:r>
            <a:r>
              <a:rPr dirty="0" err="1"/>
              <a:t>ódigo</a:t>
            </a:r>
            <a:r>
              <a:rPr lang="en-GB" dirty="0"/>
              <a:t>.</a:t>
            </a:r>
            <a:endParaRPr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(2) La </a:t>
            </a:r>
            <a:r>
              <a:rPr dirty="0" err="1"/>
              <a:t>aplicación</a:t>
            </a:r>
            <a:r>
              <a:rPr lang="en-GB" dirty="0"/>
              <a:t> </a:t>
            </a:r>
            <a:r>
              <a:rPr dirty="0"/>
              <a:t>EU Login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dirty="0"/>
              <a:t>m</a:t>
            </a:r>
            <a:r>
              <a:rPr lang="en-GB" dirty="0" err="1"/>
              <a:t>ostrará</a:t>
            </a:r>
            <a:r>
              <a:rPr dirty="0"/>
              <a:t> una </a:t>
            </a:r>
            <a:r>
              <a:rPr b="1" dirty="0" err="1"/>
              <a:t>contraseña</a:t>
            </a:r>
            <a:r>
              <a:rPr b="1" dirty="0"/>
              <a:t> </a:t>
            </a:r>
            <a:r>
              <a:rPr b="1" dirty="0" err="1"/>
              <a:t>única</a:t>
            </a:r>
            <a:r>
              <a:rPr b="1" dirty="0"/>
              <a:t>.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(3) </a:t>
            </a:r>
            <a:r>
              <a:rPr lang="en-GB" dirty="0"/>
              <a:t>T</a:t>
            </a:r>
            <a:r>
              <a:rPr dirty="0" err="1"/>
              <a:t>ecle</a:t>
            </a:r>
            <a:r>
              <a:rPr lang="en-GB" dirty="0"/>
              <a:t>a </a:t>
            </a:r>
            <a:r>
              <a:rPr lang="en-GB" dirty="0" err="1"/>
              <a:t>esa</a:t>
            </a:r>
            <a:r>
              <a:rPr lang="en-GB" dirty="0"/>
              <a:t> </a:t>
            </a:r>
            <a:r>
              <a:rPr lang="en-GB" dirty="0" err="1"/>
              <a:t>contraseña</a:t>
            </a:r>
            <a:r>
              <a:rPr lang="en-GB" dirty="0"/>
              <a:t> </a:t>
            </a:r>
            <a:r>
              <a:rPr lang="en-GB" dirty="0" err="1"/>
              <a:t>donde</a:t>
            </a:r>
            <a:r>
              <a:rPr lang="en-GB" dirty="0"/>
              <a:t> pone </a:t>
            </a:r>
            <a:r>
              <a:rPr dirty="0"/>
              <a:t>«Código </a:t>
            </a:r>
            <a:r>
              <a:rPr dirty="0" err="1"/>
              <a:t>generado</a:t>
            </a:r>
            <a:r>
              <a:rPr dirty="0"/>
              <a:t> por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aplicación</a:t>
            </a:r>
            <a:r>
              <a:rPr dirty="0"/>
              <a:t>» y </a:t>
            </a:r>
            <a:r>
              <a:rPr dirty="0" err="1"/>
              <a:t>puls</a:t>
            </a:r>
            <a:r>
              <a:rPr lang="en-GB" dirty="0"/>
              <a:t>a </a:t>
            </a:r>
            <a:r>
              <a:rPr lang="en-GB" dirty="0" err="1"/>
              <a:t>en</a:t>
            </a:r>
            <a:r>
              <a:rPr dirty="0"/>
              <a:t> «</a:t>
            </a:r>
            <a:r>
              <a:rPr b="1" dirty="0" err="1"/>
              <a:t>Iniciar</a:t>
            </a:r>
            <a:r>
              <a:rPr b="1" dirty="0"/>
              <a:t> </a:t>
            </a:r>
            <a:r>
              <a:rPr b="1" dirty="0" err="1"/>
              <a:t>sesión</a:t>
            </a:r>
            <a:r>
              <a:rPr b="1" dirty="0"/>
              <a:t>»</a:t>
            </a:r>
            <a:r>
              <a:rPr lang="en-GB" b="1" dirty="0"/>
              <a:t> </a:t>
            </a:r>
            <a:r>
              <a:rPr dirty="0"/>
              <a:t>para </a:t>
            </a:r>
            <a:r>
              <a:rPr dirty="0" err="1"/>
              <a:t>continuar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888" y="1316583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dirty="0"/>
              <a:t>Código QR de la </a:t>
            </a:r>
            <a:r>
              <a:rPr dirty="0" err="1"/>
              <a:t>aplicación</a:t>
            </a:r>
            <a:r>
              <a:rPr dirty="0"/>
              <a:t> EU Login</a:t>
            </a:r>
            <a:r>
              <a:rPr lang="en-GB" dirty="0"/>
              <a:t>:</a:t>
            </a:r>
            <a:endParaRPr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Código QR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Información adicional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826717" y="2474837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 err="1"/>
              <a:t>Puede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encontrar</a:t>
            </a:r>
            <a:r>
              <a:rPr dirty="0"/>
              <a:t> </a:t>
            </a:r>
            <a:r>
              <a:rPr dirty="0" err="1"/>
              <a:t>información</a:t>
            </a:r>
            <a:r>
              <a:rPr dirty="0"/>
              <a:t> </a:t>
            </a:r>
            <a:r>
              <a:rPr dirty="0" err="1"/>
              <a:t>adicional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cómo</a:t>
            </a:r>
            <a:r>
              <a:rPr dirty="0"/>
              <a:t> </a:t>
            </a:r>
            <a:r>
              <a:rPr dirty="0" err="1"/>
              <a:t>crear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cuenta</a:t>
            </a:r>
            <a:r>
              <a:rPr dirty="0"/>
              <a:t> EU Login y </a:t>
            </a:r>
            <a:r>
              <a:rPr dirty="0" err="1"/>
              <a:t>establecer</a:t>
            </a:r>
            <a:r>
              <a:rPr dirty="0"/>
              <a:t> la </a:t>
            </a:r>
            <a:r>
              <a:rPr dirty="0" err="1"/>
              <a:t>autenti</a:t>
            </a:r>
            <a:r>
              <a:rPr lang="en-GB" dirty="0"/>
              <a:t>fi</a:t>
            </a:r>
            <a:r>
              <a:rPr dirty="0" err="1"/>
              <a:t>cación</a:t>
            </a:r>
            <a:r>
              <a:rPr dirty="0"/>
              <a:t> de dos </a:t>
            </a:r>
            <a:r>
              <a:rPr dirty="0" err="1"/>
              <a:t>factores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>
                <a:hlinkClick r:id="rId3"/>
              </a:rPr>
              <a:t>guía</a:t>
            </a:r>
            <a:r>
              <a:rPr dirty="0">
                <a:hlinkClick r:id="rId3"/>
              </a:rPr>
              <a:t> del </a:t>
            </a:r>
            <a:r>
              <a:rPr dirty="0" err="1">
                <a:hlinkClick r:id="rId3"/>
              </a:rPr>
              <a:t>usuario</a:t>
            </a:r>
            <a:r>
              <a:rPr dirty="0">
                <a:hlinkClick r:id="rId3"/>
              </a:rPr>
              <a:t> de EU Login</a:t>
            </a:r>
            <a:r>
              <a:rPr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Si,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lugar</a:t>
            </a:r>
            <a:r>
              <a:rPr dirty="0"/>
              <a:t> de la </a:t>
            </a:r>
            <a:r>
              <a:rPr dirty="0" err="1"/>
              <a:t>verificación</a:t>
            </a:r>
            <a:r>
              <a:rPr dirty="0"/>
              <a:t> </a:t>
            </a:r>
            <a:r>
              <a:rPr dirty="0" err="1"/>
              <a:t>móvil</a:t>
            </a:r>
            <a:r>
              <a:rPr dirty="0"/>
              <a:t>, </a:t>
            </a:r>
            <a:r>
              <a:rPr dirty="0" err="1"/>
              <a:t>desea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establecer</a:t>
            </a:r>
            <a:r>
              <a:rPr dirty="0"/>
              <a:t> una clave </a:t>
            </a:r>
            <a:r>
              <a:rPr dirty="0" err="1"/>
              <a:t>segura</a:t>
            </a:r>
            <a:r>
              <a:rPr dirty="0"/>
              <a:t> (SK) o una </a:t>
            </a:r>
            <a:r>
              <a:rPr dirty="0" err="1"/>
              <a:t>plataforma</a:t>
            </a:r>
            <a:r>
              <a:rPr dirty="0"/>
              <a:t> de </a:t>
            </a:r>
            <a:r>
              <a:rPr dirty="0" err="1"/>
              <a:t>confianza</a:t>
            </a:r>
            <a:r>
              <a:rPr dirty="0"/>
              <a:t> (TP), consult</a:t>
            </a:r>
            <a:r>
              <a:rPr lang="en-GB" dirty="0"/>
              <a:t>a</a:t>
            </a:r>
            <a:r>
              <a:rPr dirty="0"/>
              <a:t> la </a:t>
            </a:r>
            <a:r>
              <a:rPr dirty="0" err="1"/>
              <a:t>guía</a:t>
            </a:r>
            <a:r>
              <a:rPr dirty="0"/>
              <a:t> anterior.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 err="1"/>
              <a:t>También</a:t>
            </a:r>
            <a:r>
              <a:rPr dirty="0"/>
              <a:t> </a:t>
            </a:r>
            <a:r>
              <a:rPr dirty="0" err="1"/>
              <a:t>puedes</a:t>
            </a:r>
            <a:r>
              <a:rPr dirty="0"/>
              <a:t> </a:t>
            </a:r>
            <a:r>
              <a:rPr dirty="0" err="1"/>
              <a:t>consultar</a:t>
            </a:r>
            <a:r>
              <a:rPr dirty="0"/>
              <a:t> </a:t>
            </a:r>
            <a:r>
              <a:rPr dirty="0" err="1"/>
              <a:t>este</a:t>
            </a:r>
            <a:r>
              <a:rPr dirty="0"/>
              <a:t> </a:t>
            </a:r>
            <a:r>
              <a:rPr dirty="0" err="1">
                <a:hlinkClick r:id="rId4"/>
              </a:rPr>
              <a:t>vídeo</a:t>
            </a:r>
            <a:r>
              <a:rPr dirty="0">
                <a:hlinkClick r:id="rId4"/>
              </a:rPr>
              <a:t> tutorial</a:t>
            </a:r>
            <a:r>
              <a:rPr dirty="0"/>
              <a:t>.</a:t>
            </a:r>
          </a:p>
          <a:p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Si ha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seguido</a:t>
            </a:r>
            <a:r>
              <a:rPr dirty="0"/>
              <a:t> </a:t>
            </a:r>
            <a:r>
              <a:rPr dirty="0" err="1"/>
              <a:t>todos</a:t>
            </a:r>
            <a:r>
              <a:rPr dirty="0"/>
              <a:t> los pasos y no ha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conseguido</a:t>
            </a:r>
            <a:r>
              <a:rPr dirty="0"/>
              <a:t> </a:t>
            </a:r>
            <a:r>
              <a:rPr dirty="0" err="1"/>
              <a:t>establecer</a:t>
            </a:r>
            <a:r>
              <a:rPr dirty="0"/>
              <a:t> la </a:t>
            </a:r>
            <a:r>
              <a:rPr dirty="0" err="1"/>
              <a:t>autenti</a:t>
            </a:r>
            <a:r>
              <a:rPr lang="en-GB" dirty="0"/>
              <a:t>fi</a:t>
            </a:r>
            <a:r>
              <a:rPr dirty="0" err="1"/>
              <a:t>cación</a:t>
            </a:r>
            <a:r>
              <a:rPr dirty="0"/>
              <a:t> de dos </a:t>
            </a:r>
            <a:r>
              <a:rPr dirty="0" err="1"/>
              <a:t>factores</a:t>
            </a:r>
            <a:r>
              <a:rPr dirty="0"/>
              <a:t>, p</a:t>
            </a:r>
            <a:r>
              <a:rPr lang="en-GB" dirty="0" err="1"/>
              <a:t>onte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>
                <a:hlinkClick r:id="rId5"/>
              </a:rPr>
              <a:t>contacto</a:t>
            </a:r>
            <a:r>
              <a:rPr dirty="0">
                <a:hlinkClick r:id="rId5"/>
              </a:rPr>
              <a:t> con </a:t>
            </a:r>
            <a:r>
              <a:rPr dirty="0"/>
              <a:t>EU Login External Support </a:t>
            </a:r>
          </a:p>
          <a:p>
            <a:pPr>
              <a:defRPr sz="1400" b="1"/>
            </a:pPr>
            <a:r>
              <a:rPr dirty="0"/>
              <a:t>(</a:t>
            </a:r>
            <a:r>
              <a:rPr dirty="0" err="1"/>
              <a:t>Horario</a:t>
            </a:r>
            <a:r>
              <a:rPr dirty="0"/>
              <a:t> de </a:t>
            </a:r>
            <a:r>
              <a:rPr dirty="0" err="1"/>
              <a:t>trabajo</a:t>
            </a:r>
            <a:r>
              <a:rPr dirty="0"/>
              <a:t> de la C</a:t>
            </a:r>
            <a:r>
              <a:rPr lang="en-GB" dirty="0" err="1"/>
              <a:t>omisión</a:t>
            </a:r>
            <a:r>
              <a:rPr lang="en-GB" dirty="0"/>
              <a:t> </a:t>
            </a:r>
            <a:r>
              <a:rPr dirty="0"/>
              <a:t>E</a:t>
            </a:r>
            <a:r>
              <a:rPr lang="en-GB" dirty="0" err="1"/>
              <a:t>uropea</a:t>
            </a:r>
            <a:r>
              <a:rPr dirty="0"/>
              <a:t>: </a:t>
            </a:r>
            <a:r>
              <a:rPr lang="en-GB" dirty="0"/>
              <a:t>d</a:t>
            </a:r>
            <a:r>
              <a:rPr dirty="0"/>
              <a:t>e 8 a </a:t>
            </a:r>
            <a:r>
              <a:rPr lang="en-GB" dirty="0"/>
              <a:t>19</a:t>
            </a:r>
            <a:r>
              <a:rPr dirty="0"/>
              <a:t> h</a:t>
            </a:r>
            <a:r>
              <a:rPr lang="en-GB" dirty="0"/>
              <a:t>.</a:t>
            </a:r>
            <a:r>
              <a:rPr dirty="0"/>
              <a:t>, hora central </a:t>
            </a:r>
            <a:r>
              <a:rPr dirty="0" err="1"/>
              <a:t>europea</a:t>
            </a:r>
            <a:r>
              <a:rPr dirty="0"/>
              <a:t>)</a:t>
            </a:r>
            <a:r>
              <a:rPr lang="en-GB" dirty="0"/>
              <a:t>.</a:t>
            </a:r>
            <a:endParaRPr dirty="0"/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56090" y="3251929"/>
            <a:ext cx="7044265" cy="1060428"/>
          </a:xfrm>
        </p:spPr>
        <p:txBody>
          <a:bodyPr>
            <a:normAutofit/>
          </a:bodyPr>
          <a:lstStyle/>
          <a:p>
            <a:r>
              <a:rPr lang="en-GB" sz="6000" dirty="0"/>
              <a:t>¡</a:t>
            </a:r>
            <a:r>
              <a:rPr lang="en-GB" sz="6000" dirty="0" err="1"/>
              <a:t>Muchas</a:t>
            </a:r>
            <a:r>
              <a:rPr lang="en-GB" sz="6000" dirty="0"/>
              <a:t> g</a:t>
            </a:r>
            <a:r>
              <a:rPr sz="6000" dirty="0" err="1"/>
              <a:t>racias</a:t>
            </a:r>
            <a:r>
              <a:rPr lang="en-GB" sz="6000" dirty="0"/>
              <a:t>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  <a:defRPr sz="2000"/>
            </a:pPr>
            <a:r>
              <a:rPr dirty="0"/>
              <a:t>Antes de </a:t>
            </a:r>
            <a:r>
              <a:rPr dirty="0" err="1"/>
              <a:t>empezar</a:t>
            </a:r>
            <a:r>
              <a:rPr dirty="0"/>
              <a:t>, una breve </a:t>
            </a:r>
            <a:r>
              <a:rPr dirty="0" err="1"/>
              <a:t>explicación</a:t>
            </a:r>
            <a:r>
              <a:rPr dirty="0"/>
              <a:t> de la </a:t>
            </a:r>
            <a:r>
              <a:rPr dirty="0" err="1"/>
              <a:t>diferencia</a:t>
            </a:r>
            <a:r>
              <a:rPr dirty="0"/>
              <a:t> entre </a:t>
            </a:r>
            <a:r>
              <a:rPr b="1" dirty="0" err="1"/>
              <a:t>Europass</a:t>
            </a:r>
            <a:r>
              <a:rPr dirty="0"/>
              <a:t> y </a:t>
            </a:r>
            <a:r>
              <a:rPr b="1" dirty="0"/>
              <a:t>EU Login</a:t>
            </a:r>
            <a:r>
              <a:rPr dirty="0"/>
              <a:t>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(1) </a:t>
            </a:r>
            <a:r>
              <a:rPr b="1" dirty="0" err="1"/>
              <a:t>Europass</a:t>
            </a:r>
            <a:r>
              <a:rPr b="1" dirty="0"/>
              <a:t> </a:t>
            </a:r>
            <a:r>
              <a:rPr dirty="0"/>
              <a:t>es </a:t>
            </a:r>
            <a:r>
              <a:rPr lang="es-ES" dirty="0"/>
              <a:t>el </a:t>
            </a:r>
            <a:r>
              <a:rPr dirty="0" err="1"/>
              <a:t>lugar</a:t>
            </a:r>
            <a:r>
              <a:rPr lang="en-GB" dirty="0"/>
              <a:t> web</a:t>
            </a:r>
            <a:r>
              <a:rPr dirty="0"/>
              <a:t> para </a:t>
            </a:r>
            <a:r>
              <a:rPr dirty="0" err="1"/>
              <a:t>gestionar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carrera</a:t>
            </a:r>
            <a:r>
              <a:rPr dirty="0"/>
              <a:t> </a:t>
            </a:r>
            <a:r>
              <a:rPr dirty="0" err="1"/>
              <a:t>profesional</a:t>
            </a:r>
            <a:r>
              <a:rPr dirty="0"/>
              <a:t> y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aprendizaje</a:t>
            </a:r>
            <a:r>
              <a:rPr dirty="0"/>
              <a:t>. Más </a:t>
            </a:r>
            <a:r>
              <a:rPr dirty="0" err="1"/>
              <a:t>información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Europass</a:t>
            </a:r>
            <a:r>
              <a:rPr dirty="0"/>
              <a:t> a </a:t>
            </a:r>
            <a:r>
              <a:rPr dirty="0" err="1"/>
              <a:t>través</a:t>
            </a:r>
            <a:r>
              <a:rPr dirty="0"/>
              <a:t> de </a:t>
            </a:r>
            <a:r>
              <a:rPr dirty="0" err="1"/>
              <a:t>este</a:t>
            </a:r>
            <a:r>
              <a:rPr dirty="0"/>
              <a:t> </a:t>
            </a:r>
            <a:r>
              <a:rPr dirty="0">
                <a:hlinkClick r:id="rId3"/>
              </a:rPr>
              <a:t>enlace</a:t>
            </a:r>
            <a:r>
              <a:rPr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sz="20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(2) </a:t>
            </a:r>
            <a:r>
              <a:rPr b="1" dirty="0"/>
              <a:t>EU Login *</a:t>
            </a:r>
            <a:r>
              <a:rPr dirty="0"/>
              <a:t> es la </a:t>
            </a:r>
            <a:r>
              <a:rPr lang="en-GB" dirty="0" err="1"/>
              <a:t>manera</a:t>
            </a:r>
            <a:r>
              <a:rPr dirty="0"/>
              <a:t> </a:t>
            </a:r>
            <a:r>
              <a:rPr dirty="0" err="1"/>
              <a:t>segura</a:t>
            </a:r>
            <a:r>
              <a:rPr dirty="0"/>
              <a:t> que </a:t>
            </a:r>
            <a:r>
              <a:rPr lang="es-ES" dirty="0"/>
              <a:t>ofrece </a:t>
            </a:r>
            <a:r>
              <a:rPr dirty="0"/>
              <a:t>la </a:t>
            </a:r>
            <a:r>
              <a:rPr dirty="0" err="1"/>
              <a:t>Comisión</a:t>
            </a:r>
            <a:r>
              <a:rPr dirty="0"/>
              <a:t> </a:t>
            </a:r>
            <a:r>
              <a:rPr dirty="0" err="1"/>
              <a:t>Europea</a:t>
            </a:r>
            <a:r>
              <a:rPr dirty="0"/>
              <a:t> </a:t>
            </a:r>
            <a:r>
              <a:rPr lang="es-ES" dirty="0"/>
              <a:t>para </a:t>
            </a:r>
            <a:r>
              <a:rPr dirty="0" err="1"/>
              <a:t>acced</a:t>
            </a:r>
            <a:r>
              <a:rPr lang="es-ES" dirty="0" err="1"/>
              <a:t>er</a:t>
            </a:r>
            <a:r>
              <a:rPr lang="es-ES" dirty="0"/>
              <a:t> </a:t>
            </a:r>
            <a:r>
              <a:rPr dirty="0"/>
              <a:t>a </a:t>
            </a:r>
            <a:r>
              <a:rPr dirty="0" err="1"/>
              <a:t>Europass</a:t>
            </a:r>
            <a:r>
              <a:rPr dirty="0"/>
              <a:t> y a </a:t>
            </a:r>
            <a:r>
              <a:rPr dirty="0" err="1"/>
              <a:t>otros</a:t>
            </a:r>
            <a:r>
              <a:rPr dirty="0"/>
              <a:t> </a:t>
            </a:r>
            <a:r>
              <a:rPr dirty="0" err="1"/>
              <a:t>servicios</a:t>
            </a:r>
            <a:r>
              <a:rPr dirty="0"/>
              <a:t> de la U</a:t>
            </a:r>
            <a:r>
              <a:rPr lang="en-GB" dirty="0" err="1"/>
              <a:t>nión</a:t>
            </a:r>
            <a:r>
              <a:rPr lang="en-GB" dirty="0"/>
              <a:t> </a:t>
            </a:r>
            <a:r>
              <a:rPr dirty="0"/>
              <a:t>E</a:t>
            </a:r>
            <a:r>
              <a:rPr lang="en-GB" dirty="0" err="1"/>
              <a:t>uropea</a:t>
            </a:r>
            <a:r>
              <a:rPr dirty="0"/>
              <a:t>. </a:t>
            </a:r>
            <a:r>
              <a:rPr dirty="0" err="1"/>
              <a:t>Puede</a:t>
            </a:r>
            <a:r>
              <a:rPr lang="es-ES" dirty="0"/>
              <a:t>s</a:t>
            </a:r>
            <a:r>
              <a:rPr dirty="0"/>
              <a:t> </a:t>
            </a:r>
            <a:r>
              <a:rPr dirty="0" err="1"/>
              <a:t>obtener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información</a:t>
            </a:r>
            <a:r>
              <a:rPr dirty="0"/>
              <a:t> al </a:t>
            </a:r>
            <a:r>
              <a:rPr dirty="0" err="1"/>
              <a:t>respecto</a:t>
            </a:r>
            <a:r>
              <a:rPr dirty="0"/>
              <a:t> </a:t>
            </a:r>
            <a:r>
              <a:rPr dirty="0" err="1">
                <a:hlinkClick r:id="rId4"/>
              </a:rPr>
              <a:t>aquí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9199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* Si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tienes</a:t>
            </a:r>
            <a:r>
              <a:rPr dirty="0"/>
              <a:t> una </a:t>
            </a:r>
            <a:r>
              <a:rPr dirty="0" err="1"/>
              <a:t>cuenta</a:t>
            </a:r>
            <a:r>
              <a:rPr dirty="0"/>
              <a:t> </a:t>
            </a:r>
            <a:r>
              <a:rPr dirty="0" err="1"/>
              <a:t>Europass</a:t>
            </a:r>
            <a:r>
              <a:rPr dirty="0"/>
              <a:t> o una </a:t>
            </a:r>
            <a:r>
              <a:rPr dirty="0" err="1"/>
              <a:t>cuenta</a:t>
            </a:r>
            <a:r>
              <a:rPr dirty="0"/>
              <a:t> EU Login, </a:t>
            </a:r>
            <a:r>
              <a:rPr dirty="0" err="1"/>
              <a:t>puedes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directamente</a:t>
            </a:r>
            <a:r>
              <a:rPr dirty="0"/>
              <a:t> al paso 2</a:t>
            </a:r>
            <a:endParaRPr b="1" dirty="0"/>
          </a:p>
          <a:p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Crear</a:t>
            </a:r>
            <a:r>
              <a:rPr dirty="0"/>
              <a:t> </a:t>
            </a:r>
            <a:r>
              <a:rPr lang="es-ES" dirty="0"/>
              <a:t>t</a:t>
            </a:r>
            <a:r>
              <a:rPr dirty="0"/>
              <a:t>u </a:t>
            </a:r>
            <a:r>
              <a:rPr dirty="0" err="1"/>
              <a:t>cuenta</a:t>
            </a:r>
            <a:r>
              <a:rPr dirty="0"/>
              <a:t> EU Login</a:t>
            </a:r>
            <a:endParaRPr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7066844" y="4870938"/>
            <a:ext cx="564879" cy="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7066844" y="3127538"/>
            <a:ext cx="484662" cy="0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S"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S" dirty="0"/>
              <a:t>Crear tu cuenta EU </a:t>
            </a:r>
            <a:r>
              <a:rPr lang="es-ES" dirty="0" err="1"/>
              <a:t>Login</a:t>
            </a:r>
            <a:r>
              <a:rPr lang="es-ES" b="1" dirty="0"/>
              <a:t> 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/>
              <a:t>Si ya tienes una cuenta Europass o una cuenta EU </a:t>
            </a:r>
            <a:r>
              <a:rPr lang="es-ES" dirty="0" err="1"/>
              <a:t>Login</a:t>
            </a:r>
            <a:r>
              <a:rPr lang="es-ES" dirty="0"/>
              <a:t>, puedes ir directamente al paso 2)</a:t>
            </a:r>
          </a:p>
          <a:p>
            <a:pPr lvl="1" indent="0">
              <a:buNone/>
            </a:pPr>
            <a:endParaRPr lang="es-ES" sz="1800" b="1" dirty="0"/>
          </a:p>
          <a:p>
            <a:pPr lvl="1" indent="0">
              <a:buNone/>
            </a:pP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S" dirty="0"/>
              <a:t>Añadir un método de autentificación de dos factores (2FA)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5143" y="1093487"/>
            <a:ext cx="658545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rPr dirty="0"/>
              <a:t>¿</a:t>
            </a:r>
            <a:r>
              <a:rPr dirty="0" err="1"/>
              <a:t>Qué</a:t>
            </a:r>
            <a:r>
              <a:rPr dirty="0"/>
              <a:t> </a:t>
            </a:r>
            <a:r>
              <a:rPr lang="es-ES" dirty="0"/>
              <a:t>tienes que </a:t>
            </a:r>
            <a:r>
              <a:rPr dirty="0" err="1"/>
              <a:t>hacer</a:t>
            </a:r>
            <a:r>
              <a:rPr dirty="0"/>
              <a:t>?</a:t>
            </a:r>
            <a:endParaRPr sz="4400" b="1" dirty="0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Paso 1</a:t>
            </a:r>
            <a:endParaRPr sz="360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Paso 2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861553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rPr dirty="0" err="1"/>
              <a:t>Crear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cuenta</a:t>
            </a:r>
            <a:r>
              <a:rPr dirty="0"/>
              <a:t> EU Login para acceder a </a:t>
            </a:r>
            <a:r>
              <a:rPr dirty="0" err="1"/>
              <a:t>Europass</a:t>
            </a:r>
            <a:endParaRPr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000"/>
            </a:pPr>
            <a:r>
              <a:rPr dirty="0" err="1"/>
              <a:t>Puede</a:t>
            </a:r>
            <a:r>
              <a:rPr lang="en-GB" dirty="0"/>
              <a:t>s</a:t>
            </a:r>
            <a:r>
              <a:rPr dirty="0"/>
              <a:t> acceder a la </a:t>
            </a:r>
            <a:r>
              <a:rPr dirty="0" err="1"/>
              <a:t>página</a:t>
            </a:r>
            <a:r>
              <a:rPr dirty="0"/>
              <a:t> de </a:t>
            </a:r>
            <a:r>
              <a:rPr dirty="0" err="1"/>
              <a:t>creación</a:t>
            </a:r>
            <a:r>
              <a:rPr dirty="0"/>
              <a:t> de la </a:t>
            </a:r>
            <a:r>
              <a:rPr b="1" dirty="0" err="1"/>
              <a:t>cuenta</a:t>
            </a:r>
            <a:r>
              <a:rPr b="1" dirty="0"/>
              <a:t> EU Login </a:t>
            </a:r>
            <a:r>
              <a:rPr dirty="0" err="1"/>
              <a:t>desde</a:t>
            </a:r>
            <a:r>
              <a:rPr dirty="0"/>
              <a:t> la </a:t>
            </a:r>
            <a:r>
              <a:rPr dirty="0" err="1"/>
              <a:t>página</a:t>
            </a:r>
            <a:r>
              <a:rPr dirty="0"/>
              <a:t> de </a:t>
            </a:r>
            <a:r>
              <a:rPr dirty="0" err="1"/>
              <a:t>inicio</a:t>
            </a:r>
            <a:r>
              <a:rPr dirty="0"/>
              <a:t> de </a:t>
            </a:r>
            <a:r>
              <a:rPr dirty="0" err="1"/>
              <a:t>Europass</a:t>
            </a:r>
            <a:r>
              <a:rPr dirty="0"/>
              <a:t> («Login to </a:t>
            </a:r>
            <a:r>
              <a:rPr dirty="0" err="1"/>
              <a:t>Europass</a:t>
            </a:r>
            <a:r>
              <a:rPr dirty="0"/>
              <a:t>»), o </a:t>
            </a:r>
            <a:r>
              <a:rPr dirty="0" err="1"/>
              <a:t>haciendo</a:t>
            </a:r>
            <a:r>
              <a:rPr dirty="0"/>
              <a:t> </a:t>
            </a:r>
            <a:r>
              <a:rPr lang="en-GB" dirty="0"/>
              <a:t>"</a:t>
            </a:r>
            <a:r>
              <a:rPr dirty="0" err="1"/>
              <a:t>clic</a:t>
            </a:r>
            <a:r>
              <a:rPr lang="en-GB" dirty="0"/>
              <a:t>k”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«</a:t>
            </a:r>
            <a:r>
              <a:rPr b="1" dirty="0" err="1"/>
              <a:t>Registro</a:t>
            </a:r>
            <a:r>
              <a:rPr dirty="0"/>
              <a:t>» al </a:t>
            </a:r>
            <a:r>
              <a:rPr dirty="0" err="1"/>
              <a:t>crear</a:t>
            </a:r>
            <a:r>
              <a:rPr dirty="0"/>
              <a:t> un </a:t>
            </a:r>
            <a:r>
              <a:rPr dirty="0" err="1"/>
              <a:t>perfil</a:t>
            </a:r>
            <a:r>
              <a:rPr dirty="0"/>
              <a:t>, un </a:t>
            </a:r>
            <a:r>
              <a:rPr dirty="0" err="1"/>
              <a:t>currículum</a:t>
            </a:r>
            <a:r>
              <a:rPr dirty="0"/>
              <a:t> vitae o una carta de </a:t>
            </a:r>
            <a:r>
              <a:rPr dirty="0" err="1"/>
              <a:t>presentación</a:t>
            </a:r>
            <a:r>
              <a:rPr dirty="0"/>
              <a:t>.</a:t>
            </a:r>
            <a:endParaRPr sz="2000" dirty="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000"/>
            </a:pPr>
            <a:r>
              <a:rPr dirty="0" err="1"/>
              <a:t>Cuando</a:t>
            </a:r>
            <a:r>
              <a:rPr dirty="0"/>
              <a:t> </a:t>
            </a:r>
            <a:r>
              <a:rPr dirty="0" err="1"/>
              <a:t>llegue</a:t>
            </a:r>
            <a:r>
              <a:rPr lang="en-GB" dirty="0"/>
              <a:t>s</a:t>
            </a:r>
            <a:r>
              <a:rPr dirty="0"/>
              <a:t> a la </a:t>
            </a:r>
            <a:r>
              <a:rPr dirty="0" err="1"/>
              <a:t>página</a:t>
            </a:r>
            <a:r>
              <a:rPr dirty="0"/>
              <a:t> de EU Login, ha</a:t>
            </a:r>
            <a:r>
              <a:rPr lang="en-GB" dirty="0"/>
              <a:t>z</a:t>
            </a:r>
            <a:r>
              <a:rPr dirty="0"/>
              <a:t> </a:t>
            </a:r>
            <a:r>
              <a:rPr lang="en-GB" dirty="0"/>
              <a:t>"</a:t>
            </a:r>
            <a:r>
              <a:rPr dirty="0" err="1"/>
              <a:t>clic</a:t>
            </a:r>
            <a:r>
              <a:rPr lang="en-GB" dirty="0"/>
              <a:t>k”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«</a:t>
            </a:r>
            <a:r>
              <a:rPr b="1" dirty="0" err="1"/>
              <a:t>Crear</a:t>
            </a:r>
            <a:r>
              <a:rPr b="1" dirty="0"/>
              <a:t> una </a:t>
            </a:r>
            <a:r>
              <a:rPr b="1" dirty="0" err="1"/>
              <a:t>cuenta</a:t>
            </a:r>
            <a:r>
              <a:rPr dirty="0"/>
              <a:t>».</a:t>
            </a:r>
            <a:endParaRPr sz="2000" dirty="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000"/>
            </a:pPr>
            <a:r>
              <a:rPr dirty="0" err="1"/>
              <a:t>También</a:t>
            </a:r>
            <a:r>
              <a:rPr dirty="0"/>
              <a:t> </a:t>
            </a:r>
            <a:r>
              <a:rPr dirty="0" err="1"/>
              <a:t>puede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crear</a:t>
            </a:r>
            <a:r>
              <a:rPr dirty="0"/>
              <a:t> una </a:t>
            </a:r>
            <a:r>
              <a:rPr dirty="0" err="1"/>
              <a:t>cuenta</a:t>
            </a:r>
            <a:r>
              <a:rPr dirty="0"/>
              <a:t> EU Login </a:t>
            </a:r>
            <a:r>
              <a:rPr dirty="0" err="1"/>
              <a:t>directamente</a:t>
            </a:r>
            <a:r>
              <a:rPr lang="en-GB" dirty="0"/>
              <a:t> </a:t>
            </a:r>
            <a:r>
              <a:rPr lang="en-GB" dirty="0" err="1"/>
              <a:t>mediante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enlace</a:t>
            </a:r>
            <a:r>
              <a:rPr dirty="0"/>
              <a:t>: </a:t>
            </a:r>
            <a:r>
              <a:rPr lang="en-GB" sz="2000" u="sng" dirty="0">
                <a:hlinkClick r:id="rId3"/>
              </a:rPr>
              <a:t>https://webgate.ec.europa.eu/cas</a:t>
            </a:r>
            <a:r>
              <a:rPr lang="en-GB" sz="2000" u="sng" dirty="0" smtClean="0">
                <a:hlinkClick r:id="rId3"/>
              </a:rPr>
              <a:t>/</a:t>
            </a:r>
            <a:r>
              <a:rPr lang="en-GB" sz="2000" dirty="0"/>
              <a:t>.</a:t>
            </a:r>
            <a:endParaRPr sz="2000" i="0" dirty="0"/>
          </a:p>
          <a:p>
            <a:pPr marL="285750" indent="-285750"/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Crear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cuenta</a:t>
            </a:r>
            <a:r>
              <a:rPr dirty="0"/>
              <a:t> EU Login</a:t>
            </a:r>
            <a:endParaRPr sz="3600" dirty="0"/>
          </a:p>
        </p:txBody>
      </p:sp>
      <p:sp>
        <p:nvSpPr>
          <p:cNvPr id="8" name="Rectangle 7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/>
              <a:t>Paso 1</a:t>
            </a:r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23372" y="1772481"/>
            <a:ext cx="7212777" cy="329228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300"/>
              </a:spcAft>
              <a:defRPr sz="2600"/>
            </a:pPr>
            <a:r>
              <a:rPr sz="7200" dirty="0" err="1"/>
              <a:t>Rellen</a:t>
            </a:r>
            <a:r>
              <a:rPr lang="es-ES" sz="7200" dirty="0"/>
              <a:t>a</a:t>
            </a:r>
            <a:r>
              <a:rPr sz="7200" dirty="0"/>
              <a:t> </a:t>
            </a:r>
            <a:r>
              <a:rPr sz="7200" dirty="0" err="1"/>
              <a:t>el</a:t>
            </a:r>
            <a:r>
              <a:rPr sz="7200" dirty="0"/>
              <a:t> </a:t>
            </a:r>
            <a:r>
              <a:rPr sz="7200" dirty="0" err="1"/>
              <a:t>formulario</a:t>
            </a:r>
            <a:r>
              <a:rPr sz="7200" dirty="0"/>
              <a:t> con la </a:t>
            </a:r>
            <a:r>
              <a:rPr sz="7200" dirty="0" err="1"/>
              <a:t>información</a:t>
            </a:r>
            <a:r>
              <a:rPr sz="7200" dirty="0"/>
              <a:t> </a:t>
            </a:r>
            <a:r>
              <a:rPr sz="7200" dirty="0" err="1"/>
              <a:t>requerida</a:t>
            </a:r>
            <a:r>
              <a:rPr lang="en-GB" sz="7200" dirty="0"/>
              <a:t>:</a:t>
            </a:r>
            <a:endParaRPr sz="7200" dirty="0"/>
          </a:p>
          <a:p>
            <a:pPr marL="742950" lvl="1" indent="-285750">
              <a:lnSpc>
                <a:spcPct val="120000"/>
              </a:lnSpc>
              <a:spcAft>
                <a:spcPts val="300"/>
              </a:spcAft>
              <a:defRPr sz="2600"/>
            </a:pPr>
            <a:r>
              <a:rPr lang="en-GB" sz="7200" dirty="0"/>
              <a:t>Tu</a:t>
            </a:r>
            <a:r>
              <a:rPr sz="7200" dirty="0"/>
              <a:t> </a:t>
            </a:r>
            <a:r>
              <a:rPr sz="7200" dirty="0" err="1"/>
              <a:t>nombre</a:t>
            </a:r>
            <a:r>
              <a:rPr sz="7200" dirty="0"/>
              <a:t> y </a:t>
            </a:r>
            <a:r>
              <a:rPr sz="7200" dirty="0" err="1"/>
              <a:t>apellidos</a:t>
            </a:r>
            <a:r>
              <a:rPr lang="en-GB" sz="7200" dirty="0"/>
              <a:t>.</a:t>
            </a:r>
            <a:endParaRPr sz="7200" dirty="0"/>
          </a:p>
          <a:p>
            <a:pPr marL="742950" lvl="1" indent="-285750">
              <a:lnSpc>
                <a:spcPct val="120000"/>
              </a:lnSpc>
              <a:spcAft>
                <a:spcPts val="300"/>
              </a:spcAft>
              <a:defRPr sz="2600"/>
            </a:pPr>
            <a:r>
              <a:rPr sz="7200" dirty="0"/>
              <a:t>La </a:t>
            </a:r>
            <a:r>
              <a:rPr sz="7200" dirty="0" err="1"/>
              <a:t>dirección</a:t>
            </a:r>
            <a:r>
              <a:rPr sz="7200" dirty="0"/>
              <a:t> de </a:t>
            </a:r>
            <a:r>
              <a:rPr sz="7200" dirty="0" err="1"/>
              <a:t>correo</a:t>
            </a:r>
            <a:r>
              <a:rPr sz="7200" dirty="0"/>
              <a:t> </a:t>
            </a:r>
            <a:r>
              <a:rPr sz="7200" dirty="0" err="1"/>
              <a:t>electrónico</a:t>
            </a:r>
            <a:r>
              <a:rPr sz="7200" dirty="0"/>
              <a:t> y la </a:t>
            </a:r>
            <a:r>
              <a:rPr sz="7200" dirty="0" err="1"/>
              <a:t>confirmación</a:t>
            </a:r>
            <a:r>
              <a:rPr sz="7200" dirty="0"/>
              <a:t> de </a:t>
            </a:r>
            <a:r>
              <a:rPr lang="en-GB" sz="7200" dirty="0"/>
              <a:t>l</a:t>
            </a:r>
            <a:r>
              <a:rPr sz="7200" dirty="0"/>
              <a:t>a </a:t>
            </a:r>
            <a:r>
              <a:rPr sz="7200" dirty="0" err="1"/>
              <a:t>misma</a:t>
            </a:r>
            <a:r>
              <a:rPr sz="7200" dirty="0"/>
              <a:t> </a:t>
            </a:r>
            <a:endParaRPr lang="en-GB" sz="7200" dirty="0"/>
          </a:p>
          <a:p>
            <a:pPr marL="742950" lvl="1" indent="-285750">
              <a:lnSpc>
                <a:spcPct val="120000"/>
              </a:lnSpc>
              <a:spcAft>
                <a:spcPts val="300"/>
              </a:spcAft>
              <a:defRPr sz="2600"/>
            </a:pPr>
            <a:r>
              <a:rPr sz="7200" dirty="0"/>
              <a:t>La </a:t>
            </a:r>
            <a:r>
              <a:rPr sz="7200" dirty="0" err="1"/>
              <a:t>lengua</a:t>
            </a:r>
            <a:r>
              <a:rPr sz="7200" dirty="0"/>
              <a:t> </a:t>
            </a:r>
            <a:r>
              <a:rPr sz="7200" dirty="0" err="1"/>
              <a:t>en</a:t>
            </a:r>
            <a:r>
              <a:rPr sz="7200" dirty="0"/>
              <a:t> la que </a:t>
            </a:r>
            <a:r>
              <a:rPr sz="7200" dirty="0" err="1"/>
              <a:t>desea</a:t>
            </a:r>
            <a:r>
              <a:rPr lang="en-GB" sz="7200" dirty="0"/>
              <a:t>s</a:t>
            </a:r>
            <a:r>
              <a:rPr sz="7200" dirty="0"/>
              <a:t> </a:t>
            </a:r>
            <a:r>
              <a:rPr sz="7200" dirty="0" err="1"/>
              <a:t>recibir</a:t>
            </a:r>
            <a:r>
              <a:rPr sz="7200" dirty="0"/>
              <a:t> </a:t>
            </a:r>
            <a:r>
              <a:rPr sz="7200" dirty="0" err="1"/>
              <a:t>el</a:t>
            </a:r>
            <a:r>
              <a:rPr sz="7200" dirty="0"/>
              <a:t> </a:t>
            </a:r>
            <a:r>
              <a:rPr sz="7200" dirty="0" err="1"/>
              <a:t>correo</a:t>
            </a:r>
            <a:r>
              <a:rPr sz="7200" dirty="0"/>
              <a:t> </a:t>
            </a:r>
            <a:r>
              <a:rPr sz="7200" dirty="0" err="1"/>
              <a:t>electrónico</a:t>
            </a:r>
            <a:r>
              <a:rPr lang="en-GB" sz="7200" dirty="0"/>
              <a:t>.</a:t>
            </a:r>
            <a:endParaRPr sz="7200" dirty="0"/>
          </a:p>
          <a:p>
            <a:pPr marL="742950" lvl="1" indent="-285750">
              <a:lnSpc>
                <a:spcPct val="120000"/>
              </a:lnSpc>
              <a:spcAft>
                <a:spcPts val="300"/>
              </a:spcAft>
              <a:defRPr sz="2600"/>
            </a:pPr>
            <a:r>
              <a:rPr sz="7200" dirty="0"/>
              <a:t>Si </a:t>
            </a:r>
            <a:r>
              <a:rPr lang="en-GB" sz="7200" dirty="0"/>
              <a:t>se</a:t>
            </a:r>
            <a:r>
              <a:rPr sz="7200" dirty="0"/>
              <a:t> </a:t>
            </a:r>
            <a:r>
              <a:rPr sz="7200" dirty="0" err="1"/>
              <a:t>solicita</a:t>
            </a:r>
            <a:r>
              <a:rPr sz="7200" dirty="0"/>
              <a:t>, </a:t>
            </a:r>
            <a:r>
              <a:rPr sz="7200" dirty="0" err="1"/>
              <a:t>introdu</a:t>
            </a:r>
            <a:r>
              <a:rPr lang="en-GB" sz="7200" dirty="0" err="1"/>
              <a:t>ce</a:t>
            </a:r>
            <a:r>
              <a:rPr sz="7200" dirty="0"/>
              <a:t> </a:t>
            </a:r>
            <a:r>
              <a:rPr sz="7200" dirty="0" err="1"/>
              <a:t>el</a:t>
            </a:r>
            <a:r>
              <a:rPr sz="7200" dirty="0"/>
              <a:t> </a:t>
            </a:r>
            <a:r>
              <a:rPr sz="7200" dirty="0" err="1"/>
              <a:t>código</a:t>
            </a:r>
            <a:r>
              <a:rPr sz="7200" dirty="0"/>
              <a:t> de </a:t>
            </a:r>
            <a:r>
              <a:rPr sz="7200" dirty="0" err="1"/>
              <a:t>letras</a:t>
            </a:r>
            <a:r>
              <a:rPr sz="7200" dirty="0"/>
              <a:t> y </a:t>
            </a:r>
            <a:r>
              <a:rPr sz="7200" dirty="0" err="1"/>
              <a:t>números</a:t>
            </a:r>
            <a:r>
              <a:rPr sz="7200" dirty="0"/>
              <a:t> que </a:t>
            </a:r>
            <a:r>
              <a:rPr lang="en-GB" sz="7200" dirty="0" err="1"/>
              <a:t>aparece</a:t>
            </a:r>
            <a:r>
              <a:rPr lang="en-GB" sz="7200" dirty="0"/>
              <a:t> </a:t>
            </a:r>
            <a:r>
              <a:rPr sz="7200" dirty="0" err="1"/>
              <a:t>en</a:t>
            </a:r>
            <a:r>
              <a:rPr sz="7200" dirty="0"/>
              <a:t> la imagen (</a:t>
            </a:r>
            <a:r>
              <a:rPr sz="7200" dirty="0" err="1"/>
              <a:t>si</a:t>
            </a:r>
            <a:r>
              <a:rPr sz="7200" dirty="0"/>
              <a:t> no </a:t>
            </a:r>
            <a:r>
              <a:rPr sz="7200" dirty="0" err="1"/>
              <a:t>puede</a:t>
            </a:r>
            <a:r>
              <a:rPr lang="en-GB" sz="7200" dirty="0"/>
              <a:t>s</a:t>
            </a:r>
            <a:r>
              <a:rPr sz="7200" dirty="0"/>
              <a:t> leer </a:t>
            </a:r>
            <a:r>
              <a:rPr sz="7200" dirty="0" err="1"/>
              <a:t>el</a:t>
            </a:r>
            <a:r>
              <a:rPr sz="7200" dirty="0"/>
              <a:t> </a:t>
            </a:r>
            <a:r>
              <a:rPr sz="7200" dirty="0" err="1"/>
              <a:t>código</a:t>
            </a:r>
            <a:r>
              <a:rPr sz="7200" dirty="0"/>
              <a:t>, </a:t>
            </a:r>
            <a:r>
              <a:rPr sz="7200" dirty="0" err="1"/>
              <a:t>puede</a:t>
            </a:r>
            <a:r>
              <a:rPr lang="en-GB" sz="7200" dirty="0"/>
              <a:t>s</a:t>
            </a:r>
            <a:r>
              <a:rPr sz="7200" dirty="0"/>
              <a:t> pulsar </a:t>
            </a:r>
            <a:r>
              <a:rPr sz="7200" dirty="0" err="1"/>
              <a:t>el</a:t>
            </a:r>
            <a:r>
              <a:rPr sz="7200" dirty="0"/>
              <a:t> </a:t>
            </a:r>
            <a:r>
              <a:rPr sz="7200" dirty="0" err="1"/>
              <a:t>botón</a:t>
            </a:r>
            <a:r>
              <a:rPr sz="7200" dirty="0"/>
              <a:t> con </a:t>
            </a:r>
            <a:r>
              <a:rPr lang="en-GB" sz="7200" dirty="0"/>
              <a:t>las </a:t>
            </a:r>
            <a:r>
              <a:rPr sz="7200" dirty="0"/>
              <a:t>dos </a:t>
            </a:r>
            <a:r>
              <a:rPr sz="7200" dirty="0" err="1"/>
              <a:t>flechas</a:t>
            </a:r>
            <a:r>
              <a:rPr sz="7200" dirty="0"/>
              <a:t> para </a:t>
            </a:r>
            <a:r>
              <a:rPr sz="7200" dirty="0" err="1"/>
              <a:t>generar</a:t>
            </a:r>
            <a:r>
              <a:rPr sz="7200" dirty="0"/>
              <a:t> un</a:t>
            </a:r>
            <a:r>
              <a:rPr lang="en-GB" sz="7200" dirty="0"/>
              <a:t>o</a:t>
            </a:r>
            <a:r>
              <a:rPr sz="7200" dirty="0"/>
              <a:t> </a:t>
            </a:r>
            <a:r>
              <a:rPr sz="7200" dirty="0" err="1"/>
              <a:t>nuev</a:t>
            </a:r>
            <a:r>
              <a:rPr lang="en-GB" sz="7200" dirty="0"/>
              <a:t>o</a:t>
            </a:r>
            <a:r>
              <a:rPr sz="7200" dirty="0"/>
              <a:t>).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defRPr sz="2600"/>
            </a:pPr>
            <a:r>
              <a:rPr sz="7200" dirty="0"/>
              <a:t>La </a:t>
            </a:r>
            <a:r>
              <a:rPr sz="7200" dirty="0" err="1"/>
              <a:t>confirmación</a:t>
            </a:r>
            <a:r>
              <a:rPr sz="7200" dirty="0"/>
              <a:t> de </a:t>
            </a:r>
            <a:r>
              <a:rPr lang="en-GB" sz="7200" dirty="0"/>
              <a:t>t</a:t>
            </a:r>
            <a:r>
              <a:rPr sz="7200" dirty="0"/>
              <a:t>u </a:t>
            </a:r>
            <a:r>
              <a:rPr sz="7200" dirty="0" err="1"/>
              <a:t>inscripción</a:t>
            </a:r>
            <a:r>
              <a:rPr sz="7200" dirty="0"/>
              <a:t> se </a:t>
            </a:r>
            <a:r>
              <a:rPr sz="7200" dirty="0" err="1"/>
              <a:t>enviará</a:t>
            </a:r>
            <a:r>
              <a:rPr sz="7200" dirty="0"/>
              <a:t> a la </a:t>
            </a:r>
            <a:r>
              <a:rPr sz="7200" dirty="0" err="1"/>
              <a:t>dirección</a:t>
            </a:r>
            <a:r>
              <a:rPr sz="7200" dirty="0"/>
              <a:t> de </a:t>
            </a:r>
            <a:r>
              <a:rPr sz="7200" dirty="0" err="1"/>
              <a:t>correo</a:t>
            </a:r>
            <a:r>
              <a:rPr sz="7200" dirty="0"/>
              <a:t> </a:t>
            </a:r>
            <a:r>
              <a:rPr sz="7200" dirty="0" err="1"/>
              <a:t>electrónico</a:t>
            </a:r>
            <a:r>
              <a:rPr sz="7200" dirty="0"/>
              <a:t> que </a:t>
            </a:r>
            <a:r>
              <a:rPr sz="7200" dirty="0" err="1"/>
              <a:t>haya</a:t>
            </a:r>
            <a:r>
              <a:rPr lang="en-GB" sz="7200" dirty="0"/>
              <a:t>s</a:t>
            </a:r>
            <a:r>
              <a:rPr sz="7200" dirty="0"/>
              <a:t> </a:t>
            </a:r>
            <a:r>
              <a:rPr sz="7200" dirty="0" err="1"/>
              <a:t>facilitado</a:t>
            </a:r>
            <a:r>
              <a:rPr sz="7200" dirty="0"/>
              <a:t> </a:t>
            </a:r>
            <a:r>
              <a:rPr sz="7200" dirty="0" err="1"/>
              <a:t>aquí</a:t>
            </a:r>
            <a:r>
              <a:rPr sz="7200" dirty="0"/>
              <a:t>.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defRPr sz="2600"/>
            </a:pPr>
            <a:r>
              <a:rPr sz="7200" dirty="0"/>
              <a:t>Consult</a:t>
            </a:r>
            <a:r>
              <a:rPr lang="en-GB" sz="7200" dirty="0"/>
              <a:t>a</a:t>
            </a:r>
            <a:r>
              <a:rPr sz="7200" dirty="0"/>
              <a:t> la </a:t>
            </a:r>
            <a:r>
              <a:rPr sz="7200" dirty="0" err="1"/>
              <a:t>declaración</a:t>
            </a:r>
            <a:r>
              <a:rPr sz="7200" dirty="0"/>
              <a:t> de </a:t>
            </a:r>
            <a:r>
              <a:rPr sz="7200" dirty="0" err="1"/>
              <a:t>confidencialidad</a:t>
            </a:r>
            <a:r>
              <a:rPr sz="7200" dirty="0"/>
              <a:t>.</a:t>
            </a: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defRPr sz="2600"/>
            </a:pPr>
            <a:r>
              <a:rPr sz="7200" dirty="0"/>
              <a:t>Ha</a:t>
            </a:r>
            <a:r>
              <a:rPr lang="en-GB" sz="7200" dirty="0"/>
              <a:t>z</a:t>
            </a:r>
            <a:r>
              <a:rPr sz="7200" dirty="0"/>
              <a:t> </a:t>
            </a:r>
            <a:r>
              <a:rPr lang="en-GB" sz="7200" dirty="0"/>
              <a:t>“c</a:t>
            </a:r>
            <a:r>
              <a:rPr sz="7200" dirty="0" err="1"/>
              <a:t>lic</a:t>
            </a:r>
            <a:r>
              <a:rPr lang="en-GB" sz="7200" dirty="0"/>
              <a:t>k”</a:t>
            </a:r>
            <a:r>
              <a:rPr sz="7200" dirty="0"/>
              <a:t> </a:t>
            </a:r>
            <a:r>
              <a:rPr sz="7200" dirty="0" err="1"/>
              <a:t>en</a:t>
            </a:r>
            <a:r>
              <a:rPr sz="7200" dirty="0"/>
              <a:t> «</a:t>
            </a:r>
            <a:r>
              <a:rPr sz="7200" b="1" dirty="0" err="1"/>
              <a:t>Crear</a:t>
            </a:r>
            <a:r>
              <a:rPr sz="7200" b="1" dirty="0"/>
              <a:t> una </a:t>
            </a:r>
            <a:r>
              <a:rPr sz="7200" b="1" dirty="0" err="1"/>
              <a:t>cuenta</a:t>
            </a:r>
            <a:r>
              <a:rPr sz="7200" dirty="0"/>
              <a:t>».</a:t>
            </a:r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Crear</a:t>
            </a:r>
            <a:r>
              <a:rPr dirty="0"/>
              <a:t> </a:t>
            </a:r>
            <a:r>
              <a:rPr lang="es-ES" dirty="0"/>
              <a:t>t</a:t>
            </a:r>
            <a:r>
              <a:rPr dirty="0"/>
              <a:t>u </a:t>
            </a:r>
            <a:r>
              <a:rPr dirty="0" err="1"/>
              <a:t>cuenta</a:t>
            </a:r>
            <a:r>
              <a:rPr dirty="0"/>
              <a:t> EU Login</a:t>
            </a:r>
            <a:endParaRPr sz="3600" dirty="0"/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6671733" y="2336800"/>
            <a:ext cx="2396135" cy="15009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8520768" y="2982072"/>
            <a:ext cx="593494" cy="487214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</p:cNvCxnSpPr>
          <p:nvPr/>
        </p:nvCxnSpPr>
        <p:spPr>
          <a:xfrm flipV="1">
            <a:off x="4222044" y="2018695"/>
            <a:ext cx="4892218" cy="32084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cxnSpLocks/>
          </p:cNvCxnSpPr>
          <p:nvPr/>
        </p:nvCxnSpPr>
        <p:spPr>
          <a:xfrm>
            <a:off x="7949207" y="2754487"/>
            <a:ext cx="1118661" cy="22758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cxnSpLocks/>
          </p:cNvCxnSpPr>
          <p:nvPr/>
        </p:nvCxnSpPr>
        <p:spPr>
          <a:xfrm>
            <a:off x="7145867" y="3046191"/>
            <a:ext cx="1924246" cy="907862"/>
          </a:xfrm>
          <a:prstGeom prst="bentConnector3">
            <a:avLst>
              <a:gd name="adj1" fmla="val 5704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cxnSpLocks/>
          </p:cNvCxnSpPr>
          <p:nvPr/>
        </p:nvCxnSpPr>
        <p:spPr>
          <a:xfrm>
            <a:off x="6096000" y="3987594"/>
            <a:ext cx="3018262" cy="941908"/>
          </a:xfrm>
          <a:prstGeom prst="bentConnector3">
            <a:avLst>
              <a:gd name="adj1" fmla="val 60473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cxnSpLocks/>
          </p:cNvCxnSpPr>
          <p:nvPr/>
        </p:nvCxnSpPr>
        <p:spPr>
          <a:xfrm>
            <a:off x="6043452" y="5251197"/>
            <a:ext cx="3070810" cy="62753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cxnSpLocks/>
          </p:cNvCxnSpPr>
          <p:nvPr/>
        </p:nvCxnSpPr>
        <p:spPr>
          <a:xfrm>
            <a:off x="5138057" y="5624061"/>
            <a:ext cx="4062387" cy="720295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7949207" y="4537719"/>
            <a:ext cx="1199413" cy="6183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1931948"/>
            <a:ext cx="7317278" cy="37763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20000"/>
              </a:lnSpc>
              <a:spcAft>
                <a:spcPts val="300"/>
              </a:spcAft>
              <a:defRPr sz="2000"/>
            </a:pPr>
            <a:r>
              <a:rPr dirty="0" err="1"/>
              <a:t>Recibirá</a:t>
            </a:r>
            <a:r>
              <a:rPr lang="en-GB" dirty="0"/>
              <a:t>s</a:t>
            </a:r>
            <a:r>
              <a:rPr dirty="0"/>
              <a:t> un </a:t>
            </a:r>
            <a:r>
              <a:rPr dirty="0" err="1"/>
              <a:t>correo</a:t>
            </a:r>
            <a:r>
              <a:rPr dirty="0"/>
              <a:t> </a:t>
            </a:r>
            <a:r>
              <a:rPr dirty="0" err="1"/>
              <a:t>electrónico</a:t>
            </a:r>
            <a:r>
              <a:rPr dirty="0"/>
              <a:t> para </a:t>
            </a:r>
            <a:r>
              <a:rPr dirty="0" err="1"/>
              <a:t>comprobar</a:t>
            </a:r>
            <a:r>
              <a:rPr dirty="0"/>
              <a:t> que </a:t>
            </a:r>
            <a:r>
              <a:rPr dirty="0" err="1"/>
              <a:t>tiene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acceso</a:t>
            </a:r>
            <a:r>
              <a:rPr dirty="0"/>
              <a:t> a </a:t>
            </a:r>
            <a:r>
              <a:rPr lang="en-GB" dirty="0" err="1"/>
              <a:t>tu</a:t>
            </a:r>
            <a:r>
              <a:rPr dirty="0"/>
              <a:t> </a:t>
            </a:r>
            <a:r>
              <a:rPr dirty="0" err="1"/>
              <a:t>cuenta</a:t>
            </a:r>
            <a:r>
              <a:rPr dirty="0"/>
              <a:t> de </a:t>
            </a:r>
            <a:r>
              <a:rPr dirty="0" err="1"/>
              <a:t>correo</a:t>
            </a:r>
            <a:r>
              <a:rPr dirty="0"/>
              <a:t> </a:t>
            </a:r>
            <a:r>
              <a:rPr dirty="0" err="1"/>
              <a:t>electrónico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(consult</a:t>
            </a:r>
            <a:r>
              <a:rPr lang="en-GB" dirty="0">
                <a:solidFill>
                  <a:schemeClr val="tx1"/>
                </a:solidFill>
              </a:rPr>
              <a:t>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buzón</a:t>
            </a:r>
            <a:r>
              <a:rPr lang="en-GB" dirty="0">
                <a:solidFill>
                  <a:schemeClr val="tx1"/>
                </a:solidFill>
              </a:rPr>
              <a:t> de “</a:t>
            </a:r>
            <a:r>
              <a:rPr dirty="0" err="1">
                <a:solidFill>
                  <a:schemeClr val="tx1"/>
                </a:solidFill>
              </a:rPr>
              <a:t>correo</a:t>
            </a:r>
            <a:r>
              <a:rPr dirty="0">
                <a:solidFill>
                  <a:schemeClr val="tx1"/>
                </a:solidFill>
              </a:rPr>
              <a:t> no </a:t>
            </a:r>
            <a:r>
              <a:rPr dirty="0" err="1">
                <a:solidFill>
                  <a:schemeClr val="tx1"/>
                </a:solidFill>
              </a:rPr>
              <a:t>deseado</a:t>
            </a:r>
            <a:r>
              <a:rPr lang="en-GB" dirty="0">
                <a:solidFill>
                  <a:schemeClr val="tx1"/>
                </a:solidFill>
              </a:rPr>
              <a:t>"</a:t>
            </a:r>
            <a:r>
              <a:rPr dirty="0">
                <a:solidFill>
                  <a:schemeClr val="tx1"/>
                </a:solidFill>
              </a:rPr>
              <a:t> o la </a:t>
            </a:r>
            <a:r>
              <a:rPr lang="en-GB" dirty="0">
                <a:solidFill>
                  <a:schemeClr val="tx1"/>
                </a:solidFill>
              </a:rPr>
              <a:t>"</a:t>
            </a:r>
            <a:r>
              <a:rPr dirty="0" err="1">
                <a:solidFill>
                  <a:schemeClr val="tx1"/>
                </a:solidFill>
              </a:rPr>
              <a:t>carpeta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basura</a:t>
            </a:r>
            <a:r>
              <a:rPr lang="en-GB" dirty="0">
                <a:solidFill>
                  <a:schemeClr val="tx1"/>
                </a:solidFill>
              </a:rPr>
              <a:t>"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si</a:t>
            </a:r>
            <a:r>
              <a:rPr dirty="0">
                <a:solidFill>
                  <a:schemeClr val="tx1"/>
                </a:solidFill>
              </a:rPr>
              <a:t> no </a:t>
            </a:r>
            <a:r>
              <a:rPr lang="en-GB" dirty="0" err="1">
                <a:solidFill>
                  <a:schemeClr val="tx1"/>
                </a:solidFill>
              </a:rPr>
              <a:t>recibes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dicho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correo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un </a:t>
            </a:r>
            <a:r>
              <a:rPr dirty="0" err="1">
                <a:solidFill>
                  <a:schemeClr val="tx1"/>
                </a:solidFill>
              </a:rPr>
              <a:t>plazo</a:t>
            </a:r>
            <a:r>
              <a:rPr dirty="0">
                <a:solidFill>
                  <a:schemeClr val="tx1"/>
                </a:solidFill>
              </a:rPr>
              <a:t> de 10 a 15 </a:t>
            </a:r>
            <a:r>
              <a:rPr dirty="0" err="1">
                <a:solidFill>
                  <a:schemeClr val="tx1"/>
                </a:solidFill>
              </a:rPr>
              <a:t>minutos</a:t>
            </a:r>
            <a:r>
              <a:rPr dirty="0">
                <a:solidFill>
                  <a:schemeClr val="tx1"/>
                </a:solidFill>
              </a:rPr>
              <a:t>)</a:t>
            </a:r>
            <a:r>
              <a:rPr dirty="0"/>
              <a:t>.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Aft>
                <a:spcPts val="300"/>
              </a:spcAft>
              <a:defRPr sz="2100"/>
            </a:pPr>
            <a:r>
              <a:rPr dirty="0">
                <a:solidFill>
                  <a:srgbClr val="C65094"/>
                </a:solidFill>
              </a:rPr>
              <a:t>Si no ha</a:t>
            </a:r>
            <a:r>
              <a:rPr lang="en-GB" dirty="0">
                <a:solidFill>
                  <a:srgbClr val="C65094"/>
                </a:solidFill>
              </a:rPr>
              <a:t>s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recibido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el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correo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electrónico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después</a:t>
            </a:r>
            <a:r>
              <a:rPr dirty="0">
                <a:solidFill>
                  <a:srgbClr val="C65094"/>
                </a:solidFill>
              </a:rPr>
              <a:t> de 10 </a:t>
            </a:r>
            <a:r>
              <a:rPr dirty="0" err="1">
                <a:solidFill>
                  <a:srgbClr val="C65094"/>
                </a:solidFill>
              </a:rPr>
              <a:t>minutos</a:t>
            </a:r>
            <a:r>
              <a:rPr dirty="0">
                <a:solidFill>
                  <a:srgbClr val="C65094"/>
                </a:solidFill>
              </a:rPr>
              <a:t>, p</a:t>
            </a:r>
            <a:r>
              <a:rPr lang="en-GB" dirty="0" err="1">
                <a:solidFill>
                  <a:srgbClr val="C65094"/>
                </a:solidFill>
              </a:rPr>
              <a:t>onte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hlinkClick r:id="rId3"/>
              </a:rPr>
              <a:t>en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contacto</a:t>
            </a:r>
            <a:r>
              <a:rPr dirty="0">
                <a:hlinkClick r:id="rId3"/>
              </a:rPr>
              <a:t> con EU Login External Support</a:t>
            </a:r>
            <a:r>
              <a:rPr lang="en-GB" dirty="0">
                <a:hlinkClick r:id="rId3"/>
              </a:rPr>
              <a:t>.</a:t>
            </a:r>
            <a:r>
              <a:rPr dirty="0">
                <a:hlinkClick r:id="rId3"/>
              </a:rPr>
              <a:t> </a:t>
            </a:r>
            <a:endParaRPr sz="2100" dirty="0"/>
          </a:p>
          <a:p>
            <a:pPr lvl="1">
              <a:lnSpc>
                <a:spcPct val="120000"/>
              </a:lnSpc>
              <a:spcAft>
                <a:spcPts val="300"/>
              </a:spcAft>
              <a:defRPr sz="2100">
                <a:solidFill>
                  <a:srgbClr val="C65094"/>
                </a:solidFill>
              </a:defRPr>
            </a:pPr>
            <a:r>
              <a:rPr dirty="0"/>
              <a:t>Ten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cuenta</a:t>
            </a:r>
            <a:r>
              <a:rPr dirty="0"/>
              <a:t> que </a:t>
            </a:r>
            <a:r>
              <a:rPr lang="en-GB" dirty="0"/>
              <a:t>se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tardar</a:t>
            </a:r>
            <a:r>
              <a:rPr dirty="0"/>
              <a:t> </a:t>
            </a:r>
            <a:r>
              <a:rPr lang="en-GB" dirty="0"/>
              <a:t>de</a:t>
            </a:r>
            <a:r>
              <a:rPr dirty="0"/>
              <a:t> 2 </a:t>
            </a:r>
            <a:r>
              <a:rPr lang="en-GB" dirty="0"/>
              <a:t>a</a:t>
            </a:r>
            <a:r>
              <a:rPr dirty="0"/>
              <a:t> 10 </a:t>
            </a:r>
            <a:r>
              <a:rPr dirty="0" err="1"/>
              <a:t>minutos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recibir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correo</a:t>
            </a:r>
            <a:r>
              <a:rPr dirty="0"/>
              <a:t> </a:t>
            </a:r>
            <a:r>
              <a:rPr dirty="0" err="1"/>
              <a:t>electrónico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defRPr sz="2000"/>
            </a:pPr>
            <a:r>
              <a:rPr dirty="0"/>
              <a:t>Sig</a:t>
            </a:r>
            <a:r>
              <a:rPr lang="en-GB" dirty="0" err="1"/>
              <a:t>ue</a:t>
            </a:r>
            <a:r>
              <a:rPr dirty="0"/>
              <a:t> las </a:t>
            </a:r>
            <a:r>
              <a:rPr dirty="0" err="1"/>
              <a:t>instrucciones</a:t>
            </a:r>
            <a:r>
              <a:rPr dirty="0"/>
              <a:t> del </a:t>
            </a:r>
            <a:r>
              <a:rPr dirty="0" err="1"/>
              <a:t>correo</a:t>
            </a:r>
            <a:r>
              <a:rPr dirty="0"/>
              <a:t> </a:t>
            </a:r>
            <a:r>
              <a:rPr dirty="0" err="1"/>
              <a:t>electrónico</a:t>
            </a:r>
            <a:r>
              <a:rPr dirty="0"/>
              <a:t> y ha</a:t>
            </a:r>
            <a:r>
              <a:rPr lang="en-GB" dirty="0"/>
              <a:t>z</a:t>
            </a:r>
            <a:r>
              <a:rPr dirty="0"/>
              <a:t> </a:t>
            </a:r>
            <a:r>
              <a:rPr lang="en-GB" dirty="0"/>
              <a:t>"</a:t>
            </a:r>
            <a:r>
              <a:rPr dirty="0" err="1"/>
              <a:t>clic</a:t>
            </a:r>
            <a:r>
              <a:rPr lang="en-GB" dirty="0"/>
              <a:t>k”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enlace que </a:t>
            </a:r>
            <a:r>
              <a:rPr dirty="0" err="1"/>
              <a:t>haya</a:t>
            </a:r>
            <a:r>
              <a:rPr lang="en-GB" dirty="0"/>
              <a:t>s</a:t>
            </a:r>
            <a:r>
              <a:rPr dirty="0"/>
              <a:t> </a:t>
            </a:r>
            <a:r>
              <a:rPr dirty="0" err="1"/>
              <a:t>recibido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>
            <a:cxnSpLocks/>
          </p:cNvCxnSpPr>
          <p:nvPr/>
        </p:nvCxnSpPr>
        <p:spPr>
          <a:xfrm flipV="1">
            <a:off x="5136444" y="2786744"/>
            <a:ext cx="2709979" cy="295123"/>
          </a:xfrm>
          <a:prstGeom prst="bentConnector3">
            <a:avLst>
              <a:gd name="adj1" fmla="val 87491"/>
            </a:avLst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Crear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cuenta</a:t>
            </a:r>
            <a:r>
              <a:rPr dirty="0"/>
              <a:t> EU Login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  <a:defRPr sz="2000"/>
            </a:pPr>
            <a:r>
              <a:rPr lang="en-GB" dirty="0"/>
              <a:t>La </a:t>
            </a:r>
            <a:r>
              <a:rPr lang="en-GB" dirty="0" err="1"/>
              <a:t>plataforma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pedirá</a:t>
            </a:r>
            <a:r>
              <a:rPr lang="en-GB" dirty="0"/>
              <a:t> que </a:t>
            </a:r>
            <a:r>
              <a:rPr lang="en-GB" dirty="0" err="1"/>
              <a:t>establezcas</a:t>
            </a:r>
            <a:r>
              <a:rPr b="1" dirty="0"/>
              <a:t> una </a:t>
            </a:r>
            <a:r>
              <a:rPr b="1" dirty="0" err="1"/>
              <a:t>contraseña</a:t>
            </a:r>
            <a:r>
              <a:rPr b="1" dirty="0"/>
              <a:t> </a:t>
            </a:r>
            <a:r>
              <a:rPr dirty="0"/>
              <a:t>y </a:t>
            </a:r>
            <a:r>
              <a:rPr lang="en-GB" dirty="0"/>
              <a:t>l</a:t>
            </a:r>
            <a:r>
              <a:rPr dirty="0"/>
              <a:t>a </a:t>
            </a:r>
            <a:r>
              <a:rPr b="1" dirty="0"/>
              <a:t>confirm</a:t>
            </a:r>
            <a:r>
              <a:rPr lang="en-GB" b="1" dirty="0"/>
              <a:t>es:</a:t>
            </a:r>
            <a:endParaRPr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Escrib</a:t>
            </a:r>
            <a:r>
              <a:rPr lang="en-GB" dirty="0"/>
              <a:t>e</a:t>
            </a:r>
            <a:r>
              <a:rPr dirty="0"/>
              <a:t> la </a:t>
            </a:r>
            <a:r>
              <a:rPr dirty="0" err="1"/>
              <a:t>contraseña</a:t>
            </a:r>
            <a:r>
              <a:rPr dirty="0"/>
              <a:t> que dese</a:t>
            </a:r>
            <a:r>
              <a:rPr lang="en-GB" dirty="0"/>
              <a:t>es</a:t>
            </a:r>
            <a:r>
              <a:rPr dirty="0"/>
              <a:t> </a:t>
            </a:r>
            <a:r>
              <a:rPr dirty="0" err="1"/>
              <a:t>utilizar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campo «</a:t>
            </a:r>
            <a:r>
              <a:rPr b="1" dirty="0"/>
              <a:t>Nueva </a:t>
            </a:r>
            <a:r>
              <a:rPr b="1" dirty="0" err="1"/>
              <a:t>contraseña</a:t>
            </a:r>
            <a:r>
              <a:rPr dirty="0"/>
              <a:t>»</a:t>
            </a:r>
            <a:r>
              <a:rPr lang="en-GB" dirty="0"/>
              <a:t>,</a:t>
            </a:r>
            <a:r>
              <a:rPr dirty="0"/>
              <a:t> </a:t>
            </a:r>
            <a:r>
              <a:rPr dirty="0" err="1"/>
              <a:t>siguiendo</a:t>
            </a:r>
            <a:r>
              <a:rPr dirty="0"/>
              <a:t> las </a:t>
            </a:r>
            <a:r>
              <a:rPr dirty="0" err="1"/>
              <a:t>instrucciones</a:t>
            </a:r>
            <a:r>
              <a:rPr dirty="0"/>
              <a:t> de la </a:t>
            </a:r>
            <a:r>
              <a:rPr dirty="0" err="1"/>
              <a:t>página</a:t>
            </a:r>
            <a:r>
              <a:rPr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Vuelv</a:t>
            </a:r>
            <a:r>
              <a:rPr lang="en-GB" dirty="0"/>
              <a:t>e</a:t>
            </a:r>
            <a:r>
              <a:rPr dirty="0"/>
              <a:t> a </a:t>
            </a:r>
            <a:r>
              <a:rPr dirty="0" err="1"/>
              <a:t>escribir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contraseña</a:t>
            </a:r>
            <a:r>
              <a:rPr dirty="0"/>
              <a:t> </a:t>
            </a:r>
            <a:r>
              <a:rPr lang="en-GB" dirty="0" err="1"/>
              <a:t>donde</a:t>
            </a:r>
            <a:r>
              <a:rPr lang="en-GB" dirty="0"/>
              <a:t> dice</a:t>
            </a:r>
            <a:r>
              <a:rPr dirty="0"/>
              <a:t> «</a:t>
            </a:r>
            <a:r>
              <a:rPr b="1" dirty="0" err="1"/>
              <a:t>Confirmar</a:t>
            </a:r>
            <a:r>
              <a:rPr b="1" dirty="0"/>
              <a:t> </a:t>
            </a:r>
            <a:r>
              <a:rPr b="1" dirty="0" err="1"/>
              <a:t>nueva</a:t>
            </a:r>
            <a:r>
              <a:rPr b="1" dirty="0"/>
              <a:t> </a:t>
            </a:r>
            <a:r>
              <a:rPr b="1" dirty="0" err="1"/>
              <a:t>contraseña</a:t>
            </a:r>
            <a:r>
              <a:rPr dirty="0"/>
              <a:t>» y </a:t>
            </a:r>
            <a:r>
              <a:rPr dirty="0" err="1"/>
              <a:t>puls</a:t>
            </a:r>
            <a:r>
              <a:rPr lang="en-GB" dirty="0"/>
              <a:t>a</a:t>
            </a:r>
            <a:r>
              <a:rPr dirty="0"/>
              <a:t> «</a:t>
            </a:r>
            <a:r>
              <a:rPr b="1" dirty="0" err="1"/>
              <a:t>Enviar</a:t>
            </a:r>
            <a:r>
              <a:rPr dirty="0"/>
              <a:t>».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Crear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cuenta</a:t>
            </a:r>
            <a:r>
              <a:rPr dirty="0"/>
              <a:t> EU Login</a:t>
            </a:r>
            <a:endParaRPr sz="3600" dirty="0"/>
          </a:p>
        </p:txBody>
      </p:sp>
      <p:cxnSp>
        <p:nvCxnSpPr>
          <p:cNvPr id="4" name="Elbow Connector 3"/>
          <p:cNvCxnSpPr>
            <a:cxnSpLocks/>
          </p:cNvCxnSpPr>
          <p:nvPr/>
        </p:nvCxnSpPr>
        <p:spPr>
          <a:xfrm flipV="1">
            <a:off x="6841067" y="3248298"/>
            <a:ext cx="1440784" cy="364146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cxnSpLocks/>
          </p:cNvCxnSpPr>
          <p:nvPr/>
        </p:nvCxnSpPr>
        <p:spPr>
          <a:xfrm flipV="1">
            <a:off x="6841067" y="3805646"/>
            <a:ext cx="1440784" cy="1025998"/>
          </a:xfrm>
          <a:prstGeom prst="bentConnector3">
            <a:avLst>
              <a:gd name="adj1" fmla="val 3981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cxnSpLocks/>
          </p:cNvCxnSpPr>
          <p:nvPr/>
        </p:nvCxnSpPr>
        <p:spPr>
          <a:xfrm flipV="1">
            <a:off x="5170311" y="4380089"/>
            <a:ext cx="3111540" cy="666044"/>
          </a:xfrm>
          <a:prstGeom prst="bentConnector3">
            <a:avLst>
              <a:gd name="adj1" fmla="val 87732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t>A continuación, puede hacer clic en «Proceed» o «Login»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t>Si al principio del paso 1 se ha inscrito en Europass (en lugar de utilizar el enlace directo EU Login), puede leer el mensaje «No se ha encontrado ningún dispositivo móvil. Para registrar un dispositivo móvil, diríjase a Mi cuenta». Esto es normal, no pánico.</a:t>
            </a:r>
            <a:endParaRPr kumimoji="0" sz="1600" b="0" i="0" u="none" strike="noStrike" kern="1200" cap="none" normalizeH="0" baseline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t>Puede cerrar esta página y pasar al paso 2. </a:t>
            </a:r>
            <a:endParaRPr kumimoji="0" sz="1600" b="0" i="0" u="none" strike="noStrike" kern="1200" cap="none" normalizeH="0" baseline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t>Crear su cuenta EU Login</a:t>
            </a:r>
            <a:endParaRPr kumimoji="0" sz="3600" b="0" i="0" u="none" strike="noStrike" kern="1200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6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796029" y="2452516"/>
            <a:ext cx="7674331" cy="31052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La </a:t>
            </a:r>
            <a:r>
              <a:rPr dirty="0" err="1"/>
              <a:t>aplicación</a:t>
            </a:r>
            <a:r>
              <a:rPr dirty="0"/>
              <a:t> EU Login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instalarse</a:t>
            </a:r>
            <a:r>
              <a:rPr dirty="0"/>
              <a:t> a </a:t>
            </a:r>
            <a:r>
              <a:rPr dirty="0" err="1"/>
              <a:t>través</a:t>
            </a:r>
            <a:r>
              <a:rPr dirty="0"/>
              <a:t> de: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>
                <a:solidFill>
                  <a:srgbClr val="C65094"/>
                </a:solidFill>
              </a:defRPr>
            </a:pPr>
            <a:r>
              <a:rPr dirty="0"/>
              <a:t>Google Play Store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>
                <a:solidFill>
                  <a:srgbClr val="C65094"/>
                </a:solidFill>
              </a:defRPr>
            </a:pPr>
            <a:r>
              <a:rPr lang="en-GB" dirty="0"/>
              <a:t>App Store </a:t>
            </a:r>
            <a:r>
              <a:rPr dirty="0"/>
              <a:t>(iOS), o </a:t>
            </a:r>
            <a:endParaRPr sz="2000" dirty="0">
              <a:solidFill>
                <a:srgbClr val="C65094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>
                <a:solidFill>
                  <a:srgbClr val="C65094"/>
                </a:solidFill>
              </a:defRPr>
            </a:pPr>
            <a:r>
              <a:rPr dirty="0"/>
              <a:t>Windows Store (Windows Phone).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/>
            </a:pPr>
            <a:r>
              <a:rPr dirty="0"/>
              <a:t>Para que la </a:t>
            </a:r>
            <a:r>
              <a:rPr dirty="0" err="1"/>
              <a:t>aplicación</a:t>
            </a:r>
            <a:r>
              <a:rPr dirty="0"/>
              <a:t> </a:t>
            </a:r>
            <a:r>
              <a:rPr dirty="0" err="1"/>
              <a:t>funcione</a:t>
            </a:r>
            <a:r>
              <a:rPr dirty="0"/>
              <a:t> </a:t>
            </a:r>
            <a:r>
              <a:rPr dirty="0" err="1"/>
              <a:t>correctamente</a:t>
            </a:r>
            <a:r>
              <a:rPr dirty="0"/>
              <a:t> </a:t>
            </a:r>
            <a:r>
              <a:rPr dirty="0" err="1"/>
              <a:t>necesitará</a:t>
            </a:r>
            <a:r>
              <a:rPr lang="en-GB" dirty="0"/>
              <a:t>s:</a:t>
            </a:r>
            <a:r>
              <a:rPr dirty="0"/>
              <a:t> </a:t>
            </a:r>
            <a:endParaRPr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>
                <a:solidFill>
                  <a:srgbClr val="C65094"/>
                </a:solidFill>
              </a:defRPr>
            </a:pPr>
            <a:r>
              <a:rPr dirty="0"/>
              <a:t>un </a:t>
            </a:r>
            <a:r>
              <a:rPr dirty="0" err="1"/>
              <a:t>ordenador</a:t>
            </a:r>
            <a:r>
              <a:rPr lang="en-GB" dirty="0"/>
              <a:t> o un </a:t>
            </a:r>
            <a:r>
              <a:rPr dirty="0" err="1"/>
              <a:t>portátil</a:t>
            </a:r>
            <a:r>
              <a:rPr lang="en-GB" dirty="0"/>
              <a:t>; y</a:t>
            </a:r>
            <a:r>
              <a:rPr dirty="0"/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 sz="2000">
                <a:solidFill>
                  <a:srgbClr val="C65094"/>
                </a:solidFill>
              </a:defRPr>
            </a:pP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móvil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8676972" y="2172501"/>
            <a:ext cx="2426336" cy="3788743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Desc</a:t>
            </a:r>
            <a:r>
              <a:rPr lang="en-GB" dirty="0"/>
              <a:t>á</a:t>
            </a:r>
            <a:r>
              <a:rPr dirty="0" err="1"/>
              <a:t>rg</a:t>
            </a:r>
            <a:r>
              <a:rPr lang="en-GB" dirty="0"/>
              <a:t>ate</a:t>
            </a:r>
            <a:r>
              <a:rPr dirty="0"/>
              <a:t> la </a:t>
            </a:r>
            <a:r>
              <a:rPr dirty="0" err="1"/>
              <a:t>aplicación</a:t>
            </a:r>
            <a:r>
              <a:rPr dirty="0"/>
              <a:t> </a:t>
            </a:r>
            <a:r>
              <a:rPr lang="en-GB" dirty="0"/>
              <a:t>EU</a:t>
            </a:r>
            <a:r>
              <a:rPr dirty="0"/>
              <a:t> Login </a:t>
            </a:r>
            <a:r>
              <a:rPr dirty="0" err="1"/>
              <a:t>en</a:t>
            </a:r>
            <a:r>
              <a:rPr dirty="0"/>
              <a:t> </a:t>
            </a:r>
            <a:r>
              <a:rPr lang="en-GB" dirty="0"/>
              <a:t>t</a:t>
            </a:r>
            <a:r>
              <a:rPr dirty="0"/>
              <a:t>u </a:t>
            </a:r>
            <a:r>
              <a:rPr dirty="0" err="1"/>
              <a:t>teléfono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en-GB" dirty="0" err="1"/>
              <a:t>Añadir</a:t>
            </a:r>
            <a:r>
              <a:rPr lang="en-GB" dirty="0"/>
              <a:t> </a:t>
            </a:r>
            <a:r>
              <a:rPr dirty="0"/>
              <a:t>una </a:t>
            </a:r>
            <a:r>
              <a:rPr dirty="0" err="1"/>
              <a:t>autenti</a:t>
            </a:r>
            <a:r>
              <a:rPr lang="en-GB" dirty="0"/>
              <a:t>fi</a:t>
            </a:r>
            <a:r>
              <a:rPr dirty="0" err="1"/>
              <a:t>cación</a:t>
            </a:r>
            <a:r>
              <a:rPr dirty="0"/>
              <a:t> de dos </a:t>
            </a:r>
            <a:r>
              <a:rPr dirty="0" err="1"/>
              <a:t>factores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9659" y="5369583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83" y="5144714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71" y="5144714"/>
            <a:ext cx="1103311" cy="1103311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EE2CEAF9-B376-4F93-998E-4CCA6380F3D1}"/>
              </a:ext>
            </a:extLst>
          </p:cNvPr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/>
              <a:t>Paso </a:t>
            </a:r>
            <a:r>
              <a:rPr lang="en-GB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5801E1-2D49-4781-BDD7-D80FA9F6BFA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a230dd3-5426-44e9-972e-c86e457e3d31"/>
    <ds:schemaRef ds:uri="0c869d80-d99c-4dac-b26b-cbbc56b0e91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1716</Words>
  <Application>Microsoft Office PowerPoint</Application>
  <PresentationFormat>Widescreen</PresentationFormat>
  <Paragraphs>152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PowerPoint Presentation</vt:lpstr>
      <vt:lpstr>PowerPoint Presentation</vt:lpstr>
      <vt:lpstr>PowerPoint Presentation</vt:lpstr>
      <vt:lpstr>Crear tu cuenta EU Login para acceder a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Información adicional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2022-04-25T02:22:25Z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