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80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A9729-7C3C-4D5A-77B0-AF4E418C62B5}" v="3" dt="2022-04-22T17:11:25.404"/>
    <p1510:client id="{0A6185D4-FE57-4DD6-89B5-CEC1B817D74F}" v="21" dt="2021-12-07T12:36:29.974"/>
    <p1510:client id="{A8DD1FFD-835E-FB97-2885-79C9AA9EBA26}" v="24" dt="2022-04-22T13:51:44.898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22/04/2022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Щракнете, за да редактирате стиловете на основния текст</a:t>
            </a:r>
          </a:p>
          <a:p>
            <a:pPr lvl="1"/>
            <a:r>
              <a:t>Второ ниво</a:t>
            </a:r>
          </a:p>
          <a:p>
            <a:pPr lvl="2"/>
            <a:r>
              <a:t>Трето ниво</a:t>
            </a:r>
          </a:p>
          <a:p>
            <a:pPr lvl="3"/>
            <a:r>
              <a:t>Четвърто ниво</a:t>
            </a:r>
          </a:p>
          <a:p>
            <a:pPr lvl="4"/>
            <a:r>
              <a:t>Пето ниво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Ако сте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Ако сте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2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Щене за реформа на съдебната система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Курсиверт и Държавен вестник на Република България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0599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1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24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9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Щракнете за редактиране на основното заглавие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Курсивът или текстът на параграфа ще отиде тук и тук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Курсивът или текстът на параграфа ще отиде тук и тук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Курсивът или текстът на параграфа ще отиде тук и тук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Щракнете, за да редактирате стила на главното заглавие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Щене, за да се произнесе по въпроса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s.ec.europa.eu/cas/abou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t>Europass Login и двуфакторна автентификация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2927383"/>
            <a:ext cx="6277767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defRPr sz="2000"/>
            </a:pP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r>
              <a:rPr dirty="0" err="1">
                <a:latin typeface="Arial"/>
                <a:ea typeface="Open Sans Light"/>
                <a:cs typeface="Arial"/>
              </a:rPr>
              <a:t>След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като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инсталирате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мобилното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приложение</a:t>
            </a:r>
            <a:r>
              <a:rPr dirty="0">
                <a:latin typeface="Arial"/>
                <a:ea typeface="Open Sans Light"/>
                <a:cs typeface="Arial"/>
              </a:rPr>
              <a:t> EU Login, </a:t>
            </a:r>
            <a:r>
              <a:rPr lang="bg-BG" dirty="0">
                <a:latin typeface="Arial"/>
                <a:ea typeface="Open Sans Light"/>
                <a:cs typeface="Arial"/>
              </a:rPr>
              <a:t>го </a:t>
            </a:r>
            <a:r>
              <a:rPr dirty="0" err="1">
                <a:latin typeface="Arial"/>
                <a:ea typeface="Open Sans Light"/>
                <a:cs typeface="Arial"/>
              </a:rPr>
              <a:t>отворете</a:t>
            </a:r>
            <a:r>
              <a:rPr lang="bg-BG" dirty="0">
                <a:latin typeface="Arial"/>
                <a:ea typeface="Open Sans Light"/>
                <a:cs typeface="Arial"/>
              </a:rPr>
              <a:t> </a:t>
            </a:r>
            <a:r>
              <a:rPr b="1" dirty="0">
                <a:latin typeface="Arial"/>
                <a:ea typeface="Open Sans Light"/>
                <a:cs typeface="Arial"/>
              </a:rPr>
              <a:t>и </a:t>
            </a:r>
            <a:r>
              <a:rPr b="1" dirty="0" err="1">
                <a:latin typeface="Arial"/>
                <a:ea typeface="Open Sans Light"/>
                <a:cs typeface="Arial"/>
              </a:rPr>
              <a:t>използвайте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опцията</a:t>
            </a:r>
            <a:r>
              <a:rPr b="1" dirty="0">
                <a:latin typeface="Arial"/>
                <a:ea typeface="Open Sans Light"/>
                <a:cs typeface="Arial"/>
              </a:rPr>
              <a:t> „</a:t>
            </a:r>
            <a:r>
              <a:rPr lang="bg-BG" b="1" dirty="0">
                <a:latin typeface="Arial"/>
                <a:ea typeface="Open Sans Light"/>
                <a:cs typeface="Arial"/>
              </a:rPr>
              <a:t>Инсталиране</a:t>
            </a:r>
            <a:r>
              <a:rPr b="1" dirty="0">
                <a:latin typeface="Arial"/>
                <a:ea typeface="Open Sans Light"/>
                <a:cs typeface="Arial"/>
              </a:rPr>
              <a:t>“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endParaRPr sz="2000" dirty="0"/>
          </a:p>
          <a:p>
            <a:pPr>
              <a:defRPr sz="2000"/>
            </a:pPr>
            <a:r>
              <a:rPr dirty="0" err="1">
                <a:latin typeface="Arial"/>
                <a:ea typeface="Open Sans Light"/>
                <a:cs typeface="Arial"/>
              </a:rPr>
              <a:t>Следвайте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инструкциите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на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екрана</a:t>
            </a:r>
            <a:r>
              <a:rPr b="1" dirty="0">
                <a:latin typeface="Arial"/>
                <a:ea typeface="Open Sans Light"/>
                <a:cs typeface="Arial"/>
              </a:rPr>
              <a:t>*</a:t>
            </a:r>
            <a:r>
              <a:rPr dirty="0">
                <a:latin typeface="Arial"/>
                <a:ea typeface="Open Sans Light"/>
                <a:cs typeface="Arial"/>
              </a:rPr>
              <a:t>. В </a:t>
            </a:r>
            <a:r>
              <a:rPr dirty="0" err="1">
                <a:latin typeface="Arial"/>
                <a:ea typeface="Open Sans Light"/>
                <a:cs typeface="Arial"/>
              </a:rPr>
              <a:t>браузъра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на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lang="bg-BG" dirty="0">
                <a:latin typeface="Arial"/>
                <a:ea typeface="Open Sans Light"/>
                <a:cs typeface="Arial"/>
              </a:rPr>
              <a:t>В</a:t>
            </a:r>
            <a:r>
              <a:rPr dirty="0" err="1">
                <a:latin typeface="Arial"/>
                <a:ea typeface="Open Sans Light"/>
                <a:cs typeface="Arial"/>
              </a:rPr>
              <a:t>ашия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компютър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отидете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на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следния</a:t>
            </a:r>
            <a:r>
              <a:rPr b="1" dirty="0">
                <a:latin typeface="Arial"/>
                <a:ea typeface="Open Sans Light"/>
                <a:cs typeface="Arial"/>
              </a:rPr>
              <a:t> URL </a:t>
            </a:r>
            <a:r>
              <a:rPr b="1" dirty="0" err="1">
                <a:latin typeface="Arial"/>
                <a:ea typeface="Open Sans Light"/>
                <a:cs typeface="Arial"/>
              </a:rPr>
              <a:t>адрес</a:t>
            </a:r>
            <a:r>
              <a:rPr dirty="0">
                <a:latin typeface="Arial"/>
                <a:ea typeface="Open Sans Light"/>
                <a:cs typeface="Arial"/>
              </a:rPr>
              <a:t>: </a:t>
            </a:r>
            <a:r>
              <a:rPr dirty="0">
                <a:latin typeface="Arial"/>
                <a:ea typeface="Open Sans Light"/>
                <a:cs typeface="Arial"/>
                <a:hlinkClick r:id="rId3"/>
              </a:rPr>
              <a:t>https://webgate.ec.europa.eu/cas/mobile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endParaRPr sz="2000" dirty="0">
              <a:latin typeface="Arial"/>
              <a:ea typeface="Open Sans Light"/>
              <a:cs typeface="Arial"/>
            </a:endParaRPr>
          </a:p>
          <a:p>
            <a:pPr>
              <a:defRPr sz="2000"/>
            </a:pPr>
            <a:r>
              <a:rPr dirty="0" err="1"/>
              <a:t>Ако</a:t>
            </a:r>
            <a:r>
              <a:rPr dirty="0"/>
              <a:t> е </a:t>
            </a:r>
            <a:r>
              <a:rPr dirty="0" err="1"/>
              <a:t>необходимо</a:t>
            </a:r>
            <a:r>
              <a:rPr dirty="0"/>
              <a:t>, </a:t>
            </a:r>
            <a:r>
              <a:rPr dirty="0" err="1"/>
              <a:t>удостовер</a:t>
            </a:r>
            <a:r>
              <a:rPr lang="bg-BG" dirty="0" err="1"/>
              <a:t>ете</a:t>
            </a:r>
            <a:r>
              <a:rPr dirty="0"/>
              <a:t> </a:t>
            </a:r>
            <a:r>
              <a:rPr dirty="0" err="1"/>
              <a:t>отново</a:t>
            </a:r>
            <a:r>
              <a:rPr dirty="0"/>
              <a:t> </a:t>
            </a:r>
            <a:r>
              <a:rPr lang="bg-BG" dirty="0"/>
              <a:t>с Вашето </a:t>
            </a:r>
            <a:r>
              <a:rPr dirty="0" err="1"/>
              <a:t>потребителско</a:t>
            </a:r>
            <a:r>
              <a:rPr dirty="0"/>
              <a:t> </a:t>
            </a:r>
            <a:r>
              <a:rPr dirty="0" err="1"/>
              <a:t>име</a:t>
            </a:r>
            <a:r>
              <a:rPr dirty="0"/>
              <a:t> и </a:t>
            </a:r>
            <a:r>
              <a:rPr dirty="0" err="1"/>
              <a:t>парола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29042"/>
            <a:ext cx="114716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sz="1000" dirty="0"/>
              <a:t>* </a:t>
            </a:r>
            <a:r>
              <a:rPr sz="1000" dirty="0" err="1"/>
              <a:t>Ако</a:t>
            </a:r>
            <a:r>
              <a:rPr sz="1000" dirty="0"/>
              <a:t> </a:t>
            </a:r>
            <a:r>
              <a:rPr sz="1000" dirty="0" err="1"/>
              <a:t>вече</a:t>
            </a:r>
            <a:r>
              <a:rPr sz="1000" dirty="0"/>
              <a:t> </a:t>
            </a:r>
            <a:r>
              <a:rPr sz="1000" dirty="0" err="1"/>
              <a:t>сте</a:t>
            </a:r>
            <a:r>
              <a:rPr sz="1000" dirty="0"/>
              <a:t> </a:t>
            </a:r>
            <a:r>
              <a:rPr lang="bg-BG" sz="1000" dirty="0"/>
              <a:t>инсталирали </a:t>
            </a:r>
            <a:r>
              <a:rPr sz="1000" dirty="0" err="1"/>
              <a:t>мобилното</a:t>
            </a:r>
            <a:r>
              <a:rPr sz="1000" dirty="0"/>
              <a:t> </a:t>
            </a:r>
            <a:r>
              <a:rPr sz="1000" dirty="0" err="1"/>
              <a:t>приложение</a:t>
            </a:r>
            <a:r>
              <a:rPr sz="1000" dirty="0"/>
              <a:t> EU Login на </a:t>
            </a:r>
            <a:r>
              <a:rPr sz="1000" dirty="0" err="1"/>
              <a:t>друго</a:t>
            </a:r>
            <a:r>
              <a:rPr sz="1000" dirty="0"/>
              <a:t> </a:t>
            </a:r>
            <a:r>
              <a:rPr sz="1000" dirty="0" err="1"/>
              <a:t>устройство</a:t>
            </a:r>
            <a:r>
              <a:rPr sz="1000" dirty="0"/>
              <a:t>, </a:t>
            </a:r>
            <a:r>
              <a:rPr lang="bg-BG" sz="1000" dirty="0"/>
              <a:t>е необходимо </a:t>
            </a:r>
            <a:r>
              <a:rPr sz="1000" dirty="0" err="1"/>
              <a:t>да</a:t>
            </a:r>
            <a:r>
              <a:rPr sz="1000" dirty="0"/>
              <a:t> </a:t>
            </a:r>
            <a:r>
              <a:rPr sz="1000" dirty="0" err="1"/>
              <a:t>се</a:t>
            </a:r>
            <a:r>
              <a:rPr sz="1000" dirty="0"/>
              <a:t> </a:t>
            </a:r>
            <a:r>
              <a:rPr sz="1000" dirty="0" err="1"/>
              <a:t>идентифицирате</a:t>
            </a:r>
            <a:r>
              <a:rPr sz="1000" dirty="0"/>
              <a:t>, </a:t>
            </a:r>
            <a:r>
              <a:rPr lang="bg-BG" sz="1000" dirty="0"/>
              <a:t>използвайки </a:t>
            </a:r>
            <a:r>
              <a:rPr sz="1000" dirty="0" err="1"/>
              <a:t>вече</a:t>
            </a:r>
            <a:r>
              <a:rPr sz="1000" dirty="0"/>
              <a:t> </a:t>
            </a:r>
            <a:r>
              <a:rPr sz="1000" dirty="0" err="1"/>
              <a:t>регистрираното</a:t>
            </a:r>
            <a:r>
              <a:rPr sz="1000" dirty="0"/>
              <a:t> </a:t>
            </a:r>
            <a:r>
              <a:rPr sz="1000" dirty="0" err="1"/>
              <a:t>устройство</a:t>
            </a:r>
            <a:r>
              <a:rPr sz="1000" dirty="0"/>
              <a:t>. </a:t>
            </a:r>
            <a:r>
              <a:rPr sz="1000" dirty="0" err="1"/>
              <a:t>Моля</a:t>
            </a:r>
            <a:r>
              <a:rPr sz="1000" dirty="0"/>
              <a:t>, </a:t>
            </a:r>
            <a:r>
              <a:rPr sz="1000" dirty="0" err="1"/>
              <a:t>имайте</a:t>
            </a:r>
            <a:r>
              <a:rPr sz="1000" dirty="0"/>
              <a:t> </a:t>
            </a:r>
            <a:r>
              <a:rPr sz="1000" dirty="0" err="1"/>
              <a:t>предвид</a:t>
            </a:r>
            <a:r>
              <a:rPr sz="1000" dirty="0"/>
              <a:t>, </a:t>
            </a:r>
            <a:r>
              <a:rPr sz="1000" dirty="0" err="1"/>
              <a:t>че</a:t>
            </a:r>
            <a:r>
              <a:rPr sz="1000" dirty="0"/>
              <a:t> </a:t>
            </a:r>
            <a:r>
              <a:rPr sz="1000" dirty="0" err="1"/>
              <a:t>мобилното</a:t>
            </a:r>
            <a:r>
              <a:rPr sz="1000" dirty="0"/>
              <a:t> </a:t>
            </a:r>
            <a:r>
              <a:rPr sz="1000" dirty="0" err="1"/>
              <a:t>приложение</a:t>
            </a:r>
            <a:r>
              <a:rPr sz="1000" dirty="0"/>
              <a:t> EU Login </a:t>
            </a:r>
            <a:r>
              <a:rPr sz="1000" dirty="0" err="1"/>
              <a:t>може</a:t>
            </a:r>
            <a:r>
              <a:rPr sz="1000" dirty="0"/>
              <a:t> </a:t>
            </a:r>
            <a:r>
              <a:rPr sz="1000" dirty="0" err="1"/>
              <a:t>да</a:t>
            </a:r>
            <a:r>
              <a:rPr sz="1000" dirty="0"/>
              <a:t> </a:t>
            </a:r>
            <a:r>
              <a:rPr sz="1000" dirty="0" err="1"/>
              <a:t>регистрира</a:t>
            </a:r>
            <a:r>
              <a:rPr sz="1000" dirty="0"/>
              <a:t> </a:t>
            </a:r>
            <a:r>
              <a:rPr sz="1000" dirty="0" err="1"/>
              <a:t>само</a:t>
            </a:r>
            <a:r>
              <a:rPr sz="1000" dirty="0"/>
              <a:t> </a:t>
            </a:r>
            <a:r>
              <a:rPr sz="1000" dirty="0" err="1"/>
              <a:t>един</a:t>
            </a:r>
            <a:r>
              <a:rPr sz="1000" dirty="0"/>
              <a:t> </a:t>
            </a:r>
            <a:r>
              <a:rPr sz="1000" dirty="0" err="1"/>
              <a:t>профил</a:t>
            </a:r>
            <a:r>
              <a:rPr sz="1000" dirty="0"/>
              <a:t>, </a:t>
            </a:r>
            <a:r>
              <a:rPr lang="bg-BG" sz="1000" dirty="0"/>
              <a:t>като същият </a:t>
            </a:r>
            <a:r>
              <a:rPr sz="1000" dirty="0" err="1"/>
              <a:t>може</a:t>
            </a:r>
            <a:r>
              <a:rPr sz="1000" dirty="0"/>
              <a:t> </a:t>
            </a:r>
            <a:r>
              <a:rPr sz="1000" dirty="0" err="1"/>
              <a:t>да</a:t>
            </a:r>
            <a:r>
              <a:rPr sz="1000" dirty="0"/>
              <a:t> </a:t>
            </a:r>
            <a:r>
              <a:rPr sz="1000" dirty="0" err="1"/>
              <a:t>се</a:t>
            </a:r>
            <a:r>
              <a:rPr sz="1000" dirty="0"/>
              <a:t> </a:t>
            </a:r>
            <a:r>
              <a:rPr sz="1000" dirty="0" err="1"/>
              <a:t>регистрира</a:t>
            </a:r>
            <a:r>
              <a:rPr sz="1000" dirty="0"/>
              <a:t> </a:t>
            </a:r>
            <a:r>
              <a:rPr sz="1000" dirty="0" err="1"/>
              <a:t>само</a:t>
            </a:r>
            <a:r>
              <a:rPr sz="1000" dirty="0"/>
              <a:t> с </a:t>
            </a:r>
            <a:r>
              <a:rPr sz="1000" dirty="0" err="1"/>
              <a:t>едно</a:t>
            </a:r>
            <a:r>
              <a:rPr sz="1000" dirty="0"/>
              <a:t> </a:t>
            </a:r>
            <a:r>
              <a:rPr sz="1000" dirty="0" err="1"/>
              <a:t>мобилно</a:t>
            </a:r>
            <a:r>
              <a:rPr sz="1000" dirty="0"/>
              <a:t> </a:t>
            </a:r>
            <a:r>
              <a:rPr sz="1000" dirty="0" err="1"/>
              <a:t>приложение</a:t>
            </a:r>
            <a:r>
              <a:rPr sz="1000" dirty="0"/>
              <a:t>.</a:t>
            </a:r>
            <a:endParaRPr sz="10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И за двете устройства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Добавяне на двуфакторна автентификация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 sz="2000"/>
            </a:pP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Добавяне</a:t>
            </a:r>
            <a:r>
              <a:rPr b="1" dirty="0"/>
              <a:t> на </a:t>
            </a:r>
            <a:r>
              <a:rPr b="1" dirty="0" err="1"/>
              <a:t>мобилно</a:t>
            </a:r>
            <a:r>
              <a:rPr b="1" dirty="0"/>
              <a:t> </a:t>
            </a:r>
            <a:r>
              <a:rPr b="1" dirty="0" err="1"/>
              <a:t>устройство</a:t>
            </a:r>
            <a:r>
              <a:rPr dirty="0"/>
              <a:t>“. </a:t>
            </a:r>
            <a:endParaRPr sz="2000" dirty="0"/>
          </a:p>
          <a:p>
            <a:pPr>
              <a:defRPr sz="2000"/>
            </a:pPr>
            <a:r>
              <a:rPr dirty="0"/>
              <a:t>В </a:t>
            </a:r>
            <a:r>
              <a:rPr dirty="0" err="1"/>
              <a:t>полето</a:t>
            </a:r>
            <a:r>
              <a:rPr dirty="0"/>
              <a:t> „</a:t>
            </a:r>
            <a:r>
              <a:rPr lang="bg-BG" dirty="0"/>
              <a:t>Име на Вашето</a:t>
            </a:r>
            <a:r>
              <a:rPr dirty="0"/>
              <a:t> </a:t>
            </a:r>
            <a:r>
              <a:rPr dirty="0" err="1"/>
              <a:t>устройството</a:t>
            </a:r>
            <a:r>
              <a:rPr dirty="0"/>
              <a:t>“</a:t>
            </a:r>
            <a:r>
              <a:rPr lang="bg-BG" dirty="0"/>
              <a:t>, моля,</a:t>
            </a:r>
            <a:r>
              <a:rPr dirty="0"/>
              <a:t> </a:t>
            </a:r>
            <a:r>
              <a:rPr b="1" dirty="0" err="1"/>
              <a:t>посочете</a:t>
            </a:r>
            <a:r>
              <a:rPr b="1" dirty="0"/>
              <a:t> </a:t>
            </a:r>
            <a:r>
              <a:rPr b="1" dirty="0" err="1"/>
              <a:t>име</a:t>
            </a:r>
            <a:r>
              <a:rPr dirty="0"/>
              <a:t>, </a:t>
            </a:r>
            <a:r>
              <a:rPr dirty="0" err="1"/>
              <a:t>което</a:t>
            </a:r>
            <a:r>
              <a:rPr dirty="0"/>
              <a:t> </a:t>
            </a:r>
            <a:r>
              <a:rPr dirty="0" err="1"/>
              <a:t>ще</a:t>
            </a:r>
            <a:r>
              <a:rPr dirty="0"/>
              <a:t> </a:t>
            </a:r>
            <a:r>
              <a:rPr lang="bg-BG" dirty="0"/>
              <a:t>В</a:t>
            </a:r>
            <a:r>
              <a:rPr dirty="0"/>
              <a:t>и </a:t>
            </a:r>
            <a:r>
              <a:rPr dirty="0" err="1"/>
              <a:t>позволи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за</a:t>
            </a:r>
            <a:r>
              <a:rPr dirty="0" err="1"/>
              <a:t>помните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кое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отнася</a:t>
            </a:r>
            <a:r>
              <a:rPr dirty="0"/>
              <a:t> (</a:t>
            </a:r>
            <a:r>
              <a:rPr dirty="0" err="1"/>
              <a:t>например</a:t>
            </a:r>
            <a:r>
              <a:rPr dirty="0"/>
              <a:t> </a:t>
            </a:r>
            <a:r>
              <a:rPr lang="bg-BG" dirty="0"/>
              <a:t>М</a:t>
            </a:r>
            <a:r>
              <a:rPr dirty="0" err="1"/>
              <a:t>оят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 </a:t>
            </a:r>
            <a:r>
              <a:rPr lang="bg-BG" dirty="0"/>
              <a:t>с</a:t>
            </a:r>
            <a:r>
              <a:rPr dirty="0"/>
              <a:t> Android).</a:t>
            </a:r>
            <a:endParaRPr sz="2000" dirty="0"/>
          </a:p>
          <a:p>
            <a:r>
              <a:rPr sz="2000" b="1" dirty="0" err="1"/>
              <a:t>Въведете</a:t>
            </a:r>
            <a:r>
              <a:rPr sz="2000" b="1" dirty="0"/>
              <a:t> </a:t>
            </a:r>
            <a:r>
              <a:rPr lang="bg-BG" sz="2000" b="1" dirty="0"/>
              <a:t>4-цифрен </a:t>
            </a:r>
            <a:r>
              <a:rPr sz="2000" b="1" dirty="0" err="1"/>
              <a:t>код</a:t>
            </a:r>
            <a:r>
              <a:rPr sz="2000" b="1" dirty="0"/>
              <a:t> </a:t>
            </a:r>
            <a:r>
              <a:rPr sz="2000" dirty="0"/>
              <a:t>и </a:t>
            </a:r>
            <a:r>
              <a:rPr sz="2000" dirty="0" err="1"/>
              <a:t>го</a:t>
            </a:r>
            <a:r>
              <a:rPr sz="2000" dirty="0"/>
              <a:t> </a:t>
            </a:r>
            <a:r>
              <a:rPr sz="2000" dirty="0" err="1"/>
              <a:t>въведете</a:t>
            </a:r>
            <a:r>
              <a:rPr sz="2000" dirty="0"/>
              <a:t> в </a:t>
            </a:r>
            <a:r>
              <a:rPr sz="2000" dirty="0" err="1"/>
              <a:t>полето</a:t>
            </a:r>
            <a:r>
              <a:rPr sz="2000" dirty="0"/>
              <a:t> </a:t>
            </a:r>
            <a:r>
              <a:rPr sz="2000" dirty="0" err="1"/>
              <a:t>за</a:t>
            </a:r>
            <a:r>
              <a:rPr sz="2000" dirty="0"/>
              <a:t> </a:t>
            </a:r>
            <a:r>
              <a:rPr lang="bg-BG" sz="2000" dirty="0"/>
              <a:t>ПИН</a:t>
            </a:r>
            <a:r>
              <a:rPr sz="2000" dirty="0"/>
              <a:t> </a:t>
            </a:r>
            <a:r>
              <a:rPr sz="2000" dirty="0" err="1"/>
              <a:t>код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Изберете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ПИН </a:t>
            </a:r>
            <a:r>
              <a:rPr dirty="0" err="1">
                <a:solidFill>
                  <a:schemeClr val="tx1"/>
                </a:solidFill>
              </a:rPr>
              <a:t>код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който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е лесен за запомняне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 но не е лесен за отгатване)</a:t>
            </a:r>
            <a:endParaRPr dirty="0">
              <a:solidFill>
                <a:schemeClr val="tx1"/>
              </a:solidFill>
            </a:endParaRPr>
          </a:p>
          <a:p>
            <a:pPr>
              <a:defRPr sz="2000"/>
            </a:pPr>
            <a:r>
              <a:rPr dirty="0" err="1"/>
              <a:t>Въведете</a:t>
            </a:r>
            <a:r>
              <a:rPr dirty="0"/>
              <a:t> </a:t>
            </a:r>
            <a:r>
              <a:rPr dirty="0" err="1"/>
              <a:t>същите</a:t>
            </a:r>
            <a:r>
              <a:rPr dirty="0"/>
              <a:t> 4 </a:t>
            </a:r>
            <a:r>
              <a:rPr dirty="0" err="1"/>
              <a:t>цифри</a:t>
            </a:r>
            <a:r>
              <a:rPr dirty="0"/>
              <a:t> в </a:t>
            </a:r>
            <a:r>
              <a:rPr dirty="0" err="1"/>
              <a:t>полето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потвърждение</a:t>
            </a:r>
            <a:endParaRPr sz="2000" dirty="0"/>
          </a:p>
          <a:p>
            <a:pPr>
              <a:defRPr sz="2000"/>
            </a:pPr>
            <a:r>
              <a:rPr dirty="0" err="1"/>
              <a:t>След</a:t>
            </a:r>
            <a:r>
              <a:rPr dirty="0"/>
              <a:t>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направите</a:t>
            </a:r>
            <a:r>
              <a:rPr dirty="0"/>
              <a:t> </a:t>
            </a:r>
            <a:r>
              <a:rPr dirty="0" err="1"/>
              <a:t>това</a:t>
            </a:r>
            <a:r>
              <a:rPr dirty="0"/>
              <a:t>,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Изпращане</a:t>
            </a:r>
            <a:r>
              <a:rPr dirty="0"/>
              <a:t>“.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На </a:t>
            </a:r>
            <a:r>
              <a:rPr lang="bg-BG" dirty="0"/>
              <a:t>В</a:t>
            </a:r>
            <a:r>
              <a:rPr dirty="0" err="1"/>
              <a:t>ашия</a:t>
            </a:r>
            <a:r>
              <a:rPr dirty="0"/>
              <a:t> </a:t>
            </a:r>
            <a:r>
              <a:rPr dirty="0" err="1"/>
              <a:t>лаптоп</a:t>
            </a:r>
            <a:r>
              <a:rPr dirty="0"/>
              <a:t>/</a:t>
            </a:r>
            <a:r>
              <a:rPr dirty="0" err="1"/>
              <a:t>настолен</a:t>
            </a:r>
            <a:r>
              <a:rPr dirty="0"/>
              <a:t> </a:t>
            </a:r>
            <a:r>
              <a:rPr dirty="0" err="1"/>
              <a:t>компютър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Добавяне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двуфакторна</a:t>
            </a:r>
            <a:r>
              <a:rPr dirty="0"/>
              <a:t> </a:t>
            </a:r>
            <a:r>
              <a:rPr dirty="0" err="1"/>
              <a:t>автентификация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94" y="1737542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853187" y="3878981"/>
            <a:ext cx="2160184" cy="19663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505303" y="4641669"/>
            <a:ext cx="2508068" cy="14208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410425" y="5082139"/>
            <a:ext cx="2602946" cy="508764"/>
          </a:xfrm>
          <a:prstGeom prst="bentConnector3">
            <a:avLst>
              <a:gd name="adj1" fmla="val 7662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6708808" y="5457524"/>
            <a:ext cx="2522278" cy="63526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Напред</a:t>
            </a:r>
            <a:r>
              <a:rPr dirty="0"/>
              <a:t>“ на </a:t>
            </a:r>
            <a:r>
              <a:rPr lang="bg-BG" dirty="0" err="1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Скенер</a:t>
            </a:r>
            <a:r>
              <a:rPr lang="bg-BG" dirty="0" err="1"/>
              <a:t>ът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QR </a:t>
            </a:r>
            <a:r>
              <a:rPr dirty="0" err="1"/>
              <a:t>код</a:t>
            </a:r>
            <a:r>
              <a:rPr dirty="0"/>
              <a:t> </a:t>
            </a:r>
            <a:r>
              <a:rPr lang="bg-BG" dirty="0"/>
              <a:t>стартира</a:t>
            </a:r>
            <a:r>
              <a:rPr dirty="0"/>
              <a:t> на</a:t>
            </a:r>
            <a:r>
              <a:rPr lang="bg-BG" dirty="0"/>
              <a:t> 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 и </a:t>
            </a:r>
            <a:r>
              <a:rPr lang="fr-FR" dirty="0"/>
              <a:t>QR </a:t>
            </a:r>
            <a:r>
              <a:rPr lang="bg-BG" dirty="0"/>
              <a:t>кодът се появи на е</a:t>
            </a:r>
            <a:r>
              <a:rPr dirty="0" err="1"/>
              <a:t>крана</a:t>
            </a:r>
            <a:r>
              <a:rPr dirty="0"/>
              <a:t> на </a:t>
            </a:r>
            <a:r>
              <a:rPr lang="bg-BG" dirty="0" err="1"/>
              <a:t>В</a:t>
            </a:r>
            <a:r>
              <a:rPr dirty="0" err="1"/>
              <a:t>ашия</a:t>
            </a:r>
            <a:r>
              <a:rPr dirty="0"/>
              <a:t> </a:t>
            </a:r>
            <a:r>
              <a:rPr dirty="0" err="1"/>
              <a:t>компютър</a:t>
            </a:r>
            <a:r>
              <a:rPr dirty="0"/>
              <a:t>. </a:t>
            </a:r>
            <a:r>
              <a:rPr lang="bg-BG" dirty="0"/>
              <a:t>Насочете </a:t>
            </a:r>
            <a:r>
              <a:rPr b="1" dirty="0" err="1"/>
              <a:t>камерата</a:t>
            </a:r>
            <a:r>
              <a:rPr b="1" dirty="0"/>
              <a:t> на </a:t>
            </a:r>
            <a:r>
              <a:rPr dirty="0" err="1"/>
              <a:t>мобилния</a:t>
            </a:r>
            <a:r>
              <a:rPr dirty="0"/>
              <a:t> </a:t>
            </a:r>
            <a:r>
              <a:rPr dirty="0" err="1"/>
              <a:t>си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dirty="0" err="1"/>
              <a:t>екран</a:t>
            </a:r>
            <a:r>
              <a:rPr lang="bg-BG" dirty="0"/>
              <a:t>а на компютъра</a:t>
            </a:r>
            <a:r>
              <a:rPr dirty="0"/>
              <a:t>, </a:t>
            </a:r>
            <a:r>
              <a:rPr dirty="0" err="1"/>
              <a:t>докато</a:t>
            </a:r>
            <a:r>
              <a:rPr dirty="0"/>
              <a:t> QR </a:t>
            </a:r>
            <a:r>
              <a:rPr dirty="0" err="1"/>
              <a:t>кодът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бъде</a:t>
            </a:r>
            <a:r>
              <a:rPr dirty="0"/>
              <a:t> </a:t>
            </a:r>
            <a:r>
              <a:rPr dirty="0" err="1"/>
              <a:t>разпознат</a:t>
            </a:r>
            <a:endParaRPr sz="2000" dirty="0"/>
          </a:p>
          <a:p>
            <a:pPr>
              <a:defRPr sz="2000"/>
            </a:pPr>
            <a:r>
              <a:rPr b="1" dirty="0" err="1"/>
              <a:t>Въведете</a:t>
            </a:r>
            <a:r>
              <a:rPr b="1" dirty="0"/>
              <a:t> </a:t>
            </a:r>
            <a:r>
              <a:rPr lang="bg-BG" b="1" dirty="0"/>
              <a:t>ПИН</a:t>
            </a:r>
            <a:r>
              <a:rPr b="1" dirty="0"/>
              <a:t> </a:t>
            </a:r>
            <a:r>
              <a:rPr b="1" dirty="0" err="1"/>
              <a:t>кода</a:t>
            </a:r>
            <a:r>
              <a:rPr dirty="0"/>
              <a:t>, </a:t>
            </a:r>
            <a:r>
              <a:rPr dirty="0" err="1"/>
              <a:t>който</a:t>
            </a:r>
            <a:r>
              <a:rPr dirty="0"/>
              <a:t> </a:t>
            </a:r>
            <a:r>
              <a:rPr dirty="0" err="1"/>
              <a:t>току-що</a:t>
            </a:r>
            <a:r>
              <a:rPr dirty="0"/>
              <a:t> </a:t>
            </a:r>
            <a:r>
              <a:rPr dirty="0" err="1"/>
              <a:t>сте</a:t>
            </a:r>
            <a:r>
              <a:rPr dirty="0"/>
              <a:t> </a:t>
            </a:r>
            <a:r>
              <a:rPr dirty="0" err="1"/>
              <a:t>избрали</a:t>
            </a:r>
            <a:r>
              <a:rPr lang="bg-BG" dirty="0"/>
              <a:t> </a:t>
            </a:r>
            <a:r>
              <a:rPr dirty="0"/>
              <a:t>на </a:t>
            </a:r>
            <a:r>
              <a:rPr lang="bg-BG" dirty="0" err="1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 и </a:t>
            </a:r>
            <a:r>
              <a:rPr dirty="0" err="1"/>
              <a:t>натиснете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“.</a:t>
            </a:r>
          </a:p>
          <a:p>
            <a:pPr>
              <a:defRPr sz="2000"/>
            </a:pPr>
            <a:r>
              <a:rPr lang="bg-BG" dirty="0"/>
              <a:t>М</a:t>
            </a:r>
            <a:r>
              <a:rPr dirty="0" err="1"/>
              <a:t>обилно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 е </a:t>
            </a:r>
            <a:r>
              <a:rPr dirty="0" err="1"/>
              <a:t>успешно</a:t>
            </a:r>
            <a:r>
              <a:rPr dirty="0"/>
              <a:t> </a:t>
            </a:r>
            <a:r>
              <a:rPr dirty="0" err="1"/>
              <a:t>ин</a:t>
            </a:r>
            <a:r>
              <a:rPr lang="bg-BG" dirty="0" err="1"/>
              <a:t>сталирано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На </a:t>
            </a:r>
            <a:r>
              <a:rPr lang="bg-BG" dirty="0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0" y="1731143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Добавяне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двуфакторна</a:t>
            </a:r>
            <a:r>
              <a:rPr dirty="0"/>
              <a:t> </a:t>
            </a:r>
            <a:r>
              <a:rPr dirty="0" err="1"/>
              <a:t>автентификация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След</a:t>
            </a:r>
            <a:r>
              <a:rPr dirty="0"/>
              <a:t>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създадете</a:t>
            </a:r>
            <a:r>
              <a:rPr dirty="0"/>
              <a:t> </a:t>
            </a:r>
            <a:r>
              <a:rPr dirty="0" err="1"/>
              <a:t>профил</a:t>
            </a:r>
            <a:r>
              <a:rPr dirty="0"/>
              <a:t> в EU Login и </a:t>
            </a:r>
            <a:r>
              <a:rPr lang="bg-BG" dirty="0"/>
              <a:t>настроите</a:t>
            </a:r>
            <a:r>
              <a:rPr dirty="0"/>
              <a:t> </a:t>
            </a:r>
            <a:r>
              <a:rPr dirty="0" err="1"/>
              <a:t>двуфактор</a:t>
            </a:r>
            <a:r>
              <a:rPr lang="bg-BG" dirty="0" err="1"/>
              <a:t>ния</a:t>
            </a:r>
            <a:r>
              <a:rPr dirty="0"/>
              <a:t> </a:t>
            </a:r>
            <a:r>
              <a:rPr dirty="0" err="1"/>
              <a:t>метод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автентификация</a:t>
            </a:r>
            <a:r>
              <a:rPr dirty="0"/>
              <a:t>, </a:t>
            </a:r>
            <a:r>
              <a:rPr dirty="0" err="1"/>
              <a:t>ще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влезете</a:t>
            </a:r>
            <a:r>
              <a:rPr dirty="0"/>
              <a:t> в </a:t>
            </a:r>
            <a:r>
              <a:rPr dirty="0" err="1"/>
              <a:t>Европас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lang="bg-BG" dirty="0"/>
              <a:t>З</a:t>
            </a:r>
            <a:r>
              <a:rPr dirty="0"/>
              <a:t>а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влезете</a:t>
            </a:r>
            <a:r>
              <a:rPr dirty="0"/>
              <a:t> </a:t>
            </a:r>
            <a:r>
              <a:rPr lang="bg-BG" dirty="0"/>
              <a:t>през</a:t>
            </a:r>
            <a:r>
              <a:rPr dirty="0"/>
              <a:t> </a:t>
            </a:r>
            <a:r>
              <a:rPr lang="bg-BG" dirty="0" err="1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</a:t>
            </a:r>
            <a:r>
              <a:rPr lang="bg-BG" dirty="0"/>
              <a:t>, изберете </a:t>
            </a:r>
            <a:r>
              <a:rPr lang="ru-RU" dirty="0"/>
              <a:t>един от първите два метода за проверка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Мобилно приложение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Влезте в Европас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b="1" dirty="0" err="1"/>
              <a:t>Изберете</a:t>
            </a:r>
            <a:r>
              <a:rPr b="1" dirty="0"/>
              <a:t> „</a:t>
            </a:r>
            <a:r>
              <a:rPr sz="2000" b="1" dirty="0"/>
              <a:t>EU Login Mobile App PIN Code</a:t>
            </a:r>
            <a:r>
              <a:rPr lang="bg-BG" sz="2000" b="1" dirty="0"/>
              <a:t>“</a:t>
            </a:r>
            <a:r>
              <a:rPr b="1" dirty="0"/>
              <a:t>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метод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проверка</a:t>
            </a:r>
            <a:r>
              <a:rPr dirty="0"/>
              <a:t>, </a:t>
            </a:r>
            <a:r>
              <a:rPr b="1" dirty="0" err="1"/>
              <a:t>въведете</a:t>
            </a:r>
            <a:r>
              <a:rPr b="1" dirty="0"/>
              <a:t> </a:t>
            </a:r>
            <a:r>
              <a:rPr b="1" dirty="0" err="1"/>
              <a:t>паролата</a:t>
            </a:r>
            <a:r>
              <a:rPr b="1" dirty="0"/>
              <a:t> </a:t>
            </a:r>
            <a:r>
              <a:rPr b="1" dirty="0" err="1"/>
              <a:t>си</a:t>
            </a:r>
            <a:r>
              <a:rPr b="1" dirty="0"/>
              <a:t> </a:t>
            </a:r>
            <a:r>
              <a:rPr dirty="0"/>
              <a:t>в </a:t>
            </a:r>
            <a:r>
              <a:rPr dirty="0" err="1"/>
              <a:t>полето</a:t>
            </a:r>
            <a:r>
              <a:rPr dirty="0"/>
              <a:t> „</a:t>
            </a:r>
            <a:r>
              <a:rPr dirty="0" err="1"/>
              <a:t>Парола</a:t>
            </a:r>
            <a:r>
              <a:rPr lang="bg-BG" dirty="0"/>
              <a:t>“ </a:t>
            </a:r>
            <a:r>
              <a:rPr dirty="0"/>
              <a:t>и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b="1" dirty="0"/>
              <a:t>„</a:t>
            </a:r>
            <a:r>
              <a:rPr b="1" dirty="0" err="1"/>
              <a:t>Вход</a:t>
            </a:r>
            <a:r>
              <a:rPr lang="bg-BG" b="1" dirty="0"/>
              <a:t>“</a:t>
            </a:r>
            <a:r>
              <a:rPr dirty="0"/>
              <a:t>. 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изпраща</a:t>
            </a:r>
            <a:r>
              <a:rPr dirty="0"/>
              <a:t> </a:t>
            </a:r>
            <a:r>
              <a:rPr lang="bg-BG" b="1" dirty="0"/>
              <a:t>известие</a:t>
            </a:r>
            <a:r>
              <a:rPr b="1"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lang="bg-BG" dirty="0" err="1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.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него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стартирате </a:t>
            </a:r>
            <a:r>
              <a:rPr dirty="0" err="1"/>
              <a:t>приложението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Мобилното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 </a:t>
            </a:r>
            <a:r>
              <a:rPr lang="bg-BG" dirty="0"/>
              <a:t>В</a:t>
            </a:r>
            <a:r>
              <a:rPr dirty="0"/>
              <a:t>и </a:t>
            </a:r>
            <a:r>
              <a:rPr dirty="0" err="1"/>
              <a:t>приканва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въведете</a:t>
            </a:r>
            <a:r>
              <a:rPr dirty="0"/>
              <a:t> </a:t>
            </a:r>
            <a:r>
              <a:rPr lang="bg-BG" dirty="0" err="1"/>
              <a:t>В</a:t>
            </a:r>
            <a:r>
              <a:rPr dirty="0" err="1"/>
              <a:t>ашия</a:t>
            </a:r>
            <a:r>
              <a:rPr dirty="0"/>
              <a:t> </a:t>
            </a:r>
            <a:r>
              <a:rPr lang="bg-BG" dirty="0"/>
              <a:t>ПИН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. </a:t>
            </a:r>
            <a:r>
              <a:rPr b="1" dirty="0" err="1"/>
              <a:t>Въведете</a:t>
            </a:r>
            <a:r>
              <a:rPr b="1" dirty="0"/>
              <a:t> </a:t>
            </a:r>
            <a:r>
              <a:rPr lang="bg-BG" b="1" dirty="0"/>
              <a:t>В</a:t>
            </a:r>
            <a:r>
              <a:rPr b="1" dirty="0" err="1"/>
              <a:t>ашия</a:t>
            </a:r>
            <a:r>
              <a:rPr b="1" dirty="0"/>
              <a:t> </a:t>
            </a:r>
            <a:r>
              <a:rPr lang="bg-BG" b="1" dirty="0"/>
              <a:t>ПИН</a:t>
            </a:r>
            <a:r>
              <a:rPr b="1" dirty="0"/>
              <a:t> </a:t>
            </a:r>
            <a:r>
              <a:rPr b="1" dirty="0" err="1"/>
              <a:t>код</a:t>
            </a:r>
            <a:r>
              <a:rPr b="1" dirty="0"/>
              <a:t> </a:t>
            </a:r>
            <a:r>
              <a:rPr b="1" dirty="0" err="1"/>
              <a:t>или</a:t>
            </a:r>
            <a:r>
              <a:rPr b="1" dirty="0"/>
              <a:t> </a:t>
            </a:r>
            <a:r>
              <a:rPr b="1" dirty="0" err="1"/>
              <a:t>използвайте</a:t>
            </a:r>
            <a:r>
              <a:rPr b="1" dirty="0"/>
              <a:t> </a:t>
            </a:r>
            <a:r>
              <a:rPr b="1" dirty="0" err="1"/>
              <a:t>биометрично</a:t>
            </a:r>
            <a:r>
              <a:rPr b="1" dirty="0"/>
              <a:t> </a:t>
            </a:r>
            <a:r>
              <a:rPr b="1" dirty="0" err="1"/>
              <a:t>разпознаване</a:t>
            </a:r>
            <a:r>
              <a:rPr b="1" dirty="0"/>
              <a:t> </a:t>
            </a:r>
            <a:r>
              <a:rPr dirty="0"/>
              <a:t>и </a:t>
            </a:r>
            <a:r>
              <a:rPr dirty="0" err="1"/>
              <a:t>натиснете</a:t>
            </a:r>
            <a:r>
              <a:rPr dirty="0"/>
              <a:t> „</a:t>
            </a:r>
            <a:r>
              <a:rPr b="1" dirty="0"/>
              <a:t>Authenticate</a:t>
            </a:r>
            <a:r>
              <a:rPr lang="bg-BG" b="1" dirty="0"/>
              <a:t>“</a:t>
            </a:r>
            <a:r>
              <a:rPr b="1" dirty="0"/>
              <a:t>. </a:t>
            </a:r>
            <a:endParaRPr sz="2000" b="1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bg-BG" dirty="0"/>
              <a:t>ПИН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 на </a:t>
            </a:r>
            <a:r>
              <a:rPr dirty="0" err="1"/>
              <a:t>мобилното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345" y="6400100"/>
            <a:ext cx="117373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sz="1200" dirty="0"/>
              <a:t>* </a:t>
            </a:r>
            <a:r>
              <a:rPr sz="1200" dirty="0" err="1"/>
              <a:t>Ако</a:t>
            </a:r>
            <a:r>
              <a:rPr sz="1200" dirty="0"/>
              <a:t> </a:t>
            </a:r>
            <a:r>
              <a:rPr sz="1200" dirty="0" err="1"/>
              <a:t>разполагате</a:t>
            </a:r>
            <a:r>
              <a:rPr sz="1200" dirty="0"/>
              <a:t> с </a:t>
            </a:r>
            <a:r>
              <a:rPr sz="1200" dirty="0" err="1"/>
              <a:t>повече</a:t>
            </a:r>
            <a:r>
              <a:rPr sz="1200" dirty="0"/>
              <a:t> </a:t>
            </a:r>
            <a:r>
              <a:rPr sz="1200" dirty="0" err="1"/>
              <a:t>от</a:t>
            </a:r>
            <a:r>
              <a:rPr sz="1200" dirty="0"/>
              <a:t> </a:t>
            </a:r>
            <a:r>
              <a:rPr sz="1200" dirty="0" err="1"/>
              <a:t>едно</a:t>
            </a:r>
            <a:r>
              <a:rPr sz="1200" dirty="0"/>
              <a:t> </a:t>
            </a:r>
            <a:r>
              <a:rPr sz="1200" dirty="0" err="1"/>
              <a:t>устройство</a:t>
            </a:r>
            <a:r>
              <a:rPr sz="1200" dirty="0"/>
              <a:t> с </a:t>
            </a:r>
            <a:r>
              <a:rPr sz="1200" dirty="0" err="1"/>
              <a:t>активирано</a:t>
            </a:r>
            <a:r>
              <a:rPr sz="1200" dirty="0"/>
              <a:t> </a:t>
            </a:r>
            <a:r>
              <a:rPr sz="1200" dirty="0" err="1"/>
              <a:t>мобилно</a:t>
            </a:r>
            <a:r>
              <a:rPr sz="1200" dirty="0"/>
              <a:t> </a:t>
            </a:r>
            <a:r>
              <a:rPr sz="1200" dirty="0" err="1"/>
              <a:t>приложение</a:t>
            </a:r>
            <a:r>
              <a:rPr sz="1200" dirty="0"/>
              <a:t> EU Login, </a:t>
            </a:r>
            <a:r>
              <a:rPr sz="1200" dirty="0" err="1"/>
              <a:t>ще</a:t>
            </a:r>
            <a:r>
              <a:rPr sz="1200" dirty="0"/>
              <a:t> </a:t>
            </a:r>
            <a:r>
              <a:rPr sz="1200" dirty="0" err="1"/>
              <a:t>бъдете</a:t>
            </a:r>
            <a:r>
              <a:rPr sz="1200" dirty="0"/>
              <a:t> </a:t>
            </a:r>
            <a:r>
              <a:rPr sz="1200" dirty="0" err="1"/>
              <a:t>приканени</a:t>
            </a:r>
            <a:r>
              <a:rPr sz="1200" dirty="0"/>
              <a:t> </a:t>
            </a:r>
            <a:r>
              <a:rPr sz="1200" dirty="0" err="1"/>
              <a:t>да</a:t>
            </a:r>
            <a:r>
              <a:rPr sz="1200" dirty="0"/>
              <a:t> </a:t>
            </a:r>
            <a:r>
              <a:rPr sz="1200" dirty="0" err="1"/>
              <a:t>изберете</a:t>
            </a:r>
            <a:r>
              <a:rPr sz="1200" dirty="0"/>
              <a:t> </a:t>
            </a:r>
            <a:r>
              <a:rPr sz="1200" dirty="0" err="1"/>
              <a:t>това</a:t>
            </a:r>
            <a:r>
              <a:rPr lang="bg-BG" sz="1200" dirty="0"/>
              <a:t> устройство</a:t>
            </a:r>
            <a:r>
              <a:rPr sz="1200" dirty="0"/>
              <a:t>, </a:t>
            </a:r>
            <a:r>
              <a:rPr sz="1200" dirty="0" err="1"/>
              <a:t>което</a:t>
            </a:r>
            <a:r>
              <a:rPr sz="1200" dirty="0"/>
              <a:t> </a:t>
            </a:r>
            <a:r>
              <a:rPr sz="1200" dirty="0" err="1"/>
              <a:t>искате</a:t>
            </a:r>
            <a:r>
              <a:rPr sz="1200" dirty="0"/>
              <a:t> </a:t>
            </a:r>
            <a:r>
              <a:rPr sz="1200" dirty="0" err="1"/>
              <a:t>да</a:t>
            </a:r>
            <a:r>
              <a:rPr sz="1200" dirty="0"/>
              <a:t> </a:t>
            </a:r>
            <a:r>
              <a:rPr sz="1200" dirty="0" err="1"/>
              <a:t>използвате</a:t>
            </a:r>
            <a:r>
              <a:rPr sz="1200" dirty="0"/>
              <a:t>.</a:t>
            </a:r>
            <a:endParaRPr sz="1200" b="1" dirty="0"/>
          </a:p>
          <a:p>
            <a:endParaRPr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67" y="1699275"/>
            <a:ext cx="2532283" cy="2196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140" y="3925149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Влезте в Европас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3665477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2" y="4485824"/>
            <a:ext cx="402380" cy="402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9" y="5291660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 sz="2000"/>
            </a:pPr>
            <a:r>
              <a:rPr dirty="0" err="1"/>
              <a:t>Ако</a:t>
            </a:r>
            <a:r>
              <a:rPr dirty="0"/>
              <a:t> </a:t>
            </a:r>
            <a:r>
              <a:rPr dirty="0" err="1"/>
              <a:t>желаете</a:t>
            </a:r>
            <a:r>
              <a:rPr dirty="0"/>
              <a:t>,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активирате</a:t>
            </a:r>
            <a:r>
              <a:rPr dirty="0"/>
              <a:t> </a:t>
            </a:r>
            <a:r>
              <a:rPr dirty="0" err="1"/>
              <a:t>разпознаването</a:t>
            </a:r>
            <a:r>
              <a:rPr dirty="0"/>
              <a:t> на </a:t>
            </a:r>
            <a:r>
              <a:rPr dirty="0" err="1"/>
              <a:t>пръстови</a:t>
            </a:r>
            <a:r>
              <a:rPr dirty="0"/>
              <a:t> </a:t>
            </a:r>
            <a:r>
              <a:rPr dirty="0" err="1"/>
              <a:t>отпечатъци</a:t>
            </a:r>
            <a:r>
              <a:rPr dirty="0"/>
              <a:t> (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друго</a:t>
            </a:r>
            <a:r>
              <a:rPr dirty="0"/>
              <a:t> </a:t>
            </a:r>
            <a:r>
              <a:rPr dirty="0" err="1"/>
              <a:t>биометрично</a:t>
            </a:r>
            <a:r>
              <a:rPr dirty="0"/>
              <a:t> </a:t>
            </a:r>
            <a:r>
              <a:rPr dirty="0" err="1"/>
              <a:t>удостоверяване</a:t>
            </a:r>
            <a:r>
              <a:rPr dirty="0"/>
              <a:t> на </a:t>
            </a:r>
            <a:r>
              <a:rPr dirty="0" err="1"/>
              <a:t>автентичността</a:t>
            </a:r>
            <a:r>
              <a:rPr dirty="0"/>
              <a:t>), </a:t>
            </a:r>
            <a:r>
              <a:rPr lang="bg-BG" dirty="0"/>
              <a:t>при условие, че</a:t>
            </a:r>
            <a:r>
              <a:rPr dirty="0"/>
              <a:t> </a:t>
            </a:r>
            <a:r>
              <a:rPr lang="bg-BG" dirty="0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 </a:t>
            </a:r>
            <a:r>
              <a:rPr lang="bg-BG" dirty="0"/>
              <a:t>разполага с тази функция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Ще</a:t>
            </a:r>
            <a:r>
              <a:rPr dirty="0"/>
              <a:t> </a:t>
            </a:r>
            <a:r>
              <a:rPr dirty="0" err="1"/>
              <a:t>бъде</a:t>
            </a:r>
            <a:r>
              <a:rPr dirty="0"/>
              <a:t> </a:t>
            </a:r>
            <a:r>
              <a:rPr dirty="0" err="1"/>
              <a:t>показан</a:t>
            </a:r>
            <a:r>
              <a:rPr dirty="0"/>
              <a:t> </a:t>
            </a:r>
            <a:r>
              <a:rPr dirty="0" err="1"/>
              <a:t>автоматичен</a:t>
            </a:r>
            <a:r>
              <a:rPr dirty="0"/>
              <a:t> </a:t>
            </a:r>
            <a:r>
              <a:rPr dirty="0" err="1"/>
              <a:t>изскачащ</a:t>
            </a:r>
            <a:r>
              <a:rPr dirty="0"/>
              <a:t> </a:t>
            </a:r>
            <a:r>
              <a:rPr dirty="0" err="1"/>
              <a:t>прозорец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се</a:t>
            </a:r>
            <a:r>
              <a:rPr dirty="0"/>
              <a:t> </a:t>
            </a:r>
            <a:r>
              <a:rPr dirty="0" err="1"/>
              <a:t>активира</a:t>
            </a:r>
            <a:r>
              <a:rPr dirty="0"/>
              <a:t>.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dirty="0" err="1"/>
              <a:t>Да</a:t>
            </a:r>
            <a:r>
              <a:rPr dirty="0"/>
              <a:t>“, </a:t>
            </a:r>
            <a:r>
              <a:rPr dirty="0" err="1"/>
              <a:t>ако</a:t>
            </a:r>
            <a:r>
              <a:rPr dirty="0"/>
              <a:t> </a:t>
            </a:r>
            <a:r>
              <a:rPr dirty="0" err="1"/>
              <a:t>желаете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го</a:t>
            </a:r>
            <a:r>
              <a:rPr dirty="0"/>
              <a:t> </a:t>
            </a:r>
            <a:r>
              <a:rPr dirty="0" err="1"/>
              <a:t>активирате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Въведете</a:t>
            </a:r>
            <a:r>
              <a:rPr b="1" dirty="0"/>
              <a:t> </a:t>
            </a:r>
            <a:r>
              <a:rPr lang="bg-BG" b="1" dirty="0" err="1"/>
              <a:t>В</a:t>
            </a:r>
            <a:r>
              <a:rPr b="1" dirty="0" err="1"/>
              <a:t>ашия</a:t>
            </a:r>
            <a:r>
              <a:rPr b="1" dirty="0"/>
              <a:t> </a:t>
            </a:r>
            <a:r>
              <a:rPr lang="bg-BG" b="1" dirty="0"/>
              <a:t>ПИН</a:t>
            </a:r>
            <a:r>
              <a:rPr b="1" dirty="0"/>
              <a:t> </a:t>
            </a:r>
            <a:r>
              <a:rPr b="1" dirty="0" err="1"/>
              <a:t>код</a:t>
            </a:r>
            <a:r>
              <a:rPr b="1" dirty="0"/>
              <a:t> </a:t>
            </a:r>
            <a:r>
              <a:rPr dirty="0"/>
              <a:t>и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стрелката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Потвърдете</a:t>
            </a:r>
            <a:r>
              <a:rPr dirty="0"/>
              <a:t>, </a:t>
            </a:r>
            <a:r>
              <a:rPr b="1" dirty="0" err="1"/>
              <a:t>като</a:t>
            </a:r>
            <a:r>
              <a:rPr b="1" dirty="0"/>
              <a:t> </a:t>
            </a:r>
            <a:r>
              <a:rPr b="1" dirty="0" err="1"/>
              <a:t>идентифицирате</a:t>
            </a:r>
            <a:r>
              <a:rPr b="1" dirty="0"/>
              <a:t> с </a:t>
            </a:r>
            <a:r>
              <a:rPr lang="bg-BG" b="1" dirty="0"/>
              <a:t>Вашия </a:t>
            </a:r>
            <a:r>
              <a:rPr b="1" dirty="0" err="1"/>
              <a:t>пръстов</a:t>
            </a:r>
            <a:r>
              <a:rPr b="1" dirty="0"/>
              <a:t> </a:t>
            </a:r>
            <a:r>
              <a:rPr b="1" dirty="0" err="1"/>
              <a:t>отпечатък</a:t>
            </a:r>
            <a:r>
              <a:rPr dirty="0"/>
              <a:t>. </a:t>
            </a:r>
            <a:r>
              <a:rPr dirty="0" err="1"/>
              <a:t>Автоматично</a:t>
            </a:r>
            <a:r>
              <a:rPr dirty="0"/>
              <a:t> </a:t>
            </a:r>
            <a:r>
              <a:rPr dirty="0" err="1"/>
              <a:t>ще</a:t>
            </a:r>
            <a:r>
              <a:rPr dirty="0"/>
              <a:t> </a:t>
            </a:r>
            <a:r>
              <a:rPr dirty="0" err="1"/>
              <a:t>бъдете</a:t>
            </a:r>
            <a:r>
              <a:rPr dirty="0"/>
              <a:t> </a:t>
            </a:r>
            <a:r>
              <a:rPr dirty="0" err="1"/>
              <a:t>пренасочени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dirty="0" err="1"/>
              <a:t>страницата</a:t>
            </a:r>
            <a:r>
              <a:rPr dirty="0"/>
              <a:t> „</a:t>
            </a:r>
            <a:r>
              <a:rPr dirty="0" err="1"/>
              <a:t>Добре</a:t>
            </a:r>
            <a:r>
              <a:rPr dirty="0"/>
              <a:t> </a:t>
            </a:r>
            <a:r>
              <a:rPr dirty="0" err="1"/>
              <a:t>дошли</a:t>
            </a:r>
            <a:r>
              <a:rPr dirty="0"/>
              <a:t>“.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Мобилно приложение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Разпознаване на пръстови отпечатъци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b="1" dirty="0" err="1"/>
              <a:t>Изберете</a:t>
            </a:r>
            <a:r>
              <a:rPr b="1" dirty="0"/>
              <a:t> </a:t>
            </a:r>
            <a:r>
              <a:rPr lang="bg-BG" dirty="0"/>
              <a:t>„</a:t>
            </a:r>
            <a:r>
              <a:rPr lang="ru-RU" b="1" dirty="0"/>
              <a:t>Мобилно приложение EU Login QR Code</a:t>
            </a:r>
            <a:r>
              <a:rPr lang="bg-BG" dirty="0"/>
              <a:t>“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метод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проверка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Въведете</a:t>
            </a:r>
            <a:r>
              <a:rPr b="1" dirty="0"/>
              <a:t> </a:t>
            </a:r>
            <a:r>
              <a:rPr lang="bg-BG" b="1" dirty="0"/>
              <a:t>Вашата </a:t>
            </a:r>
            <a:r>
              <a:rPr b="1" dirty="0" err="1"/>
              <a:t>парола</a:t>
            </a:r>
            <a:r>
              <a:rPr b="1" dirty="0"/>
              <a:t> </a:t>
            </a:r>
            <a:r>
              <a:rPr dirty="0"/>
              <a:t>в </a:t>
            </a:r>
            <a:r>
              <a:rPr dirty="0" err="1"/>
              <a:t>полето</a:t>
            </a:r>
            <a:r>
              <a:rPr dirty="0"/>
              <a:t> „</a:t>
            </a:r>
            <a:r>
              <a:rPr dirty="0" err="1"/>
              <a:t>Парола</a:t>
            </a:r>
            <a:r>
              <a:rPr lang="bg-BG" dirty="0"/>
              <a:t>“</a:t>
            </a:r>
            <a:r>
              <a:rPr dirty="0"/>
              <a:t> и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Вход</a:t>
            </a:r>
            <a:r>
              <a:rPr b="1" dirty="0"/>
              <a:t> в</a:t>
            </a:r>
            <a:r>
              <a:rPr dirty="0"/>
              <a:t>“: На </a:t>
            </a:r>
            <a:r>
              <a:rPr dirty="0" err="1"/>
              <a:t>екрана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lang="bg-BG" dirty="0"/>
              <a:t>появява</a:t>
            </a:r>
            <a:r>
              <a:rPr dirty="0"/>
              <a:t> QR </a:t>
            </a:r>
            <a:r>
              <a:rPr dirty="0" err="1"/>
              <a:t>код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Натиснете</a:t>
            </a:r>
            <a:r>
              <a:rPr dirty="0"/>
              <a:t> „</a:t>
            </a:r>
            <a:r>
              <a:rPr b="1" dirty="0"/>
              <a:t>Scan QR Code</a:t>
            </a:r>
            <a:r>
              <a:rPr dirty="0"/>
              <a:t>“ в </a:t>
            </a:r>
            <a:r>
              <a:rPr dirty="0" err="1"/>
              <a:t>приложението</a:t>
            </a:r>
            <a:r>
              <a:rPr dirty="0"/>
              <a:t> и </a:t>
            </a:r>
            <a:r>
              <a:rPr lang="bg-BG" dirty="0"/>
              <a:t>насочете </a:t>
            </a:r>
            <a:r>
              <a:rPr dirty="0" err="1"/>
              <a:t>камерата</a:t>
            </a:r>
            <a:r>
              <a:rPr dirty="0"/>
              <a:t> </a:t>
            </a:r>
            <a:r>
              <a:rPr lang="bg-BG" dirty="0"/>
              <a:t>към</a:t>
            </a:r>
            <a:r>
              <a:rPr dirty="0"/>
              <a:t> </a:t>
            </a:r>
            <a:r>
              <a:rPr dirty="0" err="1"/>
              <a:t>екрана</a:t>
            </a:r>
            <a:r>
              <a:rPr dirty="0"/>
              <a:t>, </a:t>
            </a:r>
            <a:r>
              <a:rPr dirty="0" err="1"/>
              <a:t>докато</a:t>
            </a:r>
            <a:r>
              <a:rPr dirty="0"/>
              <a:t> </a:t>
            </a:r>
            <a:r>
              <a:rPr dirty="0" err="1"/>
              <a:t>кодът</a:t>
            </a:r>
            <a:r>
              <a:rPr dirty="0"/>
              <a:t> </a:t>
            </a:r>
            <a:r>
              <a:rPr dirty="0" err="1"/>
              <a:t>бъде</a:t>
            </a:r>
            <a:r>
              <a:rPr dirty="0"/>
              <a:t> </a:t>
            </a:r>
            <a:r>
              <a:rPr dirty="0" err="1"/>
              <a:t>разпознат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Мобилното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 </a:t>
            </a:r>
            <a:r>
              <a:rPr dirty="0" err="1"/>
              <a:t>показва</a:t>
            </a:r>
            <a:r>
              <a:rPr dirty="0"/>
              <a:t> </a:t>
            </a:r>
            <a:r>
              <a:rPr b="1" dirty="0" err="1"/>
              <a:t>еднократна</a:t>
            </a:r>
            <a:r>
              <a:rPr b="1" dirty="0"/>
              <a:t> </a:t>
            </a:r>
            <a:r>
              <a:rPr b="1" dirty="0" err="1"/>
              <a:t>парола</a:t>
            </a:r>
            <a:r>
              <a:rPr b="1" dirty="0"/>
              <a:t>.</a:t>
            </a:r>
            <a:r>
              <a:rPr lang="bg-BG" b="1" dirty="0"/>
              <a:t> </a:t>
            </a:r>
            <a:r>
              <a:rPr dirty="0"/>
              <a:t>(3) </a:t>
            </a:r>
            <a:r>
              <a:rPr lang="bg-BG" b="1" dirty="0" err="1"/>
              <a:t>В</a:t>
            </a:r>
            <a:r>
              <a:rPr b="1" dirty="0" err="1"/>
              <a:t>ъведете</a:t>
            </a:r>
            <a:r>
              <a:rPr b="1" dirty="0"/>
              <a:t> </a:t>
            </a:r>
            <a:r>
              <a:rPr lang="bg-BG" b="1" dirty="0"/>
              <a:t>я</a:t>
            </a:r>
            <a:r>
              <a:rPr b="1" dirty="0"/>
              <a:t> </a:t>
            </a:r>
            <a:r>
              <a:rPr dirty="0"/>
              <a:t>в </a:t>
            </a:r>
            <a:r>
              <a:rPr dirty="0" err="1"/>
              <a:t>полето</a:t>
            </a:r>
            <a:r>
              <a:rPr dirty="0"/>
              <a:t> „</a:t>
            </a:r>
            <a:r>
              <a:rPr dirty="0" err="1"/>
              <a:t>Код</a:t>
            </a:r>
            <a:r>
              <a:rPr dirty="0"/>
              <a:t>, </a:t>
            </a:r>
            <a:r>
              <a:rPr dirty="0" err="1"/>
              <a:t>генериран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lang="bg-BG" dirty="0" err="1"/>
              <a:t>В</a:t>
            </a:r>
            <a:r>
              <a:rPr dirty="0" err="1"/>
              <a:t>ашето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lang="bg-BG" dirty="0"/>
              <a:t>“</a:t>
            </a:r>
            <a:r>
              <a:rPr dirty="0"/>
              <a:t> и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Вход</a:t>
            </a:r>
            <a:r>
              <a:rPr b="1" dirty="0"/>
              <a:t>“,</a:t>
            </a:r>
            <a:r>
              <a:rPr lang="bg-BG" b="1"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продължите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 QR </a:t>
            </a:r>
            <a:r>
              <a:rPr lang="en-US" dirty="0"/>
              <a:t>Code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 код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Допълнителна информация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bg-BG" dirty="0"/>
              <a:t>Д</a:t>
            </a:r>
            <a:r>
              <a:rPr dirty="0" err="1"/>
              <a:t>опълнителна</a:t>
            </a:r>
            <a:r>
              <a:rPr dirty="0"/>
              <a:t> </a:t>
            </a:r>
            <a:r>
              <a:rPr dirty="0" err="1"/>
              <a:t>информация</a:t>
            </a:r>
            <a:r>
              <a:rPr dirty="0"/>
              <a:t> </a:t>
            </a:r>
            <a:r>
              <a:rPr lang="bg-BG" dirty="0"/>
              <a:t>относно това как да създадете Е</a:t>
            </a:r>
            <a:r>
              <a:rPr lang="fr-FR" dirty="0"/>
              <a:t>U Login </a:t>
            </a:r>
            <a:r>
              <a:rPr lang="bg-BG" dirty="0"/>
              <a:t>профил и как да настроите </a:t>
            </a:r>
            <a:r>
              <a:rPr lang="bg-BG" dirty="0" err="1"/>
              <a:t>двуфакторната</a:t>
            </a:r>
            <a:r>
              <a:rPr lang="bg-BG" dirty="0"/>
              <a:t> автентификация, може да намерите </a:t>
            </a:r>
            <a:r>
              <a:rPr dirty="0"/>
              <a:t>в </a:t>
            </a:r>
            <a:r>
              <a:rPr lang="fr-FR" dirty="0">
                <a:hlinkClick r:id="rId3"/>
              </a:rPr>
              <a:t>EU Login</a:t>
            </a:r>
            <a:r>
              <a:rPr lang="bg-BG" dirty="0"/>
              <a:t> </a:t>
            </a:r>
            <a:r>
              <a:rPr lang="bg-BG" dirty="0">
                <a:hlinkClick r:id="rId3"/>
              </a:rPr>
              <a:t>Р</a:t>
            </a:r>
            <a:r>
              <a:rPr dirty="0" err="1">
                <a:hlinkClick r:id="rId3"/>
              </a:rPr>
              <a:t>ъководство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за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потребителя</a:t>
            </a:r>
            <a:r>
              <a:rPr dirty="0"/>
              <a:t>.</a:t>
            </a:r>
            <a:r>
              <a:rPr lang="fr-FR" dirty="0">
                <a:hlinkClick r:id="rId3"/>
              </a:rPr>
              <a:t> </a:t>
            </a:r>
            <a:endParaRPr lang="bg-BG" dirty="0"/>
          </a:p>
          <a:p>
            <a:pPr>
              <a:defRPr sz="2000"/>
            </a:pPr>
            <a:r>
              <a:rPr lang="bg-BG" dirty="0"/>
              <a:t>Ако желаете да създадете </a:t>
            </a:r>
            <a:r>
              <a:rPr lang="ru-RU" dirty="0"/>
              <a:t>метод за автентификация Securiy Key (SK) и/или доверени платформи (TP) вместо </a:t>
            </a:r>
            <a:r>
              <a:rPr lang="bg-BG" dirty="0"/>
              <a:t>мобилната проверка, моля, вижте повече в горепосоченото ръководство.</a:t>
            </a:r>
            <a:endParaRPr lang="ru-RU" dirty="0"/>
          </a:p>
          <a:p>
            <a:pPr>
              <a:defRPr sz="2000"/>
            </a:pP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разгледате</a:t>
            </a:r>
            <a:r>
              <a:rPr lang="bg-BG" dirty="0"/>
              <a:t> и</a:t>
            </a:r>
            <a:r>
              <a:rPr dirty="0"/>
              <a:t> </a:t>
            </a:r>
            <a:r>
              <a:rPr dirty="0" err="1"/>
              <a:t>този</a:t>
            </a:r>
            <a:r>
              <a:rPr dirty="0"/>
              <a:t> </a:t>
            </a:r>
            <a:r>
              <a:rPr dirty="0" err="1">
                <a:hlinkClick r:id="rId4"/>
              </a:rPr>
              <a:t>видеоклип</a:t>
            </a:r>
            <a:r>
              <a:rPr dirty="0">
                <a:hlinkClick r:id="rId4"/>
              </a:rPr>
              <a:t> с </a:t>
            </a:r>
            <a:r>
              <a:rPr dirty="0" err="1">
                <a:hlinkClick r:id="rId4"/>
              </a:rPr>
              <a:t>уроци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98" y="6286216"/>
            <a:ext cx="11471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sz="1300" dirty="0" err="1"/>
              <a:t>Ако</a:t>
            </a:r>
            <a:r>
              <a:rPr sz="1300" dirty="0"/>
              <a:t> </a:t>
            </a:r>
            <a:r>
              <a:rPr sz="1300" dirty="0" err="1"/>
              <a:t>сте</a:t>
            </a:r>
            <a:r>
              <a:rPr sz="1300" dirty="0"/>
              <a:t> </a:t>
            </a:r>
            <a:r>
              <a:rPr sz="1300" dirty="0" err="1"/>
              <a:t>следвали</a:t>
            </a:r>
            <a:r>
              <a:rPr sz="1300" dirty="0"/>
              <a:t> </a:t>
            </a:r>
            <a:r>
              <a:rPr sz="1300" dirty="0" err="1"/>
              <a:t>всички</a:t>
            </a:r>
            <a:r>
              <a:rPr sz="1300" dirty="0"/>
              <a:t> </a:t>
            </a:r>
            <a:r>
              <a:rPr sz="1300" dirty="0" err="1"/>
              <a:t>стъпки</a:t>
            </a:r>
            <a:r>
              <a:rPr lang="bg-BG" sz="1300" dirty="0"/>
              <a:t> дотук</a:t>
            </a:r>
            <a:r>
              <a:rPr sz="1300" dirty="0"/>
              <a:t> и </a:t>
            </a:r>
            <a:r>
              <a:rPr sz="1300" dirty="0" err="1"/>
              <a:t>не</a:t>
            </a:r>
            <a:r>
              <a:rPr sz="1300" dirty="0"/>
              <a:t> </a:t>
            </a:r>
            <a:r>
              <a:rPr sz="1300" dirty="0" err="1"/>
              <a:t>сте</a:t>
            </a:r>
            <a:r>
              <a:rPr sz="1300" dirty="0"/>
              <a:t> </a:t>
            </a:r>
            <a:r>
              <a:rPr sz="1300" dirty="0" err="1"/>
              <a:t>успели</a:t>
            </a:r>
            <a:r>
              <a:rPr sz="1300" dirty="0"/>
              <a:t> </a:t>
            </a:r>
            <a:r>
              <a:rPr sz="1300" dirty="0" err="1"/>
              <a:t>да</a:t>
            </a:r>
            <a:r>
              <a:rPr sz="1300" dirty="0"/>
              <a:t> </a:t>
            </a:r>
            <a:r>
              <a:rPr sz="1300" dirty="0" err="1"/>
              <a:t>създадете</a:t>
            </a:r>
            <a:r>
              <a:rPr sz="1300" dirty="0"/>
              <a:t> </a:t>
            </a:r>
            <a:r>
              <a:rPr sz="1300" dirty="0" err="1"/>
              <a:t>двуфакторната</a:t>
            </a:r>
            <a:r>
              <a:rPr sz="1300" dirty="0"/>
              <a:t> </a:t>
            </a:r>
            <a:r>
              <a:rPr sz="1300" dirty="0" err="1"/>
              <a:t>автентификация</a:t>
            </a:r>
            <a:r>
              <a:rPr sz="1300" dirty="0"/>
              <a:t>, </a:t>
            </a:r>
            <a:r>
              <a:rPr sz="1300" dirty="0" err="1"/>
              <a:t>моля</a:t>
            </a:r>
            <a:r>
              <a:rPr sz="1300" dirty="0"/>
              <a:t>, </a:t>
            </a:r>
            <a:r>
              <a:rPr sz="1300" dirty="0" err="1">
                <a:hlinkClick r:id="rId5"/>
              </a:rPr>
              <a:t>свържете</a:t>
            </a:r>
            <a:r>
              <a:rPr sz="1300" dirty="0">
                <a:hlinkClick r:id="rId5"/>
              </a:rPr>
              <a:t> </a:t>
            </a:r>
            <a:r>
              <a:rPr sz="1300" dirty="0" err="1">
                <a:hlinkClick r:id="rId5"/>
              </a:rPr>
              <a:t>се</a:t>
            </a:r>
            <a:r>
              <a:rPr sz="1300" dirty="0">
                <a:hlinkClick r:id="rId5"/>
              </a:rPr>
              <a:t> с </a:t>
            </a:r>
            <a:r>
              <a:rPr sz="1300" dirty="0"/>
              <a:t>EU Login External Support </a:t>
            </a:r>
          </a:p>
          <a:p>
            <a:pPr>
              <a:defRPr sz="1400" b="1"/>
            </a:pPr>
            <a:r>
              <a:rPr sz="1300" dirty="0"/>
              <a:t>(</a:t>
            </a:r>
            <a:r>
              <a:rPr sz="1300" dirty="0" err="1"/>
              <a:t>Работно</a:t>
            </a:r>
            <a:r>
              <a:rPr sz="1300" dirty="0"/>
              <a:t> </a:t>
            </a:r>
            <a:r>
              <a:rPr sz="1300" dirty="0" err="1"/>
              <a:t>време</a:t>
            </a:r>
            <a:r>
              <a:rPr sz="1300" dirty="0"/>
              <a:t> на ЕК: </a:t>
            </a:r>
            <a:r>
              <a:rPr lang="bg-BG" sz="1300" dirty="0"/>
              <a:t>0</a:t>
            </a:r>
            <a:r>
              <a:rPr sz="1300" dirty="0"/>
              <a:t>8</a:t>
            </a:r>
            <a:r>
              <a:rPr lang="bg-BG" sz="1300" dirty="0"/>
              <a:t>.00-17.00</a:t>
            </a:r>
            <a:r>
              <a:rPr sz="1300" dirty="0"/>
              <a:t>ч.</a:t>
            </a:r>
            <a:r>
              <a:rPr lang="bg-BG" sz="1300" dirty="0"/>
              <a:t>, Ц</a:t>
            </a:r>
            <a:r>
              <a:rPr sz="1300" dirty="0" err="1"/>
              <a:t>ентралноевропейско</a:t>
            </a:r>
            <a:r>
              <a:rPr sz="1300" dirty="0"/>
              <a:t> </a:t>
            </a:r>
            <a:r>
              <a:rPr sz="1300" dirty="0" err="1"/>
              <a:t>време</a:t>
            </a:r>
            <a:r>
              <a:rPr sz="1300"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 err="1"/>
              <a:t>Благодарим</a:t>
            </a:r>
            <a:r>
              <a:rPr dirty="0"/>
              <a:t> </a:t>
            </a:r>
            <a:r>
              <a:rPr dirty="0" err="1"/>
              <a:t>Ви</a:t>
            </a:r>
            <a:r>
              <a:rPr lang="bg-BG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Преди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започнете</a:t>
            </a:r>
            <a:r>
              <a:rPr dirty="0"/>
              <a:t>, </a:t>
            </a:r>
            <a:r>
              <a:rPr lang="bg-BG" dirty="0"/>
              <a:t>ще Ви представим накратко </a:t>
            </a:r>
            <a:r>
              <a:rPr dirty="0"/>
              <a:t> </a:t>
            </a:r>
            <a:r>
              <a:rPr dirty="0" err="1"/>
              <a:t>разликата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b="1" dirty="0" err="1"/>
              <a:t>Европас</a:t>
            </a:r>
            <a:r>
              <a:rPr dirty="0"/>
              <a:t> и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 err="1"/>
              <a:t>Европас</a:t>
            </a:r>
            <a:r>
              <a:rPr b="1" dirty="0"/>
              <a:t> </a:t>
            </a:r>
            <a:r>
              <a:rPr dirty="0"/>
              <a:t>е</a:t>
            </a:r>
            <a:r>
              <a:rPr lang="ru-RU" dirty="0"/>
              <a:t> инструмент за управление на Вашата кариера и образование</a:t>
            </a:r>
            <a:r>
              <a:rPr dirty="0"/>
              <a:t>. </a:t>
            </a:r>
            <a:r>
              <a:rPr dirty="0" err="1"/>
              <a:t>Научете</a:t>
            </a:r>
            <a:r>
              <a:rPr dirty="0"/>
              <a:t> </a:t>
            </a:r>
            <a:r>
              <a:rPr dirty="0" err="1"/>
              <a:t>повече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Европас</a:t>
            </a:r>
            <a:r>
              <a:rPr dirty="0"/>
              <a:t> </a:t>
            </a:r>
            <a:r>
              <a:rPr lang="bg-BG" dirty="0"/>
              <a:t>на следния линк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е </a:t>
            </a:r>
            <a:r>
              <a:rPr dirty="0" err="1"/>
              <a:t>сигурният</a:t>
            </a:r>
            <a:r>
              <a:rPr dirty="0"/>
              <a:t> </a:t>
            </a:r>
            <a:r>
              <a:rPr dirty="0" err="1"/>
              <a:t>начин</a:t>
            </a:r>
            <a:r>
              <a:rPr lang="en-US" dirty="0"/>
              <a:t>, </a:t>
            </a:r>
            <a:r>
              <a:rPr lang="bg-BG" dirty="0"/>
              <a:t>чрез който </a:t>
            </a:r>
            <a:r>
              <a:rPr dirty="0" err="1"/>
              <a:t>Европейската</a:t>
            </a:r>
            <a:r>
              <a:rPr dirty="0"/>
              <a:t> </a:t>
            </a:r>
            <a:r>
              <a:rPr dirty="0" err="1"/>
              <a:t>комисия</a:t>
            </a:r>
            <a:r>
              <a:rPr lang="bg-BG" dirty="0"/>
              <a:t> успява да влезе</a:t>
            </a:r>
            <a:r>
              <a:rPr dirty="0"/>
              <a:t> в </a:t>
            </a:r>
            <a:r>
              <a:rPr dirty="0" err="1"/>
              <a:t>Европас</a:t>
            </a:r>
            <a:r>
              <a:rPr lang="bg-BG" dirty="0"/>
              <a:t> и в </a:t>
            </a:r>
            <a:r>
              <a:rPr dirty="0" err="1"/>
              <a:t>други</a:t>
            </a:r>
            <a:r>
              <a:rPr dirty="0"/>
              <a:t> </a:t>
            </a:r>
            <a:r>
              <a:rPr lang="bg-BG" dirty="0"/>
              <a:t>услуги</a:t>
            </a:r>
            <a:r>
              <a:rPr dirty="0"/>
              <a:t> на ЕС. </a:t>
            </a:r>
            <a:r>
              <a:rPr dirty="0" err="1">
                <a:hlinkClick r:id="rId3"/>
              </a:rPr>
              <a:t>Тук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научите</a:t>
            </a:r>
            <a:r>
              <a:rPr dirty="0"/>
              <a:t> </a:t>
            </a:r>
            <a:r>
              <a:rPr dirty="0" err="1"/>
              <a:t>повече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lang="en-US" dirty="0"/>
              <a:t>EU login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89298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 </a:t>
            </a:r>
            <a:r>
              <a:rPr dirty="0" err="1"/>
              <a:t>Ако</a:t>
            </a:r>
            <a:r>
              <a:rPr dirty="0"/>
              <a:t> </a:t>
            </a:r>
            <a:r>
              <a:rPr dirty="0" err="1"/>
              <a:t>вече</a:t>
            </a:r>
            <a:r>
              <a:rPr dirty="0"/>
              <a:t> </a:t>
            </a:r>
            <a:r>
              <a:rPr dirty="0" err="1"/>
              <a:t>имате</a:t>
            </a:r>
            <a:r>
              <a:rPr dirty="0"/>
              <a:t> </a:t>
            </a:r>
            <a:r>
              <a:rPr dirty="0" err="1"/>
              <a:t>профил</a:t>
            </a:r>
            <a:r>
              <a:rPr dirty="0"/>
              <a:t> в </a:t>
            </a:r>
            <a:r>
              <a:rPr dirty="0" err="1"/>
              <a:t>Европас</a:t>
            </a:r>
            <a:r>
              <a:rPr dirty="0"/>
              <a:t> и/</a:t>
            </a:r>
            <a:r>
              <a:rPr dirty="0" err="1"/>
              <a:t>или</a:t>
            </a:r>
            <a:r>
              <a:rPr dirty="0"/>
              <a:t> в EU Login, </a:t>
            </a:r>
            <a:r>
              <a:rPr dirty="0" err="1"/>
              <a:t>преминете</a:t>
            </a:r>
            <a:r>
              <a:rPr dirty="0"/>
              <a:t> </a:t>
            </a:r>
            <a:r>
              <a:rPr dirty="0" err="1"/>
              <a:t>направо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lang="bg-BG" dirty="0" err="1"/>
              <a:t>С</a:t>
            </a:r>
            <a:r>
              <a:rPr dirty="0" err="1"/>
              <a:t>тъпка</a:t>
            </a:r>
            <a:r>
              <a:rPr dirty="0"/>
              <a:t> 2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Създаване на профил в EU Login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5347080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Създаване</a:t>
            </a:r>
            <a:r>
              <a:rPr dirty="0"/>
              <a:t> на</a:t>
            </a:r>
            <a:r>
              <a:rPr lang="en-US" dirty="0"/>
              <a:t> </a:t>
            </a:r>
            <a:r>
              <a:rPr dirty="0"/>
              <a:t>EU Login</a:t>
            </a:r>
            <a:r>
              <a:rPr b="1" dirty="0"/>
              <a:t> </a:t>
            </a:r>
            <a:r>
              <a:rPr lang="bg-BG" dirty="0"/>
              <a:t>профил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Ако</a:t>
            </a:r>
            <a:r>
              <a:rPr dirty="0"/>
              <a:t> </a:t>
            </a:r>
            <a:r>
              <a:rPr dirty="0" err="1"/>
              <a:t>вече</a:t>
            </a:r>
            <a:r>
              <a:rPr dirty="0"/>
              <a:t> </a:t>
            </a:r>
            <a:r>
              <a:rPr dirty="0" err="1"/>
              <a:t>имате</a:t>
            </a:r>
            <a:r>
              <a:rPr dirty="0"/>
              <a:t> </a:t>
            </a:r>
            <a:r>
              <a:rPr dirty="0" err="1"/>
              <a:t>профил</a:t>
            </a:r>
            <a:r>
              <a:rPr dirty="0"/>
              <a:t> в </a:t>
            </a:r>
            <a:r>
              <a:rPr dirty="0" err="1"/>
              <a:t>Европас</a:t>
            </a:r>
            <a:r>
              <a:rPr dirty="0"/>
              <a:t> и/</a:t>
            </a:r>
            <a:r>
              <a:rPr dirty="0" err="1"/>
              <a:t>или</a:t>
            </a:r>
            <a:r>
              <a:rPr lang="en-US" dirty="0"/>
              <a:t> </a:t>
            </a:r>
            <a:r>
              <a:rPr dirty="0"/>
              <a:t>в EU Login, </a:t>
            </a:r>
            <a:r>
              <a:rPr dirty="0" err="1"/>
              <a:t>преминете</a:t>
            </a:r>
            <a:r>
              <a:rPr dirty="0"/>
              <a:t> </a:t>
            </a:r>
            <a:r>
              <a:rPr dirty="0" err="1"/>
              <a:t>направо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lang="bg-BG" dirty="0" err="1"/>
              <a:t>С</a:t>
            </a:r>
            <a:r>
              <a:rPr dirty="0" err="1"/>
              <a:t>тъпка</a:t>
            </a:r>
            <a:r>
              <a:rPr dirty="0"/>
              <a:t> 2)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Добавяне</a:t>
            </a:r>
            <a:r>
              <a:rPr dirty="0"/>
              <a:t> на </a:t>
            </a:r>
            <a:r>
              <a:rPr dirty="0" err="1"/>
              <a:t>двуфакторен</a:t>
            </a:r>
            <a:r>
              <a:rPr dirty="0"/>
              <a:t> </a:t>
            </a:r>
            <a:r>
              <a:rPr dirty="0" err="1"/>
              <a:t>метод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автентификация</a:t>
            </a:r>
            <a:r>
              <a:rPr dirty="0"/>
              <a:t> (2FA)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9234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 err="1"/>
              <a:t>Какво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направите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sz="3000" dirty="0" err="1"/>
              <a:t>Стъпка</a:t>
            </a:r>
            <a:r>
              <a:rPr sz="3000" dirty="0"/>
              <a:t>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sz="3000" dirty="0" err="1"/>
              <a:t>Стъпка</a:t>
            </a:r>
            <a:r>
              <a:rPr sz="3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Създаване на профил в EU Login за достъп до Европас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285750" indent="-285750">
              <a:defRPr sz="2000"/>
            </a:pP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lang="bg-BG" dirty="0"/>
              <a:t> </a:t>
            </a:r>
            <a:r>
              <a:rPr lang="ru-RU" sz="2000" dirty="0"/>
              <a:t>получите достъп до страницата за създаване на </a:t>
            </a:r>
            <a:r>
              <a:rPr lang="fr-FR" sz="2000" b="1" dirty="0"/>
              <a:t>EU Login </a:t>
            </a:r>
            <a:r>
              <a:rPr lang="ru-RU" sz="2000" dirty="0"/>
              <a:t>профил от началната страница на Europass („Вход в Europass“) или като кликнете върху „</a:t>
            </a:r>
            <a:r>
              <a:rPr lang="ru-RU" sz="2000" b="1" dirty="0"/>
              <a:t>Регистрация“</a:t>
            </a:r>
            <a:r>
              <a:rPr lang="ru-RU" sz="2000" dirty="0"/>
              <a:t>,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създадете</a:t>
            </a:r>
            <a:r>
              <a:rPr dirty="0"/>
              <a:t> </a:t>
            </a:r>
            <a:r>
              <a:rPr dirty="0" err="1"/>
              <a:t>профил</a:t>
            </a:r>
            <a:r>
              <a:rPr dirty="0"/>
              <a:t>, </a:t>
            </a:r>
            <a:r>
              <a:rPr dirty="0" err="1"/>
              <a:t>автобиография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lang="bg-BG" dirty="0"/>
              <a:t>мотивационно</a:t>
            </a:r>
            <a:r>
              <a:rPr dirty="0"/>
              <a:t> </a:t>
            </a:r>
            <a:r>
              <a:rPr dirty="0" err="1"/>
              <a:t>писмо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Когато</a:t>
            </a:r>
            <a:r>
              <a:rPr dirty="0"/>
              <a:t> </a:t>
            </a:r>
            <a:r>
              <a:rPr lang="bg-BG" dirty="0"/>
              <a:t>достигнете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страницата</a:t>
            </a:r>
            <a:r>
              <a:rPr dirty="0"/>
              <a:t> на EU Login,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b="1" dirty="0" err="1"/>
              <a:t>Създаване</a:t>
            </a:r>
            <a:r>
              <a:rPr b="1" dirty="0"/>
              <a:t> на </a:t>
            </a:r>
            <a:r>
              <a:rPr b="1" dirty="0" err="1"/>
              <a:t>профил</a:t>
            </a:r>
            <a:r>
              <a:rPr b="1" dirty="0"/>
              <a:t>“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lang="bg-BG" dirty="0">
                <a:latin typeface="Arial"/>
                <a:ea typeface="Open Sans Light"/>
                <a:cs typeface="Arial"/>
              </a:rPr>
              <a:t>М</a:t>
            </a:r>
            <a:r>
              <a:rPr dirty="0" err="1">
                <a:latin typeface="Arial"/>
                <a:ea typeface="Open Sans Light"/>
                <a:cs typeface="Arial"/>
              </a:rPr>
              <a:t>оже</a:t>
            </a:r>
            <a:r>
              <a:rPr lang="bg-BG"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директно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да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създадете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lang="fr-FR" dirty="0">
                <a:latin typeface="Arial"/>
                <a:ea typeface="Open Sans Light"/>
                <a:cs typeface="Arial"/>
              </a:rPr>
              <a:t>EU Login</a:t>
            </a:r>
            <a:r>
              <a:rPr lang="bg-BG"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профил</a:t>
            </a:r>
            <a:r>
              <a:rPr lang="bg-BG" dirty="0">
                <a:latin typeface="Arial"/>
                <a:ea typeface="Open Sans Light"/>
                <a:cs typeface="Arial"/>
              </a:rPr>
              <a:t> от следния линк</a:t>
            </a:r>
            <a:r>
              <a:rPr dirty="0">
                <a:latin typeface="Arial"/>
                <a:ea typeface="Open Sans Light"/>
                <a:cs typeface="Arial"/>
              </a:rPr>
              <a:t>: </a:t>
            </a:r>
            <a:r>
              <a:rPr lang="en-US" dirty="0">
                <a:latin typeface="Arial"/>
                <a:ea typeface="Open Sans Light"/>
                <a:cs typeface="Arial"/>
                <a:hlinkClick r:id="rId3"/>
              </a:rPr>
              <a:t>https://webgate.ec.europa.eu/cas/</a:t>
            </a:r>
            <a:r>
              <a:rPr lang="en-US" dirty="0">
                <a:latin typeface="Arial"/>
                <a:ea typeface="Open Sans Light"/>
                <a:cs typeface="Arial"/>
              </a:rPr>
              <a:t> .</a:t>
            </a:r>
            <a:endParaRPr sz="2000" i="0" dirty="0">
              <a:latin typeface="Arial"/>
              <a:ea typeface="Open Sans Light"/>
              <a:cs typeface="Arial"/>
            </a:endParaRPr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Създаване на профил в EU Login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g-BG" sz="1400" dirty="0" err="1"/>
              <a:t>С</a:t>
            </a:r>
            <a:r>
              <a:rPr sz="1400" dirty="0" err="1"/>
              <a:t>тъпка</a:t>
            </a:r>
            <a:r>
              <a:rPr sz="1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indent="-285750">
              <a:defRPr sz="2600"/>
            </a:pPr>
            <a:r>
              <a:rPr dirty="0" err="1"/>
              <a:t>Попълнете</a:t>
            </a:r>
            <a:r>
              <a:rPr dirty="0"/>
              <a:t> </a:t>
            </a:r>
            <a:r>
              <a:rPr dirty="0" err="1"/>
              <a:t>предоставения</a:t>
            </a:r>
            <a:r>
              <a:rPr dirty="0"/>
              <a:t> </a:t>
            </a:r>
            <a:r>
              <a:rPr dirty="0" err="1"/>
              <a:t>формуляр</a:t>
            </a:r>
            <a:r>
              <a:rPr dirty="0"/>
              <a:t> с </a:t>
            </a:r>
            <a:r>
              <a:rPr lang="bg-BG" dirty="0"/>
              <a:t>необходимата</a:t>
            </a:r>
            <a:r>
              <a:rPr dirty="0"/>
              <a:t> </a:t>
            </a:r>
            <a:r>
              <a:rPr dirty="0" err="1"/>
              <a:t>информация</a:t>
            </a:r>
            <a:endParaRPr dirty="0"/>
          </a:p>
          <a:p>
            <a:pPr marL="742950" lvl="1" indent="-285750">
              <a:defRPr sz="2600"/>
            </a:pPr>
            <a:r>
              <a:rPr lang="bg-BG" dirty="0"/>
              <a:t>Име и фамилия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Имейл</a:t>
            </a:r>
            <a:r>
              <a:rPr dirty="0"/>
              <a:t> и </a:t>
            </a:r>
            <a:r>
              <a:rPr dirty="0" err="1"/>
              <a:t>потвърждение</a:t>
            </a:r>
            <a:r>
              <a:rPr dirty="0"/>
              <a:t> на </a:t>
            </a:r>
            <a:r>
              <a:rPr dirty="0" err="1"/>
              <a:t>същия</a:t>
            </a:r>
            <a:r>
              <a:rPr dirty="0"/>
              <a:t> </a:t>
            </a:r>
            <a:r>
              <a:rPr dirty="0" err="1"/>
              <a:t>електронен</a:t>
            </a:r>
            <a:r>
              <a:rPr dirty="0"/>
              <a:t> </a:t>
            </a:r>
            <a:r>
              <a:rPr dirty="0" err="1"/>
              <a:t>адрес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Езикът</a:t>
            </a:r>
            <a:r>
              <a:rPr dirty="0"/>
              <a:t>, на </a:t>
            </a:r>
            <a:r>
              <a:rPr dirty="0" err="1"/>
              <a:t>който</a:t>
            </a:r>
            <a:r>
              <a:rPr dirty="0"/>
              <a:t> </a:t>
            </a:r>
            <a:r>
              <a:rPr dirty="0" err="1"/>
              <a:t>желаете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получите</a:t>
            </a:r>
            <a:r>
              <a:rPr lang="bg-BG" dirty="0"/>
              <a:t> имейл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Ако</a:t>
            </a:r>
            <a:r>
              <a:rPr dirty="0"/>
              <a:t> е </a:t>
            </a:r>
            <a:r>
              <a:rPr dirty="0" err="1"/>
              <a:t>необходимо</a:t>
            </a:r>
            <a:r>
              <a:rPr dirty="0"/>
              <a:t>, </a:t>
            </a:r>
            <a:r>
              <a:rPr dirty="0" err="1"/>
              <a:t>въведете</a:t>
            </a:r>
            <a:r>
              <a:rPr dirty="0"/>
              <a:t> </a:t>
            </a:r>
            <a:r>
              <a:rPr dirty="0" err="1"/>
              <a:t>кода</a:t>
            </a:r>
            <a:r>
              <a:rPr dirty="0"/>
              <a:t> на </a:t>
            </a:r>
            <a:r>
              <a:rPr dirty="0" err="1"/>
              <a:t>буквите</a:t>
            </a:r>
            <a:r>
              <a:rPr dirty="0"/>
              <a:t> и </a:t>
            </a:r>
            <a:r>
              <a:rPr dirty="0" err="1"/>
              <a:t>цифрите</a:t>
            </a:r>
            <a:r>
              <a:rPr dirty="0"/>
              <a:t>, </a:t>
            </a:r>
            <a:r>
              <a:rPr dirty="0" err="1"/>
              <a:t>който</a:t>
            </a:r>
            <a:r>
              <a:rPr dirty="0"/>
              <a:t> </a:t>
            </a:r>
            <a:r>
              <a:rPr lang="bg-BG" dirty="0"/>
              <a:t>виждате </a:t>
            </a:r>
            <a:r>
              <a:rPr dirty="0"/>
              <a:t>на </a:t>
            </a:r>
            <a:r>
              <a:rPr dirty="0" err="1"/>
              <a:t>снимката</a:t>
            </a:r>
            <a:r>
              <a:rPr dirty="0"/>
              <a:t> (</a:t>
            </a:r>
            <a:r>
              <a:rPr dirty="0" err="1"/>
              <a:t>ако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lang="bg-BG" dirty="0"/>
              <a:t>разчитате </a:t>
            </a:r>
            <a:r>
              <a:rPr dirty="0" err="1"/>
              <a:t>кода</a:t>
            </a:r>
            <a:r>
              <a:rPr dirty="0"/>
              <a:t>,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бутона</a:t>
            </a:r>
            <a:r>
              <a:rPr dirty="0"/>
              <a:t> с </a:t>
            </a:r>
            <a:r>
              <a:rPr dirty="0" err="1"/>
              <a:t>две</a:t>
            </a:r>
            <a:r>
              <a:rPr lang="bg-BG" dirty="0"/>
              <a:t>те</a:t>
            </a:r>
            <a:r>
              <a:rPr dirty="0"/>
              <a:t> </a:t>
            </a:r>
            <a:r>
              <a:rPr dirty="0" err="1"/>
              <a:t>стрелки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генерирате</a:t>
            </a:r>
            <a:r>
              <a:rPr dirty="0"/>
              <a:t> </a:t>
            </a:r>
            <a:r>
              <a:rPr dirty="0" err="1"/>
              <a:t>нов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Потвърждението</a:t>
            </a:r>
            <a:r>
              <a:rPr dirty="0"/>
              <a:t> на </a:t>
            </a:r>
            <a:r>
              <a:rPr dirty="0" err="1"/>
              <a:t>Вашата</a:t>
            </a:r>
            <a:r>
              <a:rPr dirty="0"/>
              <a:t> </a:t>
            </a: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ще</a:t>
            </a:r>
            <a:r>
              <a:rPr dirty="0"/>
              <a:t> </a:t>
            </a:r>
            <a:r>
              <a:rPr dirty="0" err="1"/>
              <a:t>бъде</a:t>
            </a:r>
            <a:r>
              <a:rPr dirty="0"/>
              <a:t> </a:t>
            </a:r>
            <a:r>
              <a:rPr dirty="0" err="1"/>
              <a:t>изпратено</a:t>
            </a:r>
            <a:r>
              <a:rPr dirty="0"/>
              <a:t> на </a:t>
            </a:r>
            <a:r>
              <a:rPr dirty="0" err="1"/>
              <a:t>електронния</a:t>
            </a:r>
            <a:r>
              <a:rPr dirty="0"/>
              <a:t> </a:t>
            </a:r>
            <a:r>
              <a:rPr dirty="0" err="1"/>
              <a:t>адрес</a:t>
            </a:r>
            <a:r>
              <a:rPr dirty="0"/>
              <a:t>, </a:t>
            </a:r>
            <a:r>
              <a:rPr dirty="0" err="1"/>
              <a:t>който</a:t>
            </a:r>
            <a:r>
              <a:rPr dirty="0"/>
              <a:t> </a:t>
            </a:r>
            <a:r>
              <a:rPr dirty="0" err="1"/>
              <a:t>сте</a:t>
            </a:r>
            <a:r>
              <a:rPr dirty="0"/>
              <a:t> </a:t>
            </a:r>
            <a:r>
              <a:rPr dirty="0" err="1"/>
              <a:t>посочили</a:t>
            </a:r>
            <a:r>
              <a:rPr dirty="0"/>
              <a:t> </a:t>
            </a:r>
            <a:r>
              <a:rPr dirty="0" err="1"/>
              <a:t>тук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Проверете</a:t>
            </a:r>
            <a:r>
              <a:rPr dirty="0"/>
              <a:t> </a:t>
            </a:r>
            <a:r>
              <a:rPr dirty="0" err="1"/>
              <a:t>декларацията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поверителност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lang="bg-BG" b="1" dirty="0"/>
              <a:t> </a:t>
            </a:r>
            <a:r>
              <a:rPr lang="bg-BG" sz="2600" b="1" dirty="0"/>
              <a:t>„</a:t>
            </a:r>
            <a:r>
              <a:rPr sz="2600" b="1" dirty="0" err="1"/>
              <a:t>Създаване</a:t>
            </a:r>
            <a:r>
              <a:rPr sz="2600" b="1" dirty="0"/>
              <a:t> на</a:t>
            </a:r>
            <a:r>
              <a:rPr lang="bg-BG" sz="2600" b="1" dirty="0"/>
              <a:t> </a:t>
            </a:r>
            <a:r>
              <a:rPr sz="2600" b="1" dirty="0" err="1"/>
              <a:t>профил</a:t>
            </a:r>
            <a:r>
              <a:rPr lang="bg-BG" sz="2600" b="1" dirty="0"/>
              <a:t>“</a:t>
            </a:r>
            <a:r>
              <a:rPr dirty="0"/>
              <a:t>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Създаване на профил в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641432" y="4928135"/>
            <a:ext cx="2472830" cy="95059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6208295" y="5553777"/>
            <a:ext cx="2905967" cy="88569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465389" y="4589253"/>
            <a:ext cx="602479" cy="17253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Ще</a:t>
            </a:r>
            <a:r>
              <a:rPr dirty="0"/>
              <a:t> </a:t>
            </a:r>
            <a:r>
              <a:rPr dirty="0" err="1"/>
              <a:t>получите</a:t>
            </a:r>
            <a:r>
              <a:rPr dirty="0"/>
              <a:t> </a:t>
            </a:r>
            <a:r>
              <a:rPr lang="bg-BG" dirty="0"/>
              <a:t>имейл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потвърдите</a:t>
            </a:r>
            <a:r>
              <a:rPr dirty="0"/>
              <a:t>, </a:t>
            </a:r>
            <a:r>
              <a:rPr dirty="0" err="1"/>
              <a:t>че</a:t>
            </a:r>
            <a:r>
              <a:rPr dirty="0"/>
              <a:t> </a:t>
            </a:r>
            <a:r>
              <a:rPr dirty="0" err="1"/>
              <a:t>имате</a:t>
            </a:r>
            <a:r>
              <a:rPr dirty="0"/>
              <a:t> </a:t>
            </a:r>
            <a:r>
              <a:rPr dirty="0" err="1"/>
              <a:t>достъп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lang="bg-BG" dirty="0"/>
              <a:t>този профил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ако нямате такъв в рамките на 10-15 минути, </a:t>
            </a:r>
            <a:r>
              <a:rPr dirty="0" err="1">
                <a:solidFill>
                  <a:schemeClr val="tx1"/>
                </a:solidFill>
              </a:rPr>
              <a:t>проверете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z="2100" dirty="0" err="1">
                <a:solidFill>
                  <a:schemeClr val="tx1"/>
                </a:solidFill>
              </a:rPr>
              <a:t>папк</a:t>
            </a:r>
            <a:r>
              <a:rPr lang="bg-BG" sz="2100" dirty="0" err="1">
                <a:solidFill>
                  <a:schemeClr val="tx1"/>
                </a:solidFill>
              </a:rPr>
              <a:t>ите</a:t>
            </a:r>
            <a:r>
              <a:rPr sz="2100" dirty="0">
                <a:solidFill>
                  <a:schemeClr val="tx1"/>
                </a:solidFill>
              </a:rPr>
              <a:t> </a:t>
            </a:r>
            <a:r>
              <a:rPr lang="bg-BG" sz="2100" dirty="0">
                <a:solidFill>
                  <a:schemeClr val="tx1"/>
                </a:solidFill>
              </a:rPr>
              <a:t>„</a:t>
            </a:r>
            <a:r>
              <a:rPr sz="2100" dirty="0" err="1">
                <a:solidFill>
                  <a:schemeClr val="tx1"/>
                </a:solidFill>
              </a:rPr>
              <a:t>спам</a:t>
            </a:r>
            <a:r>
              <a:rPr lang="bg-BG" sz="2100" dirty="0">
                <a:solidFill>
                  <a:schemeClr val="tx1"/>
                </a:solidFill>
              </a:rPr>
              <a:t>“</a:t>
            </a:r>
            <a:r>
              <a:rPr sz="2100" dirty="0">
                <a:solidFill>
                  <a:schemeClr val="tx1"/>
                </a:solidFill>
              </a:rPr>
              <a:t> </a:t>
            </a:r>
            <a:r>
              <a:rPr sz="2100" dirty="0" err="1">
                <a:solidFill>
                  <a:schemeClr val="tx1"/>
                </a:solidFill>
              </a:rPr>
              <a:t>или</a:t>
            </a:r>
            <a:r>
              <a:rPr sz="2100" dirty="0">
                <a:solidFill>
                  <a:schemeClr val="tx1"/>
                </a:solidFill>
              </a:rPr>
              <a:t> </a:t>
            </a:r>
            <a:r>
              <a:rPr lang="bg-BG" sz="2000" dirty="0">
                <a:solidFill>
                  <a:schemeClr val="tx1"/>
                </a:solidFill>
              </a:rPr>
              <a:t>„</a:t>
            </a: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dirty="0">
                <a:solidFill>
                  <a:schemeClr val="tx1"/>
                </a:solidFill>
              </a:rPr>
              <a:t>unk</a:t>
            </a:r>
            <a:r>
              <a:rPr lang="bg-BG" sz="2000" dirty="0">
                <a:solidFill>
                  <a:schemeClr val="tx1"/>
                </a:solidFill>
              </a:rPr>
              <a:t>“)</a:t>
            </a:r>
            <a:r>
              <a:rPr dirty="0">
                <a:solidFill>
                  <a:schemeClr val="tx1"/>
                </a:solidFill>
              </a:rPr>
              <a:t> 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Ако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не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сте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получили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lang="bg-BG" dirty="0">
                <a:solidFill>
                  <a:srgbClr val="C65094"/>
                </a:solidFill>
              </a:rPr>
              <a:t>имейл до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минути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solidFill>
                  <a:srgbClr val="C65094"/>
                </a:solidFill>
              </a:rPr>
              <a:t>моля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свържете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се</a:t>
            </a:r>
            <a:r>
              <a:rPr dirty="0">
                <a:hlinkClick r:id="rId3"/>
              </a:rPr>
              <a:t> с EU Login External Support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Моля</a:t>
            </a:r>
            <a:r>
              <a:rPr dirty="0"/>
              <a:t>, </a:t>
            </a:r>
            <a:r>
              <a:rPr dirty="0" err="1"/>
              <a:t>имайте</a:t>
            </a:r>
            <a:r>
              <a:rPr dirty="0"/>
              <a:t> </a:t>
            </a:r>
            <a:r>
              <a:rPr dirty="0" err="1"/>
              <a:t>предвид</a:t>
            </a:r>
            <a:r>
              <a:rPr dirty="0"/>
              <a:t>, </a:t>
            </a:r>
            <a:r>
              <a:rPr dirty="0" err="1"/>
              <a:t>че</a:t>
            </a:r>
            <a:r>
              <a:rPr lang="bg-BG" dirty="0"/>
              <a:t> </a:t>
            </a:r>
            <a:r>
              <a:rPr lang="ru-RU" dirty="0"/>
              <a:t>получаването на имейла може да отнеме между 2 и 10 минути.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Следвайте</a:t>
            </a:r>
            <a:r>
              <a:rPr dirty="0"/>
              <a:t> </a:t>
            </a:r>
            <a:r>
              <a:rPr dirty="0" err="1"/>
              <a:t>инструкциите</a:t>
            </a:r>
            <a:r>
              <a:rPr lang="bg-BG" dirty="0"/>
              <a:t>, посочени </a:t>
            </a:r>
            <a:r>
              <a:rPr dirty="0"/>
              <a:t>в </a:t>
            </a:r>
            <a:r>
              <a:rPr lang="bg-BG" dirty="0"/>
              <a:t>имейла, </a:t>
            </a:r>
            <a:r>
              <a:rPr dirty="0"/>
              <a:t>и </a:t>
            </a:r>
            <a:r>
              <a:rPr lang="bg-BG" dirty="0"/>
              <a:t>кликнете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връзката</a:t>
            </a:r>
            <a:r>
              <a:rPr dirty="0"/>
              <a:t>, </a:t>
            </a:r>
            <a:r>
              <a:rPr dirty="0" err="1"/>
              <a:t>която</a:t>
            </a:r>
            <a:r>
              <a:rPr dirty="0"/>
              <a:t> </a:t>
            </a:r>
            <a:r>
              <a:rPr dirty="0" err="1"/>
              <a:t>сте</a:t>
            </a:r>
            <a:r>
              <a:rPr dirty="0"/>
              <a:t> </a:t>
            </a:r>
            <a:r>
              <a:rPr dirty="0" err="1"/>
              <a:t>получили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Създаване на профил в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bg-BG" dirty="0"/>
              <a:t>Моля, </a:t>
            </a:r>
            <a:r>
              <a:rPr dirty="0" err="1"/>
              <a:t>изберете</a:t>
            </a:r>
            <a:r>
              <a:rPr b="1" dirty="0"/>
              <a:t> </a:t>
            </a:r>
            <a:r>
              <a:rPr b="1" dirty="0" err="1"/>
              <a:t>парола</a:t>
            </a:r>
            <a:r>
              <a:rPr b="1" dirty="0"/>
              <a:t> </a:t>
            </a:r>
            <a:r>
              <a:rPr dirty="0"/>
              <a:t>и я </a:t>
            </a:r>
            <a:r>
              <a:rPr b="1" dirty="0" err="1"/>
              <a:t>потвърд</a:t>
            </a:r>
            <a:r>
              <a:rPr lang="bg-BG" b="1" dirty="0"/>
              <a:t>е</a:t>
            </a:r>
            <a:r>
              <a:rPr b="1" dirty="0" err="1"/>
              <a:t>те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Въведете</a:t>
            </a:r>
            <a:r>
              <a:rPr dirty="0"/>
              <a:t> </a:t>
            </a:r>
            <a:r>
              <a:rPr dirty="0" err="1"/>
              <a:t>паролата</a:t>
            </a:r>
            <a:r>
              <a:rPr dirty="0"/>
              <a:t>, </a:t>
            </a:r>
            <a:r>
              <a:rPr dirty="0" err="1"/>
              <a:t>която</a:t>
            </a:r>
            <a:r>
              <a:rPr dirty="0"/>
              <a:t> </a:t>
            </a:r>
            <a:r>
              <a:rPr dirty="0" err="1"/>
              <a:t>искате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използвате</a:t>
            </a:r>
            <a:r>
              <a:rPr dirty="0"/>
              <a:t> в </a:t>
            </a:r>
            <a:r>
              <a:rPr dirty="0" err="1"/>
              <a:t>полето</a:t>
            </a:r>
            <a:r>
              <a:rPr dirty="0"/>
              <a:t> „Нова </a:t>
            </a:r>
            <a:r>
              <a:rPr dirty="0" err="1"/>
              <a:t>парола</a:t>
            </a:r>
            <a:r>
              <a:rPr dirty="0"/>
              <a:t>“, </a:t>
            </a:r>
            <a:r>
              <a:rPr lang="bg-BG" dirty="0"/>
              <a:t>следвайки </a:t>
            </a:r>
            <a:r>
              <a:rPr dirty="0" err="1"/>
              <a:t>инструкциите</a:t>
            </a:r>
            <a:r>
              <a:rPr dirty="0"/>
              <a:t> на </a:t>
            </a:r>
            <a:r>
              <a:rPr dirty="0" err="1"/>
              <a:t>страницата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Въведете</a:t>
            </a:r>
            <a:r>
              <a:rPr dirty="0"/>
              <a:t> </a:t>
            </a:r>
            <a:r>
              <a:rPr lang="bg-BG" dirty="0"/>
              <a:t>отново </a:t>
            </a:r>
            <a:r>
              <a:rPr dirty="0" err="1"/>
              <a:t>паролата</a:t>
            </a:r>
            <a:r>
              <a:rPr dirty="0"/>
              <a:t> </a:t>
            </a:r>
            <a:r>
              <a:rPr dirty="0" err="1"/>
              <a:t>си</a:t>
            </a:r>
            <a:r>
              <a:rPr dirty="0"/>
              <a:t> в „</a:t>
            </a:r>
            <a:r>
              <a:rPr dirty="0" err="1"/>
              <a:t>Потвърждаване</a:t>
            </a:r>
            <a:r>
              <a:rPr dirty="0"/>
              <a:t> на </a:t>
            </a:r>
            <a:r>
              <a:rPr dirty="0" err="1"/>
              <a:t>нова</a:t>
            </a:r>
            <a:r>
              <a:rPr dirty="0"/>
              <a:t> </a:t>
            </a:r>
            <a:r>
              <a:rPr dirty="0" err="1"/>
              <a:t>парола</a:t>
            </a:r>
            <a:r>
              <a:rPr lang="bg-BG" dirty="0"/>
              <a:t>“</a:t>
            </a:r>
            <a:r>
              <a:rPr dirty="0"/>
              <a:t> и </a:t>
            </a:r>
            <a:r>
              <a:rPr lang="bg-BG" dirty="0"/>
              <a:t>кликнете </a:t>
            </a:r>
            <a:r>
              <a:rPr dirty="0" err="1"/>
              <a:t>върху</a:t>
            </a:r>
            <a:r>
              <a:rPr dirty="0"/>
              <a:t> „</a:t>
            </a:r>
            <a:r>
              <a:rPr dirty="0" err="1"/>
              <a:t>Изпращане</a:t>
            </a:r>
            <a:r>
              <a:rPr dirty="0"/>
              <a:t>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Създаване на профил в EU Login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708808" y="3248298"/>
            <a:ext cx="1573043" cy="35155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7007192" y="3805646"/>
            <a:ext cx="1274659" cy="52105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177421" y="4458789"/>
            <a:ext cx="2104430" cy="19983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След това можете да щракнете върху „Продължаване „или „Влизане“.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Ако в началото на стъпка 1 сте се регистрирали от Европас (вместо да използвате пряката връзка EU Login), можете да прочетете съобщение „“ Не е намерено мобилно устройство. За да регистрирате мобилно устройство, отидете в „Моят профил“. Това е нормално, не паника.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Можете да затворите тази страница и да преминете към стъпка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Създаване на профил в EU Login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Мобилното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EU Login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се инсталира </a:t>
            </a:r>
            <a:r>
              <a:rPr dirty="0" err="1"/>
              <a:t>чрез</a:t>
            </a:r>
            <a:r>
              <a:rPr lang="bg-BG" dirty="0"/>
              <a:t>: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(iOS), </a:t>
            </a:r>
            <a:r>
              <a:rPr dirty="0" err="1"/>
              <a:t>или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функционира правилно</a:t>
            </a:r>
            <a:r>
              <a:rPr dirty="0"/>
              <a:t> </a:t>
            </a:r>
            <a:r>
              <a:rPr dirty="0" err="1"/>
              <a:t>приложението</a:t>
            </a:r>
            <a:r>
              <a:rPr lang="bg-BG" dirty="0"/>
              <a:t>, ще имате нужда от: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компютър</a:t>
            </a:r>
            <a:r>
              <a:rPr dirty="0"/>
              <a:t>/</a:t>
            </a:r>
            <a:r>
              <a:rPr dirty="0" err="1"/>
              <a:t>лаптоп</a:t>
            </a:r>
            <a:r>
              <a:rPr dirty="0"/>
              <a:t>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Вашето</a:t>
            </a:r>
            <a:r>
              <a:rPr dirty="0"/>
              <a:t> </a:t>
            </a:r>
            <a:r>
              <a:rPr dirty="0" err="1"/>
              <a:t>мобилно</a:t>
            </a:r>
            <a:r>
              <a:rPr dirty="0"/>
              <a:t> </a:t>
            </a:r>
            <a:r>
              <a:rPr dirty="0" err="1"/>
              <a:t>устройство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8232563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Изтеглете</a:t>
            </a:r>
            <a:r>
              <a:rPr dirty="0"/>
              <a:t> </a:t>
            </a:r>
            <a:r>
              <a:rPr dirty="0" err="1"/>
              <a:t>мобилното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</a:t>
            </a:r>
            <a:r>
              <a:rPr lang="en-US" dirty="0"/>
              <a:t>EU </a:t>
            </a:r>
            <a:r>
              <a:rPr dirty="0"/>
              <a:t>Login на </a:t>
            </a:r>
            <a:r>
              <a:rPr lang="bg-BG" dirty="0"/>
              <a:t>В</a:t>
            </a:r>
            <a:r>
              <a:rPr dirty="0" err="1"/>
              <a:t>ашия</a:t>
            </a:r>
            <a:r>
              <a:rPr dirty="0"/>
              <a:t> </a:t>
            </a:r>
            <a:r>
              <a:rPr dirty="0" err="1"/>
              <a:t>телефон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Добавяне на двуфакторна автентификация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284" y="5416781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14" y="4999355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84" y="5241467"/>
            <a:ext cx="1103311" cy="11033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g-BG" sz="1400" dirty="0" err="1"/>
              <a:t>С</a:t>
            </a:r>
            <a:r>
              <a:rPr sz="1400" dirty="0" err="1"/>
              <a:t>тъпка</a:t>
            </a:r>
            <a:r>
              <a:rPr sz="1400" dirty="0"/>
              <a:t> </a:t>
            </a:r>
            <a:r>
              <a:rPr lang="en-GB" sz="1400" dirty="0"/>
              <a:t>2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c869d80-d99c-4dac-b26b-cbbc56b0e91c"/>
    <ds:schemaRef ds:uri="http://schemas.microsoft.com/office/2006/documentManagement/types"/>
    <ds:schemaRef ds:uri="4a230dd3-5426-44e9-972e-c86e457e3d3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Създаване на профил в EU Login за достъп до Европас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Допълнителна информация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</cp:revision>
  <dcterms:created xsi:type="dcterms:W3CDTF">2021-12-07T15:57:33Z</dcterms:created>
  <dcterms:modified xsi:type="dcterms:W3CDTF">2022-04-22T17:17:24Z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