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8" r:id="rId6"/>
    <p:sldId id="261" r:id="rId7"/>
    <p:sldId id="264" r:id="rId8"/>
    <p:sldId id="266" r:id="rId9"/>
    <p:sldId id="262" r:id="rId10"/>
    <p:sldId id="267" r:id="rId11"/>
    <p:sldId id="269" r:id="rId12"/>
    <p:sldId id="271" r:id="rId13"/>
    <p:sldId id="270" r:id="rId14"/>
    <p:sldId id="274" r:id="rId15"/>
    <p:sldId id="277" r:id="rId16"/>
    <p:sldId id="273" r:id="rId17"/>
    <p:sldId id="276" r:id="rId18"/>
    <p:sldId id="272" r:id="rId19"/>
    <p:sldId id="268" r:id="rId20"/>
    <p:sldId id="260" r:id="rId21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2" y="204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rvoje Grganovic" userId="S::hgrganov@emeal.nttdata.com::8cd9cce3-e1dd-439b-af78-ed5fdcec60bb" providerId="AD" clId="Web-{0A6185D4-FE57-4DD6-89B5-CEC1B817D74F}"/>
    <pc:docChg chg="modSld">
      <pc:chgData name="Hrvoje Grganovic" userId="S::hgrganov@emeal.nttdata.com::8cd9cce3-e1dd-439b-af78-ed5fdcec60bb" providerId="AD" clId="Web-{0A6185D4-FE57-4DD6-89B5-CEC1B817D74F}" dt="2021-12-07T12:36:29.974" v="20"/>
      <pc:docMkLst>
        <pc:docMk/>
      </pc:docMkLst>
      <pc:sldChg chg="modSp addCm">
        <pc:chgData name="Hrvoje Grganovic" userId="S::hgrganov@emeal.nttdata.com::8cd9cce3-e1dd-439b-af78-ed5fdcec60bb" providerId="AD" clId="Web-{0A6185D4-FE57-4DD6-89B5-CEC1B817D74F}" dt="2021-12-07T12:29:50.228" v="17" actId="20577"/>
        <pc:sldMkLst>
          <pc:docMk/>
          <pc:sldMk cId="611202186" sldId="262"/>
        </pc:sldMkLst>
        <pc:spChg chg="mod">
          <ac:chgData name="Hrvoje Grganovic" userId="S::hgrganov@emeal.nttdata.com::8cd9cce3-e1dd-439b-af78-ed5fdcec60bb" providerId="AD" clId="Web-{0A6185D4-FE57-4DD6-89B5-CEC1B817D74F}" dt="2021-12-07T12:29:50.228" v="17" actId="20577"/>
          <ac:spMkLst>
            <pc:docMk/>
            <pc:sldMk cId="611202186" sldId="262"/>
            <ac:spMk id="6" creationId="{00000000-0000-0000-0000-000000000000}"/>
          </ac:spMkLst>
        </pc:spChg>
      </pc:sldChg>
      <pc:sldChg chg="addCm">
        <pc:chgData name="Hrvoje Grganovic" userId="S::hgrganov@emeal.nttdata.com::8cd9cce3-e1dd-439b-af78-ed5fdcec60bb" providerId="AD" clId="Web-{0A6185D4-FE57-4DD6-89B5-CEC1B817D74F}" dt="2021-12-07T12:33:37.594" v="19"/>
        <pc:sldMkLst>
          <pc:docMk/>
          <pc:sldMk cId="378358297" sldId="266"/>
        </pc:sldMkLst>
      </pc:sldChg>
      <pc:sldChg chg="addCm">
        <pc:chgData name="Hrvoje Grganovic" userId="S::hgrganov@emeal.nttdata.com::8cd9cce3-e1dd-439b-af78-ed5fdcec60bb" providerId="AD" clId="Web-{0A6185D4-FE57-4DD6-89B5-CEC1B817D74F}" dt="2021-12-07T12:36:29.974" v="20"/>
        <pc:sldMkLst>
          <pc:docMk/>
          <pc:sldMk cId="3439953873" sldId="268"/>
        </pc:sldMkLst>
      </pc:sldChg>
    </pc:docChg>
  </pc:docChgLst>
  <pc:docChgLst>
    <pc:chgData name="Nuria Moyes Prellezo" userId="c0805bb3-1afb-476e-905b-1a9100a61aae" providerId="ADAL" clId="{FF7D4232-FF22-44CD-A368-3BEC29FBE918}"/>
    <pc:docChg chg="custSel addSld delSld modSld">
      <pc:chgData name="Nuria Moyes Prellezo" userId="c0805bb3-1afb-476e-905b-1a9100a61aae" providerId="ADAL" clId="{FF7D4232-FF22-44CD-A368-3BEC29FBE918}" dt="2021-12-07T11:42:00.623" v="395"/>
      <pc:docMkLst>
        <pc:docMk/>
      </pc:docMkLst>
      <pc:sldChg chg="modSp mod">
        <pc:chgData name="Nuria Moyes Prellezo" userId="c0805bb3-1afb-476e-905b-1a9100a61aae" providerId="ADAL" clId="{FF7D4232-FF22-44CD-A368-3BEC29FBE918}" dt="2021-12-07T10:13:37.591" v="128" actId="27636"/>
        <pc:sldMkLst>
          <pc:docMk/>
          <pc:sldMk cId="55005443" sldId="256"/>
        </pc:sldMkLst>
        <pc:spChg chg="mod">
          <ac:chgData name="Nuria Moyes Prellezo" userId="c0805bb3-1afb-476e-905b-1a9100a61aae" providerId="ADAL" clId="{FF7D4232-FF22-44CD-A368-3BEC29FBE918}" dt="2021-12-07T10:13:37.591" v="128" actId="27636"/>
          <ac:spMkLst>
            <pc:docMk/>
            <pc:sldMk cId="55005443" sldId="256"/>
            <ac:spMk id="6" creationId="{00000000-0000-0000-0000-000000000000}"/>
          </ac:spMkLst>
        </pc:spChg>
        <pc:spChg chg="mod">
          <ac:chgData name="Nuria Moyes Prellezo" userId="c0805bb3-1afb-476e-905b-1a9100a61aae" providerId="ADAL" clId="{FF7D4232-FF22-44CD-A368-3BEC29FBE918}" dt="2021-12-06T15:52:35.582" v="2" actId="1076"/>
          <ac:spMkLst>
            <pc:docMk/>
            <pc:sldMk cId="55005443" sldId="256"/>
            <ac:spMk id="7" creationId="{00000000-0000-0000-0000-000000000000}"/>
          </ac:spMkLst>
        </pc:spChg>
      </pc:sldChg>
      <pc:sldChg chg="modSp new mod">
        <pc:chgData name="Nuria Moyes Prellezo" userId="c0805bb3-1afb-476e-905b-1a9100a61aae" providerId="ADAL" clId="{FF7D4232-FF22-44CD-A368-3BEC29FBE918}" dt="2021-12-07T09:54:54.698" v="8" actId="20577"/>
        <pc:sldMkLst>
          <pc:docMk/>
          <pc:sldMk cId="4192158941" sldId="261"/>
        </pc:sldMkLst>
        <pc:spChg chg="mod">
          <ac:chgData name="Nuria Moyes Prellezo" userId="c0805bb3-1afb-476e-905b-1a9100a61aae" providerId="ADAL" clId="{FF7D4232-FF22-44CD-A368-3BEC29FBE918}" dt="2021-12-07T09:54:54.698" v="8" actId="20577"/>
          <ac:spMkLst>
            <pc:docMk/>
            <pc:sldMk cId="4192158941" sldId="261"/>
            <ac:spMk id="7" creationId="{00000000-0000-0000-0000-000000000000}"/>
          </ac:spMkLst>
        </pc:spChg>
      </pc:sldChg>
      <pc:sldChg chg="modSp mod addCm modCm">
        <pc:chgData name="Nuria Moyes Prellezo" userId="c0805bb3-1afb-476e-905b-1a9100a61aae" providerId="ADAL" clId="{FF7D4232-FF22-44CD-A368-3BEC29FBE918}" dt="2021-12-07T11:36:00.281" v="343"/>
        <pc:sldMkLst>
          <pc:docMk/>
          <pc:sldMk cId="611202186" sldId="262"/>
        </pc:sldMkLst>
        <pc:spChg chg="mod">
          <ac:chgData name="Nuria Moyes Prellezo" userId="c0805bb3-1afb-476e-905b-1a9100a61aae" providerId="ADAL" clId="{FF7D4232-FF22-44CD-A368-3BEC29FBE918}" dt="2021-12-07T10:13:18.044" v="125" actId="20577"/>
          <ac:spMkLst>
            <pc:docMk/>
            <pc:sldMk cId="611202186" sldId="262"/>
            <ac:spMk id="7" creationId="{00000000-0000-0000-0000-000000000000}"/>
          </ac:spMkLst>
        </pc:spChg>
      </pc:sldChg>
      <pc:sldChg chg="modSp mod addCm modCm">
        <pc:chgData name="Nuria Moyes Prellezo" userId="c0805bb3-1afb-476e-905b-1a9100a61aae" providerId="ADAL" clId="{FF7D4232-FF22-44CD-A368-3BEC29FBE918}" dt="2021-12-07T11:37:21.357" v="352"/>
        <pc:sldMkLst>
          <pc:docMk/>
          <pc:sldMk cId="3454791581" sldId="263"/>
        </pc:sldMkLst>
        <pc:spChg chg="mod">
          <ac:chgData name="Nuria Moyes Prellezo" userId="c0805bb3-1afb-476e-905b-1a9100a61aae" providerId="ADAL" clId="{FF7D4232-FF22-44CD-A368-3BEC29FBE918}" dt="2021-12-07T11:36:58.654" v="350" actId="113"/>
          <ac:spMkLst>
            <pc:docMk/>
            <pc:sldMk cId="3454791581" sldId="263"/>
            <ac:spMk id="7" creationId="{00000000-0000-0000-0000-000000000000}"/>
          </ac:spMkLst>
        </pc:spChg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1131844015" sldId="265"/>
        </pc:sldMkLst>
      </pc:sldChg>
      <pc:sldChg chg="modSp mod addCm modCm">
        <pc:chgData name="Nuria Moyes Prellezo" userId="c0805bb3-1afb-476e-905b-1a9100a61aae" providerId="ADAL" clId="{FF7D4232-FF22-44CD-A368-3BEC29FBE918}" dt="2021-12-07T11:01:03.275" v="329"/>
        <pc:sldMkLst>
          <pc:docMk/>
          <pc:sldMk cId="378358297" sldId="266"/>
        </pc:sldMkLst>
        <pc:spChg chg="mod">
          <ac:chgData name="Nuria Moyes Prellezo" userId="c0805bb3-1afb-476e-905b-1a9100a61aae" providerId="ADAL" clId="{FF7D4232-FF22-44CD-A368-3BEC29FBE918}" dt="2021-12-07T11:00:40.641" v="327" actId="20577"/>
          <ac:spMkLst>
            <pc:docMk/>
            <pc:sldMk cId="378358297" sldId="266"/>
            <ac:spMk id="7" creationId="{00000000-0000-0000-0000-000000000000}"/>
          </ac:spMkLst>
        </pc:spChg>
      </pc:sldChg>
      <pc:sldChg chg="modSp mod">
        <pc:chgData name="Nuria Moyes Prellezo" userId="c0805bb3-1afb-476e-905b-1a9100a61aae" providerId="ADAL" clId="{FF7D4232-FF22-44CD-A368-3BEC29FBE918}" dt="2021-12-07T11:36:27.086" v="348" actId="20577"/>
        <pc:sldMkLst>
          <pc:docMk/>
          <pc:sldMk cId="3294752700" sldId="267"/>
        </pc:sldMkLst>
        <pc:spChg chg="mod">
          <ac:chgData name="Nuria Moyes Prellezo" userId="c0805bb3-1afb-476e-905b-1a9100a61aae" providerId="ADAL" clId="{FF7D4232-FF22-44CD-A368-3BEC29FBE918}" dt="2021-12-07T11:36:27.086" v="348" actId="20577"/>
          <ac:spMkLst>
            <pc:docMk/>
            <pc:sldMk cId="3294752700" sldId="267"/>
            <ac:spMk id="7" creationId="{00000000-0000-0000-0000-000000000000}"/>
          </ac:spMkLst>
        </pc:spChg>
      </pc:sldChg>
      <pc:sldChg chg="modSp mod addCm modCm">
        <pc:chgData name="Nuria Moyes Prellezo" userId="c0805bb3-1afb-476e-905b-1a9100a61aae" providerId="ADAL" clId="{FF7D4232-FF22-44CD-A368-3BEC29FBE918}" dt="2021-12-07T11:42:00.623" v="395"/>
        <pc:sldMkLst>
          <pc:docMk/>
          <pc:sldMk cId="3439953873" sldId="268"/>
        </pc:sldMkLst>
        <pc:spChg chg="mod">
          <ac:chgData name="Nuria Moyes Prellezo" userId="c0805bb3-1afb-476e-905b-1a9100a61aae" providerId="ADAL" clId="{FF7D4232-FF22-44CD-A368-3BEC29FBE918}" dt="2021-12-07T11:41:25.267" v="393" actId="1076"/>
          <ac:spMkLst>
            <pc:docMk/>
            <pc:sldMk cId="3439953873" sldId="268"/>
            <ac:spMk id="6" creationId="{00000000-0000-0000-0000-000000000000}"/>
          </ac:spMkLst>
        </pc:spChg>
      </pc:sldChg>
      <pc:sldChg chg="addSp modSp mod addCm modCm">
        <pc:chgData name="Nuria Moyes Prellezo" userId="c0805bb3-1afb-476e-905b-1a9100a61aae" providerId="ADAL" clId="{FF7D4232-FF22-44CD-A368-3BEC29FBE918}" dt="2021-12-07T11:38:16.107" v="385"/>
        <pc:sldMkLst>
          <pc:docMk/>
          <pc:sldMk cId="1141899884" sldId="269"/>
        </pc:sldMkLst>
        <pc:spChg chg="add mod">
          <ac:chgData name="Nuria Moyes Prellezo" userId="c0805bb3-1afb-476e-905b-1a9100a61aae" providerId="ADAL" clId="{FF7D4232-FF22-44CD-A368-3BEC29FBE918}" dt="2021-12-07T11:38:01.944" v="383" actId="113"/>
          <ac:spMkLst>
            <pc:docMk/>
            <pc:sldMk cId="1141899884" sldId="269"/>
            <ac:spMk id="5" creationId="{06383535-21D2-4538-9BC6-1AC4271D5253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38:24.346" v="386"/>
        <pc:sldMkLst>
          <pc:docMk/>
          <pc:sldMk cId="3940243806" sldId="270"/>
        </pc:sldMkLst>
        <pc:spChg chg="add mod">
          <ac:chgData name="Nuria Moyes Prellezo" userId="c0805bb3-1afb-476e-905b-1a9100a61aae" providerId="ADAL" clId="{FF7D4232-FF22-44CD-A368-3BEC29FBE918}" dt="2021-12-07T11:38:24.346" v="386"/>
          <ac:spMkLst>
            <pc:docMk/>
            <pc:sldMk cId="3940243806" sldId="270"/>
            <ac:spMk id="13" creationId="{8288DDEE-7080-41AD-A985-01D5F859E105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38:50.678" v="387"/>
        <pc:sldMkLst>
          <pc:docMk/>
          <pc:sldMk cId="750981633" sldId="271"/>
        </pc:sldMkLst>
        <pc:spChg chg="add mod">
          <ac:chgData name="Nuria Moyes Prellezo" userId="c0805bb3-1afb-476e-905b-1a9100a61aae" providerId="ADAL" clId="{FF7D4232-FF22-44CD-A368-3BEC29FBE918}" dt="2021-12-07T11:38:50.678" v="387"/>
          <ac:spMkLst>
            <pc:docMk/>
            <pc:sldMk cId="750981633" sldId="271"/>
            <ac:spMk id="8" creationId="{10B6AC69-24F0-4623-8344-F57FE880C1AF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39:56.283" v="388"/>
        <pc:sldMkLst>
          <pc:docMk/>
          <pc:sldMk cId="3107612352" sldId="272"/>
        </pc:sldMkLst>
        <pc:spChg chg="add mod">
          <ac:chgData name="Nuria Moyes Prellezo" userId="c0805bb3-1afb-476e-905b-1a9100a61aae" providerId="ADAL" clId="{FF7D4232-FF22-44CD-A368-3BEC29FBE918}" dt="2021-12-07T11:39:56.283" v="388"/>
          <ac:spMkLst>
            <pc:docMk/>
            <pc:sldMk cId="3107612352" sldId="272"/>
            <ac:spMk id="8" creationId="{DCB7B55B-0279-4D38-A0FD-2ED2F74665EF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40:15.092" v="389"/>
        <pc:sldMkLst>
          <pc:docMk/>
          <pc:sldMk cId="3124286804" sldId="273"/>
        </pc:sldMkLst>
        <pc:spChg chg="add mod">
          <ac:chgData name="Nuria Moyes Prellezo" userId="c0805bb3-1afb-476e-905b-1a9100a61aae" providerId="ADAL" clId="{FF7D4232-FF22-44CD-A368-3BEC29FBE918}" dt="2021-12-07T11:40:15.092" v="389"/>
          <ac:spMkLst>
            <pc:docMk/>
            <pc:sldMk cId="3124286804" sldId="273"/>
            <ac:spMk id="12" creationId="{BC4567FB-256A-4F2D-BDF9-8085E4E62147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40:40.313" v="390"/>
        <pc:sldMkLst>
          <pc:docMk/>
          <pc:sldMk cId="2460869705" sldId="274"/>
        </pc:sldMkLst>
        <pc:spChg chg="add mod">
          <ac:chgData name="Nuria Moyes Prellezo" userId="c0805bb3-1afb-476e-905b-1a9100a61aae" providerId="ADAL" clId="{FF7D4232-FF22-44CD-A368-3BEC29FBE918}" dt="2021-12-07T11:40:40.313" v="390"/>
          <ac:spMkLst>
            <pc:docMk/>
            <pc:sldMk cId="2460869705" sldId="274"/>
            <ac:spMk id="5" creationId="{DF5D98D8-6A96-496F-B728-B16402E7427E}"/>
          </ac:spMkLst>
        </pc:spChg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2426913249" sldId="277"/>
        </pc:sldMkLst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309818945" sldId="280"/>
        </pc:sldMkLst>
      </pc:sldChg>
      <pc:sldChg chg="del">
        <pc:chgData name="Nuria Moyes Prellezo" userId="c0805bb3-1afb-476e-905b-1a9100a61aae" providerId="ADAL" clId="{FF7D4232-FF22-44CD-A368-3BEC29FBE918}" dt="2021-12-06T15:52:50.251" v="4" actId="2696"/>
        <pc:sldMkLst>
          <pc:docMk/>
          <pc:sldMk cId="1503257479" sldId="287"/>
        </pc:sldMkLst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1705527095" sldId="288"/>
        </pc:sldMkLst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361308000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1/20/2022</a:t>
            </a:fld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Cliceáil chun eagarthóireacht a dhéanamh ar mháistirstíleanna téacs</a:t>
            </a:r>
          </a:p>
          <a:p>
            <a:pPr lvl="1"/>
            <a:r>
              <a:t>An Dara Leibhéal</a:t>
            </a:r>
          </a:p>
          <a:p>
            <a:pPr lvl="2"/>
            <a:r>
              <a:t>An tríú leibhéal</a:t>
            </a:r>
          </a:p>
          <a:p>
            <a:pPr lvl="3"/>
            <a:r>
              <a:t>An ceathrú leibhéal</a:t>
            </a:r>
          </a:p>
          <a:p>
            <a:pPr lvl="4"/>
            <a:r>
              <a:t>An cúigiú leibhéal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Má tá tú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8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Má tá tú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Ionadchoinneálaí téacs an teidil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Téacs breise anseo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Go raibh maith agat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Ceisteanna agus Freagraí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Cliceáil chun stíl mháistirtheidil a chur in eagar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Urchair nó téacs míre le dul anseo agus anseo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Urchair nó téacs míre le dul anseo agus anseo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Urchair nó téacs míre le dul anseo agus anseo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Cliceáil chun eagarthóireacht a dhéanamh ar an máistir-stíl teidil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as.ec.europa.eu/ca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t>Europass Login agus fíordheimhniú dhá fhachtóir</a:t>
            </a:r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77767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t> Tar éis aip EU Login a shuiteáil, oscail í agus </a:t>
            </a:r>
            <a:r>
              <a:rPr b="1"/>
              <a:t>tapáil ar an rogha “Túsaigh”</a:t>
            </a:r>
            <a:r>
              <a:t>. </a:t>
            </a:r>
            <a:endParaRPr sz="2000"/>
          </a:p>
          <a:p>
            <a:pPr>
              <a:defRPr sz="2000"/>
            </a:pPr>
            <a:r>
              <a:t>Lean na treoracha ar an scáileán</a:t>
            </a:r>
            <a:r>
              <a:rPr b="1"/>
              <a:t>*</a:t>
            </a:r>
            <a:r>
              <a:t>. I mbrabhsálaí do ríomhaire </a:t>
            </a:r>
            <a:r>
              <a:rPr b="1"/>
              <a:t>téigh go dtí an URL seo a leanas</a:t>
            </a:r>
            <a:r>
              <a:t>: </a:t>
            </a:r>
            <a:r>
              <a:rPr>
                <a:hlinkClick r:id="rId3"/>
              </a:rPr>
              <a:t>Https://</a:t>
            </a:r>
            <a:r>
              <a:t> webgate.ec.europa.eu/cas/mobile. (sleamhnán roimhe seo)</a:t>
            </a:r>
            <a:endParaRPr sz="2000"/>
          </a:p>
          <a:p>
            <a:pPr>
              <a:defRPr sz="2000"/>
            </a:pPr>
            <a:r>
              <a:t>Más gá, déan d’ainm úsáideora agus do phasfhocal a fhíordheimhniú arís)</a:t>
            </a:r>
            <a:endParaRPr sz="2000"/>
          </a:p>
          <a:p>
            <a:endParaRPr sz="2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t>*Má thionscain tú aip EU Login cheana féin ar ghléas eile, iarrtar ort an gléas atá cláraithe cheana a fhíordheimhniú. Tabhair do d’aire nach féidir ach cuntas amháin a chlárú le haip EU Login, agus nach féidir cuntas a chlárú ach le haip amháin.</a:t>
            </a:r>
            <a:endParaRPr sz="1400" b="1"/>
          </a:p>
          <a:p>
            <a:endParaRPr sz="140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Ar an dá fheiste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Fíordheimhniú dhá fhachtóir a chur leis</a:t>
            </a:r>
            <a:endParaRPr sz="36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4720046" y="3570514"/>
            <a:ext cx="2377440" cy="25254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t>Nuair a bheidh cuntas EU Login cruthaithe agat agus modh fíordheimhnithe dhá fhachtóir curtha ar bun agat, beidh tú in ann logáil isteach in Europass.</a:t>
            </a:r>
            <a:endParaRPr sz="2000"/>
          </a:p>
          <a:p>
            <a:pPr>
              <a:defRPr sz="2000"/>
            </a:pPr>
            <a:r>
              <a:t>Roghnaigh ceann den chéad dá mhodh fíoraithe le logáil isteach tríd an aip EU Login Mobile.</a:t>
            </a:r>
            <a:endParaRPr sz="2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Aip EU Login</a:t>
            </a:r>
            <a:endParaRPr sz="280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Logáil isteach chuig Europass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b="1"/>
              <a:t>Roghnaigh “Cód PIN Aip an AE” </a:t>
            </a:r>
            <a:r>
              <a:t>mar mhodh fíoraithe, </a:t>
            </a:r>
            <a:r>
              <a:rPr b="1"/>
              <a:t>cuir do phasfhocal isteach </a:t>
            </a:r>
            <a:r>
              <a:t>sa réimse "Pasfhocal" agus cliceáil ar”</a:t>
            </a:r>
            <a:r>
              <a:rPr b="1"/>
              <a:t>Sínigh isteach”</a:t>
            </a:r>
            <a:r>
              <a:t>.*</a:t>
            </a:r>
          </a:p>
          <a:p>
            <a:pPr>
              <a:defRPr sz="2000"/>
            </a:pPr>
            <a:r>
              <a:t>Seolann EU Login </a:t>
            </a:r>
            <a:r>
              <a:rPr b="1"/>
              <a:t>fógra </a:t>
            </a:r>
            <a:r>
              <a:t>chuig do ghléas móibíleach. Tapáil air chun an aip a sheoladh (1). </a:t>
            </a:r>
            <a:endParaRPr sz="2000"/>
          </a:p>
          <a:p>
            <a:pPr>
              <a:defRPr sz="2000"/>
            </a:pPr>
            <a:r>
              <a:t>(2) Leis an Aip Soghluaiste EU Login, moltar duit do chód PIN a chur isteach. </a:t>
            </a:r>
            <a:r>
              <a:rPr b="1"/>
              <a:t>Cuir isteach do chód PIN nó úsáid a bhaint as aitheantas bithmhéadrach </a:t>
            </a:r>
            <a:r>
              <a:t>agus sconna ar</a:t>
            </a:r>
            <a:r>
              <a:rPr b="1"/>
              <a:t>“Barántúil</a:t>
            </a:r>
            <a:r>
              <a:t>”. </a:t>
            </a:r>
            <a:endParaRPr sz="200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Cód PIN PIN EU Login</a:t>
            </a:r>
            <a:endParaRPr sz="2400"/>
          </a:p>
        </p:txBody>
      </p:sp>
      <p:sp>
        <p:nvSpPr>
          <p:cNvPr id="13" name="TextBox 12"/>
          <p:cNvSpPr txBox="1"/>
          <p:nvPr/>
        </p:nvSpPr>
        <p:spPr>
          <a:xfrm>
            <a:off x="404064" y="6445242"/>
            <a:ext cx="1181143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t>*Má tá níos mó ná gléas amháin agat a bhfuil aip EU Login (EU Login) bunaithe air, iarrfar ort an ceann ba mhaith leat a úsáid a roghnú</a:t>
            </a:r>
            <a:endParaRPr sz="1600" b="1"/>
          </a:p>
          <a:p/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90" y="1694389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855" y="3517370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3826" y="16124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Logáil isteach chuig Europass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17" y="3720492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15" y="4413920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89" y="5291660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t>Más mian leat, is féidir leat an t-aitheantas Méarlorg (nó fíordheimhniú bithmhéadrach eile) a chumasú má tá do ghléas móibíleach feistithe leis:</a:t>
            </a:r>
            <a:endParaRPr sz="2000"/>
          </a:p>
          <a:p>
            <a:pPr>
              <a:defRPr sz="2000"/>
            </a:pPr>
            <a:r>
              <a:t>(1) Taispeánfar an pop-up uathoibríoch chun é a chumasú. Cliceáil ar Tá más mian leat é a chumasú</a:t>
            </a:r>
            <a:endParaRPr sz="2000"/>
          </a:p>
          <a:p>
            <a:pPr>
              <a:defRPr sz="2000"/>
            </a:pPr>
            <a:r>
              <a:t>(2) </a:t>
            </a:r>
            <a:r>
              <a:rPr b="1"/>
              <a:t>Cuir isteach do chód PIN </a:t>
            </a:r>
            <a:r>
              <a:t>agus cliceáil ar an tsaighead. </a:t>
            </a:r>
            <a:endParaRPr sz="2000"/>
          </a:p>
          <a:p>
            <a:pPr>
              <a:defRPr sz="2000"/>
            </a:pPr>
            <a:r>
              <a:t>(3) Deimhnigh trí </a:t>
            </a:r>
            <a:r>
              <a:rPr b="1"/>
              <a:t>fhíordheimhniú le do mhéarlorg</a:t>
            </a:r>
            <a:r>
              <a:t>. Déanfar tú a atreorú go huathoibríoch chuig an leathanach Fáilte.</a:t>
            </a:r>
            <a:endParaRPr sz="2000"/>
          </a:p>
          <a:p>
            <a:endParaRPr sz="200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Aip EU Login</a:t>
            </a:r>
            <a:endParaRPr sz="280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Aitheantas méarlorg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2000"/>
            </a:pPr>
            <a:r>
              <a:rPr b="1"/>
              <a:t>Roghnaigh “EU Login Mobile QR Code” </a:t>
            </a:r>
            <a:r>
              <a:t>mar mhodh fíoraithe.</a:t>
            </a:r>
          </a:p>
          <a:p>
            <a:pPr>
              <a:defRPr sz="2000"/>
            </a:pPr>
            <a:r>
              <a:rPr b="1"/>
              <a:t>Cuir isteach do phasfhocal </a:t>
            </a:r>
            <a:r>
              <a:t>sa réimse "Pasfhocal" agus cliceáil ar”</a:t>
            </a:r>
            <a:r>
              <a:rPr b="1"/>
              <a:t>Sínigh isteach</a:t>
            </a:r>
            <a:r>
              <a:t>“: Cuirtear cód QR ar an scáileán:</a:t>
            </a:r>
            <a:endParaRPr sz="2000"/>
          </a:p>
          <a:p>
            <a:pPr>
              <a:defRPr sz="2000"/>
            </a:pPr>
            <a:r>
              <a:t>(1) Tapáil</a:t>
            </a:r>
            <a:r>
              <a:rPr b="1"/>
              <a:t> </a:t>
            </a:r>
            <a:r>
              <a:t>ar”</a:t>
            </a:r>
            <a:r>
              <a:rPr b="1"/>
              <a:t>Scan QR Cód</a:t>
            </a:r>
            <a:r>
              <a:t>“san aip agus cuir an ceamara ar an scáileán go dtí go n-aithnítear an cód</a:t>
            </a:r>
            <a:endParaRPr sz="2000"/>
          </a:p>
          <a:p>
            <a:pPr>
              <a:defRPr sz="2000"/>
            </a:pPr>
            <a:r>
              <a:t>(2) Tá </a:t>
            </a:r>
            <a:r>
              <a:rPr b="1"/>
              <a:t>pasfhocal aonuaire le feiceáil san Aip EU Login. </a:t>
            </a:r>
            <a:r>
              <a:t>(3) </a:t>
            </a:r>
            <a:r>
              <a:rPr b="1"/>
              <a:t>Cuir isteach é </a:t>
            </a:r>
            <a:r>
              <a:t>sa "cód ginte ag do app" réimse agus cliceáil”</a:t>
            </a:r>
            <a:r>
              <a:rPr b="1"/>
              <a:t>Sínigh isteach" chun</a:t>
            </a:r>
            <a:r>
              <a:t>dul ar aghaidh.</a:t>
            </a:r>
            <a:endParaRPr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7" y="1423056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Cód QR Póca EU Login</a:t>
            </a:r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Cód mearfhreagartha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t>Cliceáil ar”</a:t>
            </a:r>
            <a:r>
              <a:rPr b="1"/>
              <a:t>Next</a:t>
            </a:r>
            <a:r>
              <a:t>“ar do ghléas móibíleach</a:t>
            </a:r>
          </a:p>
          <a:p>
            <a:pPr>
              <a:defRPr sz="2000"/>
            </a:pPr>
            <a:r>
              <a:t>Tosaíonn scanóir an chóid QR ar do ghléas móibíleach agus taispeántar cód QR ar scáileán do ríomhaire. </a:t>
            </a:r>
            <a:r>
              <a:rPr b="1"/>
              <a:t>Cuir ceamara d' </a:t>
            </a:r>
            <a:r>
              <a:t>fhóin phóca chuig do scáileán ríomhaire go dtí go n-aithnítear an cód QR</a:t>
            </a:r>
            <a:endParaRPr sz="2000"/>
          </a:p>
          <a:p>
            <a:pPr>
              <a:defRPr sz="2000"/>
            </a:pPr>
            <a:r>
              <a:rPr b="1"/>
              <a:t>Cuir isteach an cód PIN </a:t>
            </a:r>
            <a:r>
              <a:t>atá roghnaithe agat ar do ghléas móibíleach agus buacaire”</a:t>
            </a:r>
            <a:r>
              <a:rPr b="1"/>
              <a:t>Barántúil</a:t>
            </a:r>
            <a:r>
              <a:t>”.</a:t>
            </a:r>
          </a:p>
          <a:p>
            <a:pPr>
              <a:defRPr sz="2000"/>
            </a:pPr>
            <a:r>
              <a:t>Tá do Aip Soghluaiste EU Login iontach inisealaithe!</a:t>
            </a:r>
          </a:p>
          <a:p>
            <a:endParaRPr sz="200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41" y="2916438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Ar aip EU Login</a:t>
            </a:r>
            <a:endParaRPr sz="280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02" y="1736448"/>
            <a:ext cx="740651" cy="7406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5659" y="592694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Cód mearfhreagartha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Faisnéis bhreise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t>Tá tuilleadh eolais le fáil faoin gcaoi le do chuntas EU Login a chruthú agus fíordheimhniú dhá fhachtóir a chur ar bun sa Treoir d' </a:t>
            </a:r>
            <a:r>
              <a:rPr>
                <a:hlinkClick r:id="rId3"/>
              </a:rPr>
              <a:t>Úsáideoirí EU Login</a:t>
            </a:r>
            <a:r>
              <a:t>.</a:t>
            </a:r>
          </a:p>
          <a:p>
            <a:pPr>
              <a:defRPr sz="2000"/>
            </a:pPr>
            <a:r>
              <a:t>Féach ar an treoir thuas más rud é, in ionad an fhíoraithe mhóibíligh, gur mian leat modh fíordheimhnithe ‘Eochair Shlánaigh’ (SK) agus/nó Ardáin Iontaofa (TP) a bhunú.</a:t>
            </a:r>
          </a:p>
          <a:p>
            <a:pPr>
              <a:defRPr sz="2000"/>
            </a:pPr>
            <a:r>
              <a:t>Is féidir breathnú ar an </a:t>
            </a:r>
            <a:r>
              <a:rPr>
                <a:hlinkClick r:id="rId4"/>
              </a:rPr>
              <a:t>bhfíseán teagaisc</a:t>
            </a:r>
            <a:r>
              <a:t> seo freisin.</a:t>
            </a:r>
          </a:p>
          <a:p>
            <a:endParaRPr sz="2000"/>
          </a:p>
          <a:p>
            <a:endParaRPr sz="2000"/>
          </a:p>
        </p:txBody>
      </p:sp>
      <p:sp>
        <p:nvSpPr>
          <p:cNvPr id="8" name="TextBox 7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t>Má chloígh tú leis na céimeanna ar fad agus nár éirigh leat an fíordheimhniú dhá fhachtóir a chur ar bun, déan </a:t>
            </a:r>
            <a:r>
              <a:rPr>
                <a:hlinkClick r:id="rId5"/>
              </a:rPr>
              <a:t>teagmháil </a:t>
            </a:r>
            <a:r>
              <a:t>le Tacaíocht Sheachtrach EU Login </a:t>
            </a:r>
          </a:p>
          <a:p>
            <a:pPr>
              <a:defRPr sz="1400" b="1"/>
            </a:pPr>
            <a:r>
              <a:t>(Uaireanta oibre an CE: 8 a.m.- 7 p.m. CET)</a:t>
            </a:r>
          </a:p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Go raibh maith agat</a:t>
            </a:r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t>Sula dtosóidh tú, míniú gairid ar an difríocht idir </a:t>
            </a:r>
            <a:r>
              <a:rPr b="1"/>
              <a:t>Europass</a:t>
            </a:r>
            <a:r>
              <a:t> agus </a:t>
            </a:r>
            <a:r>
              <a:rPr b="1"/>
              <a:t>EU Login</a:t>
            </a:r>
            <a:r>
              <a:t>:</a:t>
            </a:r>
          </a:p>
          <a:p>
            <a:pPr marL="285750" indent="-285750">
              <a:defRPr sz="2000"/>
            </a:pPr>
            <a:r>
              <a:t>(1) Is é</a:t>
            </a:r>
            <a:r>
              <a:rPr b="1"/>
              <a:t>Europass </a:t>
            </a:r>
            <a:r>
              <a:t>an áit is fearr leat chun do ghairmréim agus d’fhoghlaim a bhainistiú. Tá tuilleadh eolais faoi Europass ar fáil tríd an </a:t>
            </a:r>
            <a:r>
              <a:rPr>
                <a:hlinkClick r:id="rId3"/>
              </a:rPr>
              <a:t>nasc</a:t>
            </a:r>
            <a:r>
              <a:t> seo.</a:t>
            </a:r>
          </a:p>
          <a:p>
            <a:pPr marL="0" indent="0">
              <a:buNone/>
            </a:pPr>
            <a:endParaRPr sz="2000"/>
          </a:p>
          <a:p>
            <a:pPr marL="0" indent="0">
              <a:buNone/>
            </a:pPr>
            <a:endParaRPr sz="2000"/>
          </a:p>
          <a:p>
            <a:pPr marL="285750" indent="-285750">
              <a:defRPr sz="2000"/>
            </a:pPr>
            <a:r>
              <a:t>(2) Is é</a:t>
            </a:r>
            <a:r>
              <a:rPr b="1"/>
              <a:t>EU login*</a:t>
            </a:r>
            <a:r>
              <a:t> an bealach daingean atá ag an gCoimisiún Eorpach chun Europass agus Seirbhísí eile AE a iontráil. Is féidir leat tuilleadh eolais a fháil faoi </a:t>
            </a:r>
            <a:r>
              <a:rPr>
                <a:hlinkClick r:id="rId4"/>
              </a:rPr>
              <a:t>anseo</a:t>
            </a:r>
            <a:r>
              <a:t>.</a:t>
            </a:r>
            <a:endParaRPr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91998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*Má tá cuntas Europass agus/nó cuntas EU Login agat cheana, is féidir leat dul díreach go Céim 2</a:t>
            </a:r>
            <a:endParaRPr b="1"/>
          </a:p>
          <a:p/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Cuntas EU Login a chruthú</a:t>
            </a:r>
            <a:endParaRPr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27277" y="2643554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78769" y="4870938"/>
            <a:ext cx="1652954" cy="1172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Cruthaigh do chuntas EU Login</a:t>
            </a:r>
            <a:r>
              <a:rPr b="1"/>
              <a:t> </a:t>
            </a:r>
            <a:endParaRPr sz="3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t>Má tá cuntas Europass agus/nó cuntas EU Login agat cheana, is féidir leat dul díreach go Céim 2)</a:t>
            </a:r>
          </a:p>
          <a:p>
            <a:pPr lvl="1" indent="0">
              <a:buNone/>
            </a:pPr>
            <a:endParaRPr sz="1800" b="1"/>
          </a:p>
          <a:p>
            <a:pPr lvl="1" indent="0">
              <a:buNone/>
            </a:pP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Cuir modh fíordheimhnithe dhá fhachtóir leis (2FA)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702" y="1084609"/>
            <a:ext cx="358463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t>Cad atá le déanamh?</a:t>
            </a:r>
            <a:endParaRPr sz="4400" b="1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Céim 1</a:t>
            </a:r>
            <a:endParaRPr sz="3600"/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Céim 2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095200" y="2586447"/>
            <a:ext cx="7212777" cy="32922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5750" indent="-285750">
              <a:defRPr sz="2600"/>
            </a:pPr>
            <a:r>
              <a:t>An fhoirm a líonadh isteach agus an fhaisnéis is gá ag gabháil léi</a:t>
            </a:r>
          </a:p>
          <a:p>
            <a:pPr marL="742950" lvl="1" indent="-285750">
              <a:defRPr sz="2600"/>
            </a:pPr>
            <a:r>
              <a:t>Do chéadainm agus do shloinne</a:t>
            </a:r>
          </a:p>
          <a:p>
            <a:pPr marL="742950" lvl="1" indent="-285750">
              <a:defRPr sz="2600"/>
            </a:pPr>
            <a:r>
              <a:t>An seoladh ríomhphoist agus an seoladh ríomhphoist céanna</a:t>
            </a:r>
          </a:p>
          <a:p>
            <a:pPr marL="742950" lvl="1" indent="-285750">
              <a:defRPr sz="2600"/>
            </a:pPr>
            <a:r>
              <a:t>An teanga inar mhaith leat an ríomhphost a fháil </a:t>
            </a:r>
            <a:endParaRPr sz="2600"/>
          </a:p>
          <a:p>
            <a:pPr marL="742950" lvl="1" indent="-285750">
              <a:defRPr sz="2600"/>
            </a:pPr>
            <a:r>
              <a:t>Má iarrtar é, iontráil cód na litreacha agus na n-uimhreacha is féidir leat a fheiceáil sa phictiúr (murar féidir leat an cód a léamh, is féidir leat cliceáil ar an gcnaipe le dhá shaighead chun ceann nua a ghiniúint).</a:t>
            </a:r>
            <a:endParaRPr sz="2600"/>
          </a:p>
          <a:p>
            <a:pPr marL="285750" indent="-285750">
              <a:lnSpc>
                <a:spcPct val="120000"/>
              </a:lnSpc>
              <a:defRPr sz="2600"/>
            </a:pPr>
            <a:r>
              <a:t>Seolfar deimhniú do chlárúcháin chuig an seoladh ríomhphoist a thug tú anseo</a:t>
            </a:r>
            <a:endParaRPr sz="2600"/>
          </a:p>
          <a:p>
            <a:pPr marL="285750" indent="-285750">
              <a:defRPr sz="2600"/>
            </a:pPr>
            <a:r>
              <a:t>Seiceáil an ráiteas príobháideachais.</a:t>
            </a:r>
            <a:endParaRPr sz="2600"/>
          </a:p>
          <a:p>
            <a:pPr marL="285750" indent="-285750">
              <a:defRPr sz="2600"/>
            </a:pPr>
            <a:r>
              <a:t>Cliceáil ar”</a:t>
            </a:r>
            <a:r>
              <a:rPr b="1"/>
              <a:t>Cuntas a chruthú</a:t>
            </a:r>
            <a:r>
              <a:t>”.</a:t>
            </a:r>
            <a:endParaRPr sz="2600"/>
          </a:p>
          <a:p>
            <a:pPr marL="0" indent="0">
              <a:buNone/>
            </a:pPr>
            <a:endParaRPr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t>Céim 1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Cuntas EU Login a chruthú</a:t>
            </a:r>
            <a:endParaRPr sz="360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550331" y="2486894"/>
            <a:ext cx="1517537" cy="13489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6029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7715794" y="2982071"/>
            <a:ext cx="1352074" cy="27493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969472" y="3536941"/>
            <a:ext cx="1100641" cy="41711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759337" y="4306195"/>
            <a:ext cx="1354925" cy="111946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885509" y="5138057"/>
            <a:ext cx="4228753" cy="74067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4576502" y="5765634"/>
            <a:ext cx="4537760" cy="67384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t>Gheobhaidh tú ríomhphost chun a fhíorú go bhfuil rochtain agat ar an gcuntas ríomhphoist sin </a:t>
            </a:r>
            <a:r>
              <a:rPr>
                <a:solidFill>
                  <a:schemeClr val="tx1"/>
                </a:solidFill>
              </a:rPr>
              <a:t>(seiceáil d’fhillteán turscair nó dramhfhillteáin mura bhfeiceann tú ceann laistigh de 10-15 nóiméad)</a:t>
            </a:r>
            <a:endParaRPr sz="200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>
                <a:solidFill>
                  <a:srgbClr val="C65094"/>
                </a:solidFill>
              </a:rPr>
              <a:t>Mura bhfuair tú an ríomhphost tar éis 10 nóiméad déan </a:t>
            </a:r>
            <a:r>
              <a:rPr>
                <a:hlinkClick r:id="rId3"/>
              </a:rPr>
              <a:t>teagmháil le Tacaíocht Sheachtrach EU Login </a:t>
            </a:r>
            <a:endParaRPr sz="2100"/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t>Tabhair do d’aire go bhféadfadh sé idir 2 agus 10 nóiméad a thógáil chun an ríomhphost a fháil</a:t>
            </a:r>
            <a:r>
              <a:rPr b="1"/>
              <a:t>.</a:t>
            </a:r>
            <a:endParaRPr sz="2100" b="1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t>Lean na treoracha sa ríomhphost agus cliceáil ar an nasc a fuair tú.</a:t>
            </a:r>
            <a:endParaRPr sz="2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004457" y="2690949"/>
            <a:ext cx="4841966" cy="95794"/>
          </a:xfrm>
          <a:prstGeom prst="bentConnector3">
            <a:avLst/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Cuntas EU Login a chruthú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t>Do chuntas EU Login a chruthú chun rochtain a fháil ar Europass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defRPr sz="2000"/>
            </a:pPr>
            <a:r>
              <a:t>Is féidir leat an leathanach cruthaithe </a:t>
            </a:r>
            <a:r>
              <a:rPr b="1"/>
              <a:t>cuntais EU Login </a:t>
            </a:r>
            <a:r>
              <a:t>a rochtain ar leathanach baile Europass ("Logáil isteach chuig Europass"), nó trí chliceáil ar”</a:t>
            </a:r>
            <a:r>
              <a:rPr b="1"/>
              <a:t>Cláraigh</a:t>
            </a:r>
            <a:r>
              <a:t>“agus Próifíl, CV nó Litir Clúdaigh á cruthú.</a:t>
            </a:r>
            <a:endParaRPr sz="2000"/>
          </a:p>
          <a:p>
            <a:pPr marL="285750" indent="-285750">
              <a:defRPr sz="2000"/>
            </a:pPr>
            <a:r>
              <a:t>Nuair a shroicheann tú an leathanach EU Login, cliceáil ar”</a:t>
            </a:r>
            <a:r>
              <a:rPr b="1"/>
              <a:t>Cuntas a chruthú</a:t>
            </a:r>
            <a:r>
              <a:t>”.</a:t>
            </a:r>
            <a:endParaRPr sz="2000"/>
          </a:p>
          <a:p>
            <a:pPr marL="285750" indent="-285750">
              <a:defRPr sz="2000"/>
            </a:pPr>
            <a:r>
              <a:t>Is féidir cuntas EU Login a chruthú go díreach freisin ach nasc a dhéanamh le: </a:t>
            </a:r>
            <a:r>
              <a:rPr>
                <a:hlinkClick r:id="rId3"/>
              </a:rPr>
              <a:t>Https://</a:t>
            </a:r>
            <a:r>
              <a:t> ecas.ec.europa.eu/cas/.</a:t>
            </a:r>
            <a:endParaRPr sz="2000" i="0"/>
          </a:p>
          <a:p>
            <a:pPr marL="285750" indent="-285750"/>
            <a:endParaRPr sz="2000"/>
          </a:p>
          <a:p>
            <a:pPr marL="0" indent="0">
              <a:buNone/>
            </a:pPr>
            <a:endParaRPr sz="2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Cuntas EU Login a chruthú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t>Iarrtar ort</a:t>
            </a:r>
            <a:r>
              <a:rPr b="1"/>
              <a:t> pasfhocal a </a:t>
            </a:r>
            <a:r>
              <a:t>roghnú agus é a </a:t>
            </a:r>
            <a:r>
              <a:rPr b="1"/>
              <a:t>dheimhniú</a:t>
            </a:r>
            <a:r>
              <a:t>.</a:t>
            </a:r>
            <a:endParaRPr sz="2000"/>
          </a:p>
          <a:p>
            <a:pPr marL="0" indent="0">
              <a:buNone/>
            </a:pPr>
            <a:endParaRPr sz="200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t>Clóscríobh an pasfhocal is mian leat a úsáid sa réimse “Pasfhocal nua” trí na treoracha ar an leathanach a leanúint.</a:t>
            </a:r>
          </a:p>
          <a:p>
            <a:pPr marL="457200" lvl="1" indent="0">
              <a:buNone/>
            </a:pPr>
            <a:endParaRPr sz="180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t>Clóscríobh do phasfhocal arís sa “Pasfhocal nua” agus cliceáil ar “Cuir isteach”.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Cuntas EU Login a chruthú</a:t>
            </a:r>
            <a:endParaRPr sz="360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6177421" y="3248297"/>
            <a:ext cx="2104430" cy="782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6045244" y="3805645"/>
            <a:ext cx="2236607" cy="34834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608923" y="4326704"/>
            <a:ext cx="3672928" cy="13208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t>Is féidir aip EU Login a shuiteáil trí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t>Google Play Store (Android), </a:t>
            </a:r>
            <a:endParaRPr sz="200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t>an App Store (iOS), nó </a:t>
            </a:r>
            <a:endParaRPr sz="200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t>an Store Windows (Fón Windows).</a:t>
            </a:r>
          </a:p>
          <a:p>
            <a:pPr marL="457200" lvl="1" indent="0">
              <a:buNone/>
            </a:pPr>
            <a:endParaRPr sz="2000">
              <a:solidFill>
                <a:srgbClr val="C65094"/>
              </a:solidFill>
            </a:endParaRPr>
          </a:p>
          <a:p>
            <a:pPr>
              <a:defRPr sz="2000"/>
            </a:pPr>
            <a:r>
              <a:t>Chun an aip a dhéanamh i gceart, beidh ort </a:t>
            </a:r>
            <a:endParaRPr sz="200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t>ríomhaire/ríomhaire glúine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t>do ghléas móibíleach</a:t>
            </a:r>
          </a:p>
          <a:p>
            <a:pPr lvl="1"/>
            <a:endParaRPr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7905989" y="2590440"/>
            <a:ext cx="1128743" cy="17625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Íoslódáil an Aip Soghluaiste Logála Isteach ar d’fhón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Fíordheimhniú dhá fhachtóir a chur leis</a:t>
            </a:r>
            <a:endParaRPr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7030" y="5053297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72" y="4661046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38" y="4689813"/>
            <a:ext cx="1103311" cy="11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t>Cliceáil ar”</a:t>
            </a:r>
            <a:r>
              <a:rPr b="1"/>
              <a:t>Cuir gléas móibíleach leis</a:t>
            </a:r>
            <a:r>
              <a:t>” </a:t>
            </a:r>
            <a:endParaRPr sz="2000"/>
          </a:p>
          <a:p>
            <a:pPr>
              <a:defRPr sz="2000"/>
            </a:pPr>
            <a:r>
              <a:t>Sa réimse “D’ainm do ghléis”, </a:t>
            </a:r>
            <a:r>
              <a:rPr b="1"/>
              <a:t>tabhair ainm a </a:t>
            </a:r>
            <a:r>
              <a:t>chuirfidh ar do chumas cuimhneamh ar an ngléas dá dtagraíonn sé (mar shampla, Mo ghuthán Android).</a:t>
            </a:r>
            <a:endParaRPr sz="2000"/>
          </a:p>
          <a:p>
            <a:r>
              <a:rPr sz="2000" b="1"/>
              <a:t>Cuir isteach cód PIN ina </a:t>
            </a:r>
            <a:r>
              <a:rPr sz="2000"/>
              <a:t>bhfuil 4 dhigit agus cuir isteach é sa réimse cód PIN </a:t>
            </a:r>
            <a:r>
              <a:rPr>
                <a:solidFill>
                  <a:schemeClr val="tx1"/>
                </a:solidFill>
              </a:rPr>
              <a:t>(Roghnaigh cód PIN is féidir leat cuimhneamh go héasca, ach ní furasta buille faoi thuairim a dhéanamh)</a:t>
            </a:r>
          </a:p>
          <a:p>
            <a:pPr>
              <a:defRPr sz="2000"/>
            </a:pPr>
            <a:r>
              <a:t>Cuir isteach na 4 dhigit chéanna i réimse an deimhnithe</a:t>
            </a:r>
            <a:endParaRPr sz="2000"/>
          </a:p>
          <a:p>
            <a:pPr>
              <a:defRPr sz="2000"/>
            </a:pPr>
            <a:r>
              <a:t>Nuair a bheidh tú déanta, cliceáil ar”</a:t>
            </a:r>
            <a:r>
              <a:rPr b="1"/>
              <a:t>Cuir isteach</a:t>
            </a:r>
            <a:r>
              <a:t>”.</a:t>
            </a:r>
            <a:endParaRPr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Ar do ríomhaire glúine/do ríomhaire deisce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Fíordheimhniú dhá fhachtóir a chur leis</a:t>
            </a:r>
            <a:endParaRPr sz="36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97" y="1811140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505303" y="3971109"/>
            <a:ext cx="2508068" cy="10450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6383383" y="4637571"/>
            <a:ext cx="2629988" cy="409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139543" y="5399314"/>
            <a:ext cx="2873828" cy="19158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894217" y="5843451"/>
            <a:ext cx="4336869" cy="24934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801E1-2D49-4781-BDD7-D80FA9F6BFA4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4a230dd3-5426-44e9-972e-c86e457e3d31"/>
    <ds:schemaRef ds:uri="http://purl.org/dc/elements/1.1/"/>
    <ds:schemaRef ds:uri="http://schemas.openxmlformats.org/package/2006/metadata/core-properties"/>
    <ds:schemaRef ds:uri="0c869d80-d99c-4dac-b26b-cbbc56b0e9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Microsoft Office PowerPoint</Application>
  <PresentationFormat>Widescreen</PresentationFormat>
  <Paragraphs>146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your EU Login account to access Europass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2022-01-20T01:00:29Z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