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8" r:id="rId6"/>
    <p:sldId id="261" r:id="rId7"/>
    <p:sldId id="264" r:id="rId8"/>
    <p:sldId id="266" r:id="rId9"/>
    <p:sldId id="262" r:id="rId10"/>
    <p:sldId id="267" r:id="rId11"/>
    <p:sldId id="269" r:id="rId12"/>
    <p:sldId id="271" r:id="rId13"/>
    <p:sldId id="272" r:id="rId14"/>
    <p:sldId id="270" r:id="rId15"/>
    <p:sldId id="274" r:id="rId16"/>
    <p:sldId id="277" r:id="rId17"/>
    <p:sldId id="273" r:id="rId18"/>
    <p:sldId id="276" r:id="rId19"/>
    <p:sldId id="268" r:id="rId20"/>
    <p:sldId id="260" r:id="rId21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2" y="7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3/02/2022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Klik op om mastertekststijlen te bewerken</a:t>
            </a:r>
          </a:p>
          <a:p>
            <a:pPr lvl="1"/>
            <a:r>
              <a:t>Tweede niveau</a:t>
            </a:r>
          </a:p>
          <a:p>
            <a:pPr lvl="2"/>
            <a:r>
              <a:t>Derde niveau</a:t>
            </a:r>
          </a:p>
          <a:p>
            <a:pPr lvl="3"/>
            <a:r>
              <a:t>Vierde niveau</a:t>
            </a:r>
          </a:p>
          <a:p>
            <a:pPr lvl="4"/>
            <a:r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Als 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Als u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Tekst van titel: placeholder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Aanvullende tekst hier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Hartelijk dank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Vragen en antwoorden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Klik op om mastertitel te bewerken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Bullets of tekst van de paragraaf hier en hier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Bullets of tekst van de paragraaf hier en hier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Bullets of tekst van de paragraaf hier en hier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Klik om de hoofdtitelstijl te bewerken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cas.ec.europa.eu/ca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t>Europass-login en tweefactorauthenticatie</a:t>
            </a:r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Klik</a:t>
            </a:r>
            <a:r>
              <a:rPr dirty="0"/>
              <a:t> op „</a:t>
            </a:r>
            <a:r>
              <a:rPr b="1" dirty="0" err="1"/>
              <a:t>Volgende</a:t>
            </a:r>
            <a:r>
              <a:rPr dirty="0"/>
              <a:t>” op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apparaat</a:t>
            </a:r>
            <a:endParaRPr dirty="0"/>
          </a:p>
          <a:p>
            <a:pPr>
              <a:defRPr sz="2000"/>
            </a:pPr>
            <a:r>
              <a:rPr dirty="0"/>
              <a:t>De QR-</a:t>
            </a:r>
            <a:r>
              <a:rPr dirty="0" err="1"/>
              <a:t>codescanner</a:t>
            </a:r>
            <a:r>
              <a:rPr dirty="0"/>
              <a:t> </a:t>
            </a:r>
            <a:r>
              <a:rPr lang="nl-BE" dirty="0"/>
              <a:t>opent</a:t>
            </a:r>
            <a:r>
              <a:rPr dirty="0"/>
              <a:t> op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 en op het scherm van </a:t>
            </a:r>
            <a:r>
              <a:rPr lang="nl-NL" dirty="0"/>
              <a:t>je</a:t>
            </a:r>
            <a:r>
              <a:rPr dirty="0"/>
              <a:t> pc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QR-code </a:t>
            </a:r>
            <a:r>
              <a:rPr dirty="0" err="1"/>
              <a:t>weergegeven</a:t>
            </a:r>
            <a:r>
              <a:rPr dirty="0"/>
              <a:t>. </a:t>
            </a:r>
            <a:r>
              <a:rPr b="1" dirty="0" err="1"/>
              <a:t>Plaats</a:t>
            </a:r>
            <a:r>
              <a:rPr b="1" dirty="0"/>
              <a:t> de camera </a:t>
            </a:r>
            <a:r>
              <a:rPr dirty="0"/>
              <a:t>van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telefoon</a:t>
            </a:r>
            <a:r>
              <a:rPr dirty="0"/>
              <a:t> op </a:t>
            </a:r>
            <a:r>
              <a:rPr lang="nl-NL" dirty="0"/>
              <a:t>je</a:t>
            </a:r>
            <a:r>
              <a:rPr dirty="0"/>
              <a:t> </a:t>
            </a:r>
            <a:r>
              <a:rPr lang="nl-NL" dirty="0"/>
              <a:t>pc-s</a:t>
            </a:r>
            <a:r>
              <a:rPr dirty="0" err="1"/>
              <a:t>cherm</a:t>
            </a:r>
            <a:r>
              <a:rPr dirty="0"/>
              <a:t> </a:t>
            </a:r>
            <a:r>
              <a:rPr dirty="0" err="1"/>
              <a:t>totdat</a:t>
            </a:r>
            <a:r>
              <a:rPr dirty="0"/>
              <a:t> de QR-code </a:t>
            </a:r>
            <a:r>
              <a:rPr lang="nl-NL" dirty="0"/>
              <a:t>wordt </a:t>
            </a:r>
            <a:r>
              <a:rPr dirty="0"/>
              <a:t> </a:t>
            </a:r>
            <a:r>
              <a:rPr dirty="0" err="1"/>
              <a:t>herkend</a:t>
            </a:r>
            <a:endParaRPr sz="2000" dirty="0"/>
          </a:p>
          <a:p>
            <a:pPr>
              <a:defRPr sz="2000"/>
            </a:pPr>
            <a:r>
              <a:rPr b="1" dirty="0" err="1"/>
              <a:t>Vul</a:t>
            </a:r>
            <a:r>
              <a:rPr b="1" dirty="0"/>
              <a:t> de </a:t>
            </a:r>
            <a:r>
              <a:rPr b="1" dirty="0" err="1"/>
              <a:t>pincode</a:t>
            </a:r>
            <a:r>
              <a:rPr b="1" dirty="0"/>
              <a:t> </a:t>
            </a:r>
            <a:r>
              <a:rPr dirty="0"/>
              <a:t>in die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zojuist</a:t>
            </a:r>
            <a:r>
              <a:rPr dirty="0"/>
              <a:t> </a:t>
            </a:r>
            <a:r>
              <a:rPr dirty="0" err="1"/>
              <a:t>hebt</a:t>
            </a:r>
            <a:r>
              <a:rPr dirty="0"/>
              <a:t> </a:t>
            </a:r>
            <a:r>
              <a:rPr dirty="0" err="1"/>
              <a:t>gekozen</a:t>
            </a:r>
            <a:r>
              <a:rPr dirty="0"/>
              <a:t> op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 en </a:t>
            </a:r>
            <a:r>
              <a:rPr dirty="0" err="1"/>
              <a:t>klik</a:t>
            </a:r>
            <a:r>
              <a:rPr dirty="0"/>
              <a:t> op „</a:t>
            </a:r>
            <a:r>
              <a:rPr b="1" dirty="0"/>
              <a:t>Authenticate</a:t>
            </a:r>
            <a:r>
              <a:rPr dirty="0"/>
              <a:t>”.</a:t>
            </a:r>
          </a:p>
          <a:p>
            <a:pPr>
              <a:defRPr sz="2000"/>
            </a:pP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EU Login-app is </a:t>
            </a:r>
            <a:r>
              <a:rPr dirty="0" err="1"/>
              <a:t>succesvol</a:t>
            </a:r>
            <a:r>
              <a:rPr dirty="0"/>
              <a:t> </a:t>
            </a:r>
            <a:r>
              <a:rPr dirty="0" err="1"/>
              <a:t>ge</a:t>
            </a:r>
            <a:r>
              <a:rPr lang="nl-NL" dirty="0" err="1"/>
              <a:t>ïnstalleerd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Op uw mobiele EU Login-app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02" y="1736448"/>
            <a:ext cx="740651" cy="7406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70D005A-4F3F-4B6C-A2CF-FB18A12A63FD}"/>
              </a:ext>
            </a:extLst>
          </p:cNvPr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Toevoeging van een tweefactorauthenticatie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 Nadat </a:t>
            </a:r>
            <a:r>
              <a:rPr lang="nl-NL" dirty="0"/>
              <a:t>je</a:t>
            </a:r>
            <a:r>
              <a:rPr dirty="0"/>
              <a:t> de EU Login-app he</a:t>
            </a:r>
            <a:r>
              <a:rPr lang="nl-NL" dirty="0"/>
              <a:t>b</a:t>
            </a:r>
            <a:r>
              <a:rPr dirty="0"/>
              <a:t>t </a:t>
            </a:r>
            <a:r>
              <a:rPr dirty="0" err="1"/>
              <a:t>geïnstalleerd</a:t>
            </a:r>
            <a:r>
              <a:rPr dirty="0"/>
              <a:t>, </a:t>
            </a:r>
            <a:r>
              <a:rPr dirty="0" err="1"/>
              <a:t>kun</a:t>
            </a:r>
            <a:r>
              <a:rPr lang="nl-NL" dirty="0"/>
              <a:t> je</a:t>
            </a:r>
            <a:r>
              <a:rPr dirty="0"/>
              <a:t>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 err="1"/>
              <a:t>openen</a:t>
            </a:r>
            <a:r>
              <a:rPr dirty="0"/>
              <a:t> en </a:t>
            </a:r>
            <a:r>
              <a:rPr b="1" dirty="0" err="1"/>
              <a:t>gebruik</a:t>
            </a:r>
            <a:r>
              <a:rPr b="1" dirty="0"/>
              <a:t> </a:t>
            </a:r>
            <a:r>
              <a:rPr b="1" dirty="0" err="1"/>
              <a:t>maken</a:t>
            </a:r>
            <a:r>
              <a:rPr b="1" dirty="0"/>
              <a:t> van de </a:t>
            </a:r>
            <a:r>
              <a:rPr b="1" dirty="0" err="1"/>
              <a:t>optie</a:t>
            </a:r>
            <a:r>
              <a:rPr b="1" dirty="0"/>
              <a:t> „</a:t>
            </a:r>
            <a:r>
              <a:rPr b="1" dirty="0" err="1"/>
              <a:t>Initialiseren</a:t>
            </a:r>
            <a:r>
              <a:rPr b="1" dirty="0"/>
              <a:t>”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Volg</a:t>
            </a:r>
            <a:r>
              <a:rPr dirty="0"/>
              <a:t> de </a:t>
            </a:r>
            <a:r>
              <a:rPr dirty="0" err="1"/>
              <a:t>instructies</a:t>
            </a:r>
            <a:r>
              <a:rPr dirty="0"/>
              <a:t> op het scherm</a:t>
            </a:r>
            <a:r>
              <a:rPr b="1" dirty="0"/>
              <a:t>*</a:t>
            </a:r>
            <a:r>
              <a:rPr dirty="0"/>
              <a:t>. In de browser van </a:t>
            </a:r>
            <a:r>
              <a:rPr lang="nl-NL" dirty="0"/>
              <a:t>je</a:t>
            </a:r>
            <a:r>
              <a:rPr dirty="0"/>
              <a:t> pc </a:t>
            </a:r>
            <a:r>
              <a:rPr b="1" dirty="0" err="1"/>
              <a:t>ga</a:t>
            </a:r>
            <a:r>
              <a:rPr b="1" dirty="0"/>
              <a:t> </a:t>
            </a:r>
            <a:r>
              <a:rPr lang="nl-NL" b="1" dirty="0"/>
              <a:t>je</a:t>
            </a:r>
            <a:r>
              <a:rPr b="1" dirty="0"/>
              <a:t> </a:t>
            </a:r>
            <a:r>
              <a:rPr b="1" dirty="0" err="1"/>
              <a:t>naar</a:t>
            </a:r>
            <a:r>
              <a:rPr b="1" dirty="0"/>
              <a:t> de </a:t>
            </a:r>
            <a:r>
              <a:rPr b="1" dirty="0" err="1"/>
              <a:t>volgende</a:t>
            </a:r>
            <a:r>
              <a:rPr b="1" dirty="0"/>
              <a:t> URL</a:t>
            </a:r>
            <a:r>
              <a:rPr dirty="0"/>
              <a:t>: </a:t>
            </a:r>
            <a:r>
              <a:rPr dirty="0">
                <a:hlinkClick r:id="rId3"/>
              </a:rPr>
              <a:t>https://webgate.ec.europa.eu/cas/mobile</a:t>
            </a:r>
            <a:r>
              <a:rPr dirty="0"/>
              <a:t>. (</a:t>
            </a:r>
            <a:r>
              <a:rPr dirty="0" err="1"/>
              <a:t>vorige</a:t>
            </a:r>
            <a:r>
              <a:rPr dirty="0"/>
              <a:t> slide)</a:t>
            </a:r>
            <a:endParaRPr sz="2000" dirty="0"/>
          </a:p>
          <a:p>
            <a:pPr>
              <a:defRPr sz="2000"/>
            </a:pPr>
            <a:r>
              <a:rPr dirty="0" err="1"/>
              <a:t>Indien</a:t>
            </a:r>
            <a:r>
              <a:rPr dirty="0"/>
              <a:t> </a:t>
            </a:r>
            <a:r>
              <a:rPr dirty="0" err="1"/>
              <a:t>nodig</a:t>
            </a:r>
            <a:r>
              <a:rPr dirty="0"/>
              <a:t>, </a:t>
            </a:r>
            <a:r>
              <a:rPr dirty="0" err="1"/>
              <a:t>authenticeer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opnieuw</a:t>
            </a:r>
            <a:r>
              <a:rPr dirty="0"/>
              <a:t> met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gebruikersnaam</a:t>
            </a:r>
            <a:r>
              <a:rPr dirty="0"/>
              <a:t> en </a:t>
            </a:r>
            <a:r>
              <a:rPr dirty="0" err="1"/>
              <a:t>wachtwoord</a:t>
            </a:r>
            <a:r>
              <a:rPr dirty="0"/>
              <a:t>)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 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de EU Login-app al op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ander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 he</a:t>
            </a:r>
            <a:r>
              <a:rPr lang="nl-BE" dirty="0"/>
              <a:t>b</a:t>
            </a:r>
            <a:r>
              <a:rPr dirty="0"/>
              <a:t>t </a:t>
            </a:r>
            <a:r>
              <a:rPr dirty="0" err="1"/>
              <a:t>geïnitieerd</a:t>
            </a:r>
            <a:r>
              <a:rPr dirty="0"/>
              <a:t>, word</a:t>
            </a:r>
            <a:r>
              <a:rPr lang="nl-NL" dirty="0"/>
              <a:t> je</a:t>
            </a:r>
            <a:r>
              <a:rPr dirty="0"/>
              <a:t> </a:t>
            </a:r>
            <a:r>
              <a:rPr dirty="0" err="1"/>
              <a:t>verzocht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authenticeren</a:t>
            </a:r>
            <a:r>
              <a:rPr dirty="0"/>
              <a:t> met het reeds </a:t>
            </a:r>
            <a:r>
              <a:rPr dirty="0" err="1"/>
              <a:t>geregistreerde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. Let op: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EU Login-app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slechts</a:t>
            </a:r>
            <a:r>
              <a:rPr dirty="0"/>
              <a:t> </a:t>
            </a:r>
            <a:r>
              <a:rPr dirty="0" err="1"/>
              <a:t>één</a:t>
            </a:r>
            <a:r>
              <a:rPr dirty="0"/>
              <a:t> account </a:t>
            </a:r>
            <a:r>
              <a:rPr dirty="0" err="1"/>
              <a:t>registreren</a:t>
            </a:r>
            <a:r>
              <a:rPr dirty="0"/>
              <a:t> en </a:t>
            </a:r>
            <a:r>
              <a:rPr dirty="0" err="1"/>
              <a:t>een</a:t>
            </a:r>
            <a:r>
              <a:rPr dirty="0"/>
              <a:t> account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alleen</a:t>
            </a:r>
            <a:r>
              <a:rPr dirty="0"/>
              <a:t> met </a:t>
            </a:r>
            <a:r>
              <a:rPr dirty="0" err="1"/>
              <a:t>één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app </a:t>
            </a:r>
            <a:r>
              <a:rPr dirty="0" err="1"/>
              <a:t>worden</a:t>
            </a:r>
            <a:r>
              <a:rPr dirty="0"/>
              <a:t> </a:t>
            </a:r>
            <a:r>
              <a:rPr dirty="0" err="1"/>
              <a:t>geregistreerd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Op beide inrichtingen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Toevoeging van een tweefactorauthenticatie</a:t>
            </a:r>
            <a:endParaRPr sz="36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>
            <a:off x="4720046" y="3570514"/>
            <a:ext cx="2377440" cy="2525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Zodra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EU Login-account </a:t>
            </a:r>
            <a:r>
              <a:rPr dirty="0" err="1"/>
              <a:t>hebt</a:t>
            </a:r>
            <a:r>
              <a:rPr dirty="0"/>
              <a:t> </a:t>
            </a:r>
            <a:r>
              <a:rPr dirty="0" err="1"/>
              <a:t>aangemaakt</a:t>
            </a:r>
            <a:r>
              <a:rPr dirty="0"/>
              <a:t> en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tweefactorauthenticatiemethode</a:t>
            </a:r>
            <a:r>
              <a:rPr dirty="0"/>
              <a:t> </a:t>
            </a:r>
            <a:r>
              <a:rPr dirty="0" err="1"/>
              <a:t>hebt</a:t>
            </a:r>
            <a:r>
              <a:rPr dirty="0"/>
              <a:t> </a:t>
            </a:r>
            <a:r>
              <a:rPr dirty="0" err="1"/>
              <a:t>opgezet</a:t>
            </a:r>
            <a:r>
              <a:rPr dirty="0"/>
              <a:t>, </a:t>
            </a:r>
            <a:r>
              <a:rPr dirty="0" err="1"/>
              <a:t>kun</a:t>
            </a:r>
            <a:r>
              <a:rPr lang="nl-NL" dirty="0"/>
              <a:t> je </a:t>
            </a:r>
            <a:r>
              <a:rPr dirty="0" err="1"/>
              <a:t>inloggen</a:t>
            </a:r>
            <a:r>
              <a:rPr dirty="0"/>
              <a:t> op Europass.</a:t>
            </a:r>
            <a:endParaRPr sz="2000" dirty="0"/>
          </a:p>
          <a:p>
            <a:pPr>
              <a:defRPr sz="2000"/>
            </a:pPr>
            <a:r>
              <a:rPr dirty="0" err="1"/>
              <a:t>Kies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van de </a:t>
            </a:r>
            <a:r>
              <a:rPr dirty="0" err="1"/>
              <a:t>eerste</a:t>
            </a:r>
            <a:r>
              <a:rPr dirty="0"/>
              <a:t> twee </a:t>
            </a:r>
            <a:r>
              <a:rPr dirty="0" err="1"/>
              <a:t>verificatiemethoden</a:t>
            </a:r>
            <a:r>
              <a:rPr dirty="0"/>
              <a:t> om in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loggen</a:t>
            </a:r>
            <a:r>
              <a:rPr dirty="0"/>
              <a:t> via </a:t>
            </a:r>
            <a:r>
              <a:rPr lang="nl-NL" dirty="0"/>
              <a:t>je </a:t>
            </a:r>
            <a:r>
              <a:rPr dirty="0" err="1"/>
              <a:t>mobiele</a:t>
            </a:r>
            <a:r>
              <a:rPr dirty="0"/>
              <a:t> EU Login-app.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Mobiele app EU Login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Inloggen bij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b="1" dirty="0" err="1"/>
              <a:t>Selecteer</a:t>
            </a:r>
            <a:r>
              <a:rPr b="1" dirty="0"/>
              <a:t> „EU Login Mobile App PIN-code”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verificatiemethode</a:t>
            </a:r>
            <a:r>
              <a:rPr dirty="0"/>
              <a:t>, </a:t>
            </a:r>
            <a:r>
              <a:rPr b="1" dirty="0" err="1"/>
              <a:t>voer</a:t>
            </a:r>
            <a:r>
              <a:rPr b="1" dirty="0"/>
              <a:t> </a:t>
            </a:r>
            <a:r>
              <a:rPr lang="nl-NL" b="1" dirty="0"/>
              <a:t>je </a:t>
            </a:r>
            <a:r>
              <a:rPr b="1" dirty="0" err="1"/>
              <a:t>wachtwoord</a:t>
            </a:r>
            <a:r>
              <a:rPr b="1" dirty="0"/>
              <a:t> </a:t>
            </a:r>
            <a:r>
              <a:rPr dirty="0"/>
              <a:t>in het veld „Password” in en </a:t>
            </a:r>
            <a:r>
              <a:rPr dirty="0" err="1"/>
              <a:t>klik</a:t>
            </a:r>
            <a:r>
              <a:rPr dirty="0"/>
              <a:t> op „</a:t>
            </a:r>
            <a:r>
              <a:rPr b="1" dirty="0" err="1"/>
              <a:t>Aanmelden</a:t>
            </a:r>
            <a:r>
              <a:rPr dirty="0"/>
              <a:t>”. *</a:t>
            </a:r>
          </a:p>
          <a:p>
            <a:pPr>
              <a:defRPr sz="2000"/>
            </a:pPr>
            <a:r>
              <a:rPr dirty="0"/>
              <a:t>EU Login </a:t>
            </a:r>
            <a:r>
              <a:rPr dirty="0" err="1"/>
              <a:t>stuurt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b="1" dirty="0" err="1"/>
              <a:t>kennisgeving</a:t>
            </a:r>
            <a:r>
              <a:rPr b="1"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. </a:t>
            </a:r>
            <a:r>
              <a:rPr dirty="0" err="1"/>
              <a:t>Klik</a:t>
            </a:r>
            <a:r>
              <a:rPr dirty="0"/>
              <a:t> op de app om de app </a:t>
            </a:r>
            <a:r>
              <a:rPr dirty="0" err="1"/>
              <a:t>te</a:t>
            </a:r>
            <a:r>
              <a:rPr dirty="0"/>
              <a:t> </a:t>
            </a:r>
            <a:r>
              <a:rPr lang="nl-BE" dirty="0"/>
              <a:t>starten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De EU Login-app </a:t>
            </a:r>
            <a:r>
              <a:rPr dirty="0" err="1"/>
              <a:t>vraagt</a:t>
            </a:r>
            <a:r>
              <a:rPr dirty="0"/>
              <a:t> </a:t>
            </a:r>
            <a:r>
              <a:rPr lang="nl-NL" dirty="0"/>
              <a:t>om je</a:t>
            </a:r>
            <a:r>
              <a:rPr dirty="0"/>
              <a:t> </a:t>
            </a:r>
            <a:r>
              <a:rPr dirty="0" err="1"/>
              <a:t>pincode</a:t>
            </a:r>
            <a:r>
              <a:rPr dirty="0"/>
              <a:t> in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voeren</a:t>
            </a:r>
            <a:r>
              <a:rPr dirty="0"/>
              <a:t>. </a:t>
            </a:r>
            <a:r>
              <a:rPr b="1" dirty="0" err="1"/>
              <a:t>Vul</a:t>
            </a:r>
            <a:r>
              <a:rPr b="1" dirty="0"/>
              <a:t> </a:t>
            </a:r>
            <a:r>
              <a:rPr lang="nl-NL" b="1" dirty="0"/>
              <a:t>je</a:t>
            </a:r>
            <a:r>
              <a:rPr b="1" dirty="0"/>
              <a:t> </a:t>
            </a:r>
            <a:r>
              <a:rPr b="1" dirty="0" err="1"/>
              <a:t>pincode</a:t>
            </a:r>
            <a:r>
              <a:rPr b="1" dirty="0"/>
              <a:t> in of </a:t>
            </a:r>
            <a:r>
              <a:rPr b="1" dirty="0" err="1"/>
              <a:t>gebruik</a:t>
            </a:r>
            <a:r>
              <a:rPr b="1" dirty="0"/>
              <a:t> </a:t>
            </a:r>
            <a:r>
              <a:rPr b="1" dirty="0" err="1"/>
              <a:t>biometrische</a:t>
            </a:r>
            <a:r>
              <a:rPr b="1" dirty="0"/>
              <a:t> </a:t>
            </a:r>
            <a:r>
              <a:rPr b="1" dirty="0" err="1"/>
              <a:t>herkenning</a:t>
            </a:r>
            <a:r>
              <a:rPr b="1" dirty="0"/>
              <a:t> </a:t>
            </a:r>
            <a:r>
              <a:rPr dirty="0"/>
              <a:t>en </a:t>
            </a:r>
            <a:r>
              <a:rPr dirty="0" err="1"/>
              <a:t>klik</a:t>
            </a:r>
            <a:r>
              <a:rPr dirty="0"/>
              <a:t> op „</a:t>
            </a:r>
            <a:r>
              <a:rPr b="1" dirty="0"/>
              <a:t>Authenticate</a:t>
            </a:r>
            <a:r>
              <a:rPr dirty="0"/>
              <a:t>”.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PIN-code van de mobiele app van EU Login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168394" y="6404498"/>
            <a:ext cx="12208022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rPr dirty="0"/>
              <a:t>* 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meer</a:t>
            </a:r>
            <a:r>
              <a:rPr dirty="0"/>
              <a:t> dan </a:t>
            </a:r>
            <a:r>
              <a:rPr dirty="0" err="1"/>
              <a:t>één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 he</a:t>
            </a:r>
            <a:r>
              <a:rPr lang="nl-NL" dirty="0"/>
              <a:t>b</a:t>
            </a:r>
            <a:r>
              <a:rPr dirty="0"/>
              <a:t>t met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geïnitialiseerde</a:t>
            </a:r>
            <a:r>
              <a:rPr dirty="0"/>
              <a:t> EU Login-app, word</a:t>
            </a:r>
            <a:r>
              <a:rPr lang="nl-NL" dirty="0"/>
              <a:t> je</a:t>
            </a:r>
            <a:r>
              <a:rPr dirty="0"/>
              <a:t> </a:t>
            </a:r>
            <a:r>
              <a:rPr dirty="0" err="1"/>
              <a:t>verzocht</a:t>
            </a:r>
            <a:r>
              <a:rPr dirty="0"/>
              <a:t> het </a:t>
            </a:r>
            <a:r>
              <a:rPr dirty="0" err="1"/>
              <a:t>apparaat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selecteren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</a:t>
            </a:r>
            <a:r>
              <a:rPr lang="nl-NL" dirty="0"/>
              <a:t>je </a:t>
            </a:r>
            <a:r>
              <a:rPr dirty="0"/>
              <a:t>wilt </a:t>
            </a:r>
            <a:r>
              <a:rPr dirty="0" err="1"/>
              <a:t>gebruiken</a:t>
            </a:r>
            <a:r>
              <a:rPr dirty="0"/>
              <a:t>.</a:t>
            </a:r>
            <a:endParaRPr sz="1600" b="1" dirty="0"/>
          </a:p>
          <a:p>
            <a:endParaRPr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86" y="1681389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6695512" y="1681389"/>
            <a:ext cx="289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b="1"/>
            </a:pPr>
            <a:r>
              <a:rPr dirty="0"/>
              <a:t>1</a:t>
            </a:r>
            <a:endParaRPr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Inloggen bij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17" y="3720492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1" y="4289299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61" y="5176611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</a:t>
            </a:r>
            <a:r>
              <a:rPr dirty="0" err="1"/>
              <a:t>wenst</a:t>
            </a:r>
            <a:r>
              <a:rPr dirty="0"/>
              <a:t>, </a:t>
            </a:r>
            <a:r>
              <a:rPr dirty="0" err="1"/>
              <a:t>kun</a:t>
            </a:r>
            <a:r>
              <a:rPr lang="nl-NL" dirty="0"/>
              <a:t> je</a:t>
            </a:r>
            <a:r>
              <a:rPr dirty="0"/>
              <a:t> </a:t>
            </a:r>
            <a:r>
              <a:rPr dirty="0" err="1"/>
              <a:t>vingerafdrukherkenning</a:t>
            </a:r>
            <a:r>
              <a:rPr dirty="0"/>
              <a:t> (of </a:t>
            </a:r>
            <a:r>
              <a:rPr dirty="0" err="1"/>
              <a:t>andere</a:t>
            </a:r>
            <a:r>
              <a:rPr dirty="0"/>
              <a:t> </a:t>
            </a:r>
            <a:r>
              <a:rPr dirty="0" err="1"/>
              <a:t>biometrische</a:t>
            </a:r>
            <a:r>
              <a:rPr dirty="0"/>
              <a:t> </a:t>
            </a:r>
            <a:r>
              <a:rPr dirty="0" err="1"/>
              <a:t>authenticatie</a:t>
            </a:r>
            <a:r>
              <a:rPr dirty="0"/>
              <a:t>) </a:t>
            </a:r>
            <a:r>
              <a:rPr lang="nl-NL" dirty="0"/>
              <a:t>gebruiken 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apparaat</a:t>
            </a:r>
            <a:r>
              <a:rPr dirty="0"/>
              <a:t> </a:t>
            </a:r>
            <a:r>
              <a:rPr dirty="0" err="1"/>
              <a:t>daarmee</a:t>
            </a:r>
            <a:r>
              <a:rPr dirty="0"/>
              <a:t> is </a:t>
            </a:r>
            <a:r>
              <a:rPr dirty="0" err="1"/>
              <a:t>uitgerust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Er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automatisch</a:t>
            </a:r>
            <a:r>
              <a:rPr dirty="0"/>
              <a:t> pop-</a:t>
            </a:r>
            <a:r>
              <a:rPr dirty="0" err="1"/>
              <a:t>upvenster</a:t>
            </a:r>
            <a:r>
              <a:rPr dirty="0"/>
              <a:t> </a:t>
            </a:r>
            <a:r>
              <a:rPr dirty="0" err="1"/>
              <a:t>getoond</a:t>
            </a:r>
            <a:r>
              <a:rPr dirty="0"/>
              <a:t> om het </a:t>
            </a:r>
            <a:r>
              <a:rPr dirty="0" err="1"/>
              <a:t>mogelijk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maken</a:t>
            </a:r>
            <a:r>
              <a:rPr dirty="0"/>
              <a:t>. </a:t>
            </a:r>
            <a:r>
              <a:rPr dirty="0" err="1"/>
              <a:t>Klik</a:t>
            </a:r>
            <a:r>
              <a:rPr dirty="0"/>
              <a:t> op </a:t>
            </a:r>
            <a:r>
              <a:rPr b="1" dirty="0"/>
              <a:t>Ja</a:t>
            </a:r>
            <a:r>
              <a:rPr dirty="0"/>
              <a:t> 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lang="nl-NL" dirty="0"/>
              <a:t>dit</a:t>
            </a:r>
            <a:r>
              <a:rPr dirty="0"/>
              <a:t> wilt </a:t>
            </a:r>
            <a:r>
              <a:rPr dirty="0" err="1"/>
              <a:t>inschakelen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Voer</a:t>
            </a:r>
            <a:r>
              <a:rPr b="1" dirty="0"/>
              <a:t> </a:t>
            </a:r>
            <a:r>
              <a:rPr b="1" dirty="0" err="1"/>
              <a:t>uw</a:t>
            </a:r>
            <a:r>
              <a:rPr b="1" dirty="0"/>
              <a:t> </a:t>
            </a:r>
            <a:r>
              <a:rPr b="1" dirty="0" err="1"/>
              <a:t>pincode</a:t>
            </a:r>
            <a:r>
              <a:rPr b="1" dirty="0"/>
              <a:t> </a:t>
            </a:r>
            <a:r>
              <a:rPr dirty="0"/>
              <a:t>in en </a:t>
            </a:r>
            <a:r>
              <a:rPr dirty="0" err="1"/>
              <a:t>klik</a:t>
            </a:r>
            <a:r>
              <a:rPr dirty="0"/>
              <a:t> op de </a:t>
            </a:r>
            <a:r>
              <a:rPr dirty="0" err="1"/>
              <a:t>pijl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Bevestig</a:t>
            </a:r>
            <a:r>
              <a:rPr dirty="0"/>
              <a:t> </a:t>
            </a:r>
            <a:r>
              <a:rPr dirty="0" err="1"/>
              <a:t>dit</a:t>
            </a:r>
            <a:r>
              <a:rPr dirty="0"/>
              <a:t> door </a:t>
            </a:r>
            <a:r>
              <a:rPr lang="nl-NL" dirty="0"/>
              <a:t>je </a:t>
            </a:r>
            <a:r>
              <a:rPr b="1" dirty="0" err="1"/>
              <a:t>te</a:t>
            </a:r>
            <a:r>
              <a:rPr b="1" dirty="0"/>
              <a:t> </a:t>
            </a:r>
            <a:r>
              <a:rPr b="1" dirty="0" err="1"/>
              <a:t>authenticeren</a:t>
            </a:r>
            <a:r>
              <a:rPr b="1" dirty="0"/>
              <a:t> met </a:t>
            </a:r>
            <a:r>
              <a:rPr lang="nl-NL" b="1" dirty="0"/>
              <a:t>je</a:t>
            </a:r>
            <a:r>
              <a:rPr b="1" dirty="0"/>
              <a:t> </a:t>
            </a:r>
            <a:r>
              <a:rPr b="1" dirty="0" err="1"/>
              <a:t>vingerafdruk</a:t>
            </a:r>
            <a:r>
              <a:rPr dirty="0"/>
              <a:t>.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automatisch</a:t>
            </a:r>
            <a:r>
              <a:rPr dirty="0"/>
              <a:t> </a:t>
            </a:r>
            <a:r>
              <a:rPr dirty="0" err="1"/>
              <a:t>doorgeleid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de </a:t>
            </a:r>
            <a:r>
              <a:rPr dirty="0" err="1"/>
              <a:t>welkomstpagina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Mobiele app EU Login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Herkenning van vingerafdrukken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 sz="2000"/>
            </a:pPr>
            <a:r>
              <a:rPr b="1" dirty="0" err="1"/>
              <a:t>Selecteer</a:t>
            </a:r>
            <a:r>
              <a:rPr b="1" dirty="0"/>
              <a:t> „EU Login Mobile App QR-code” </a:t>
            </a:r>
            <a:r>
              <a:rPr dirty="0" err="1"/>
              <a:t>als</a:t>
            </a:r>
            <a:r>
              <a:rPr dirty="0"/>
              <a:t> </a:t>
            </a:r>
            <a:r>
              <a:rPr dirty="0" err="1"/>
              <a:t>verificatiemethode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Voer</a:t>
            </a:r>
            <a:r>
              <a:rPr b="1" dirty="0"/>
              <a:t> </a:t>
            </a:r>
            <a:r>
              <a:rPr lang="nl-NL" b="1" dirty="0"/>
              <a:t>je </a:t>
            </a:r>
            <a:r>
              <a:rPr b="1" dirty="0" err="1"/>
              <a:t>wachtwoord</a:t>
            </a:r>
            <a:r>
              <a:rPr b="1" dirty="0"/>
              <a:t> </a:t>
            </a:r>
            <a:r>
              <a:rPr dirty="0"/>
              <a:t>in het veld „</a:t>
            </a:r>
            <a:r>
              <a:rPr dirty="0" err="1"/>
              <a:t>Wachtwoord</a:t>
            </a:r>
            <a:r>
              <a:rPr dirty="0"/>
              <a:t>” in en </a:t>
            </a:r>
            <a:r>
              <a:rPr dirty="0" err="1"/>
              <a:t>klik</a:t>
            </a:r>
            <a:r>
              <a:rPr dirty="0"/>
              <a:t> op „</a:t>
            </a:r>
            <a:r>
              <a:rPr b="1" dirty="0" err="1"/>
              <a:t>Aanmelden</a:t>
            </a:r>
            <a:r>
              <a:rPr dirty="0"/>
              <a:t>”: Op het scherm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QR-code </a:t>
            </a:r>
            <a:r>
              <a:rPr lang="nl-NL" dirty="0"/>
              <a:t>getoond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nl-NL" dirty="0"/>
              <a:t>Klik</a:t>
            </a:r>
            <a:r>
              <a:rPr b="1" dirty="0"/>
              <a:t> </a:t>
            </a:r>
            <a:r>
              <a:rPr dirty="0"/>
              <a:t>op „</a:t>
            </a:r>
            <a:r>
              <a:rPr b="1" dirty="0"/>
              <a:t>Scan QR Code</a:t>
            </a:r>
            <a:r>
              <a:rPr dirty="0"/>
              <a:t>” in de app en </a:t>
            </a:r>
            <a:r>
              <a:rPr dirty="0" err="1"/>
              <a:t>plaats</a:t>
            </a:r>
            <a:r>
              <a:rPr dirty="0"/>
              <a:t> de camera op het scherm </a:t>
            </a:r>
            <a:r>
              <a:rPr dirty="0" err="1"/>
              <a:t>totdat</a:t>
            </a:r>
            <a:r>
              <a:rPr dirty="0"/>
              <a:t> de code </a:t>
            </a:r>
            <a:r>
              <a:rPr lang="nl-NL" dirty="0"/>
              <a:t>wordt</a:t>
            </a:r>
            <a:r>
              <a:rPr dirty="0"/>
              <a:t> </a:t>
            </a:r>
            <a:r>
              <a:rPr dirty="0" err="1"/>
              <a:t>herkend</a:t>
            </a:r>
            <a:endParaRPr sz="2000" dirty="0"/>
          </a:p>
          <a:p>
            <a:pPr>
              <a:defRPr sz="2000"/>
            </a:pPr>
            <a:r>
              <a:rPr dirty="0"/>
              <a:t>(2) De EU Login-app </a:t>
            </a:r>
            <a:r>
              <a:rPr dirty="0" err="1"/>
              <a:t>toont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b="1" dirty="0" err="1"/>
              <a:t>eenmalig</a:t>
            </a:r>
            <a:r>
              <a:rPr b="1" dirty="0"/>
              <a:t> </a:t>
            </a:r>
            <a:r>
              <a:rPr b="1" dirty="0" err="1"/>
              <a:t>wachtwoord</a:t>
            </a:r>
            <a:endParaRPr lang="nl-NL" b="1" dirty="0"/>
          </a:p>
          <a:p>
            <a:pPr>
              <a:defRPr sz="2000"/>
            </a:pPr>
            <a:r>
              <a:rPr dirty="0"/>
              <a:t>(3) </a:t>
            </a:r>
            <a:r>
              <a:rPr lang="nl-NL" b="1" dirty="0"/>
              <a:t>T</a:t>
            </a:r>
            <a:r>
              <a:rPr b="1" dirty="0" err="1"/>
              <a:t>yp</a:t>
            </a:r>
            <a:r>
              <a:rPr b="1" dirty="0"/>
              <a:t> het </a:t>
            </a:r>
            <a:r>
              <a:rPr dirty="0"/>
              <a:t>in het veld „Code </a:t>
            </a:r>
            <a:r>
              <a:rPr dirty="0" err="1"/>
              <a:t>gegenereerd</a:t>
            </a:r>
            <a:r>
              <a:rPr dirty="0"/>
              <a:t> door </a:t>
            </a:r>
            <a:r>
              <a:rPr lang="nl-NL" dirty="0"/>
              <a:t>je</a:t>
            </a:r>
            <a:r>
              <a:rPr dirty="0"/>
              <a:t> app” en </a:t>
            </a:r>
            <a:r>
              <a:rPr dirty="0" err="1"/>
              <a:t>klik</a:t>
            </a:r>
            <a:r>
              <a:rPr dirty="0"/>
              <a:t> op „</a:t>
            </a:r>
            <a:r>
              <a:rPr b="1" dirty="0" err="1"/>
              <a:t>Aanmelden</a:t>
            </a:r>
            <a:r>
              <a:rPr dirty="0"/>
              <a:t>” om door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gaan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QR-code voor mobiele EU Login-app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QR-code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Aanvullende informatie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Meer </a:t>
            </a:r>
            <a:r>
              <a:rPr dirty="0" err="1"/>
              <a:t>informatie</a:t>
            </a:r>
            <a:r>
              <a:rPr dirty="0"/>
              <a:t> over het </a:t>
            </a:r>
            <a:r>
              <a:rPr dirty="0" err="1"/>
              <a:t>aanmaken</a:t>
            </a:r>
            <a:r>
              <a:rPr dirty="0"/>
              <a:t> van </a:t>
            </a:r>
            <a:r>
              <a:rPr lang="nl-NL" dirty="0"/>
              <a:t>een</a:t>
            </a:r>
            <a:r>
              <a:rPr dirty="0"/>
              <a:t> EU Login-account en </a:t>
            </a:r>
            <a:r>
              <a:rPr lang="nl-NL" dirty="0"/>
              <a:t>de</a:t>
            </a:r>
            <a:r>
              <a:rPr dirty="0"/>
              <a:t> </a:t>
            </a:r>
            <a:r>
              <a:rPr dirty="0" err="1"/>
              <a:t>tweefactorauthenticatie</a:t>
            </a:r>
            <a:r>
              <a:rPr dirty="0"/>
              <a:t> </a:t>
            </a:r>
            <a:r>
              <a:rPr dirty="0" err="1"/>
              <a:t>vind</a:t>
            </a:r>
            <a:r>
              <a:rPr dirty="0"/>
              <a:t> </a:t>
            </a:r>
            <a:r>
              <a:rPr lang="nl-NL" dirty="0"/>
              <a:t>je </a:t>
            </a:r>
            <a:r>
              <a:rPr dirty="0">
                <a:hlinkClick r:id="rId3"/>
              </a:rPr>
              <a:t>in de EU Login-</a:t>
            </a:r>
            <a:r>
              <a:rPr dirty="0" err="1">
                <a:hlinkClick r:id="rId3"/>
              </a:rPr>
              <a:t>gebruikershandleiding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Raadpleeg</a:t>
            </a:r>
            <a:r>
              <a:rPr dirty="0"/>
              <a:t> </a:t>
            </a:r>
            <a:r>
              <a:rPr dirty="0" err="1"/>
              <a:t>bovenstaande</a:t>
            </a:r>
            <a:r>
              <a:rPr dirty="0"/>
              <a:t> gids 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in </a:t>
            </a:r>
            <a:r>
              <a:rPr dirty="0" err="1"/>
              <a:t>plaats</a:t>
            </a:r>
            <a:r>
              <a:rPr dirty="0"/>
              <a:t> van de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verificatie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authenticatiemethode</a:t>
            </a:r>
            <a:r>
              <a:rPr dirty="0"/>
              <a:t> (SK) en/of </a:t>
            </a:r>
            <a:r>
              <a:rPr dirty="0" err="1"/>
              <a:t>authenticatiemethode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</a:t>
            </a:r>
            <a:r>
              <a:rPr dirty="0" err="1"/>
              <a:t>betrouwbare</a:t>
            </a:r>
            <a:r>
              <a:rPr dirty="0"/>
              <a:t> platforms wilt </a:t>
            </a:r>
            <a:r>
              <a:rPr dirty="0" err="1"/>
              <a:t>opzetten</a:t>
            </a:r>
            <a:r>
              <a:rPr dirty="0"/>
              <a:t>.</a:t>
            </a:r>
          </a:p>
          <a:p>
            <a:pPr>
              <a:defRPr sz="2000"/>
            </a:pP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kunt</a:t>
            </a:r>
            <a:r>
              <a:rPr dirty="0"/>
              <a:t> ook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>
                <a:hlinkClick r:id="rId4"/>
              </a:rPr>
              <a:t>tutorial video </a:t>
            </a:r>
            <a:r>
              <a:rPr dirty="0" err="1">
                <a:hlinkClick r:id="rId4"/>
              </a:rPr>
              <a:t>bekijken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He</a:t>
            </a:r>
            <a:r>
              <a:rPr lang="nl-NL" dirty="0"/>
              <a:t>b je</a:t>
            </a:r>
            <a:r>
              <a:rPr dirty="0"/>
              <a:t> alle </a:t>
            </a:r>
            <a:r>
              <a:rPr dirty="0" err="1"/>
              <a:t>stappen</a:t>
            </a:r>
            <a:r>
              <a:rPr dirty="0"/>
              <a:t> </a:t>
            </a:r>
            <a:r>
              <a:rPr dirty="0" err="1"/>
              <a:t>gevolgd</a:t>
            </a:r>
            <a:r>
              <a:rPr dirty="0"/>
              <a:t> en </a:t>
            </a:r>
            <a:r>
              <a:rPr lang="nl-NL"/>
              <a:t>ben je</a:t>
            </a:r>
            <a:r>
              <a:t> </a:t>
            </a:r>
            <a:r>
              <a:rPr dirty="0"/>
              <a:t>er </a:t>
            </a:r>
            <a:r>
              <a:rPr dirty="0" err="1"/>
              <a:t>niet</a:t>
            </a:r>
            <a:r>
              <a:rPr dirty="0"/>
              <a:t> in </a:t>
            </a:r>
            <a:r>
              <a:rPr dirty="0" err="1"/>
              <a:t>geslaagd</a:t>
            </a:r>
            <a:r>
              <a:rPr dirty="0"/>
              <a:t> de </a:t>
            </a:r>
            <a:r>
              <a:rPr dirty="0" err="1"/>
              <a:t>tweefactorauthenticatie</a:t>
            </a:r>
            <a:r>
              <a:rPr dirty="0"/>
              <a:t> op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zetten</a:t>
            </a:r>
            <a:r>
              <a:rPr dirty="0"/>
              <a:t>, neem dan </a:t>
            </a:r>
            <a:r>
              <a:rPr dirty="0">
                <a:hlinkClick r:id="rId5"/>
              </a:rPr>
              <a:t>contact op met </a:t>
            </a:r>
            <a:r>
              <a:rPr dirty="0"/>
              <a:t>EU Login External Support </a:t>
            </a:r>
          </a:p>
          <a:p>
            <a:pPr>
              <a:defRPr sz="1400" b="1"/>
            </a:pPr>
            <a:r>
              <a:rPr dirty="0"/>
              <a:t>(</a:t>
            </a:r>
            <a:r>
              <a:rPr dirty="0" err="1"/>
              <a:t>Werktijden</a:t>
            </a:r>
            <a:r>
              <a:rPr dirty="0"/>
              <a:t> van de </a:t>
            </a:r>
            <a:r>
              <a:rPr dirty="0" err="1"/>
              <a:t>Europese</a:t>
            </a:r>
            <a:r>
              <a:rPr dirty="0"/>
              <a:t> </a:t>
            </a:r>
            <a:r>
              <a:rPr dirty="0" err="1"/>
              <a:t>Commissie</a:t>
            </a:r>
            <a:r>
              <a:rPr dirty="0"/>
              <a:t>: 8-7 </a:t>
            </a:r>
            <a:r>
              <a:rPr dirty="0" err="1"/>
              <a:t>uur</a:t>
            </a:r>
            <a:r>
              <a:rPr dirty="0"/>
              <a:t> MET)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t>Hartelijk dank</a:t>
            </a:r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nl-NL" dirty="0"/>
              <a:t>Voordat je begint</a:t>
            </a:r>
            <a:r>
              <a:rPr dirty="0"/>
              <a:t>,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kort</a:t>
            </a:r>
            <a:r>
              <a:rPr dirty="0"/>
              <a:t> </a:t>
            </a:r>
            <a:r>
              <a:rPr dirty="0" err="1"/>
              <a:t>uitgelegd</a:t>
            </a:r>
            <a:r>
              <a:rPr dirty="0"/>
              <a:t> wat het </a:t>
            </a:r>
            <a:r>
              <a:rPr dirty="0" err="1"/>
              <a:t>verschil</a:t>
            </a:r>
            <a:r>
              <a:rPr dirty="0"/>
              <a:t> is </a:t>
            </a:r>
            <a:r>
              <a:rPr dirty="0" err="1"/>
              <a:t>tussen</a:t>
            </a:r>
            <a:r>
              <a:rPr dirty="0"/>
              <a:t> </a:t>
            </a:r>
            <a:r>
              <a:rPr b="1" dirty="0"/>
              <a:t>Europass</a:t>
            </a:r>
            <a:r>
              <a:rPr dirty="0"/>
              <a:t> en </a:t>
            </a:r>
            <a:r>
              <a:rPr b="1" dirty="0"/>
              <a:t>EU Login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/>
              <a:t>Europass </a:t>
            </a:r>
            <a:r>
              <a:rPr dirty="0"/>
              <a:t>is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plek</a:t>
            </a:r>
            <a:r>
              <a:rPr dirty="0"/>
              <a:t> om je </a:t>
            </a:r>
            <a:r>
              <a:rPr lang="nl-NL" dirty="0"/>
              <a:t>carrière</a:t>
            </a:r>
            <a:r>
              <a:rPr dirty="0"/>
              <a:t> en </a:t>
            </a:r>
            <a:r>
              <a:rPr lang="nl-NL" dirty="0"/>
              <a:t>opleidingen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beheren</a:t>
            </a:r>
            <a:r>
              <a:rPr dirty="0"/>
              <a:t>. Lees </a:t>
            </a:r>
            <a:r>
              <a:rPr dirty="0" err="1"/>
              <a:t>meer</a:t>
            </a:r>
            <a:r>
              <a:rPr dirty="0"/>
              <a:t> over Europass via </a:t>
            </a:r>
            <a:r>
              <a:rPr dirty="0" err="1"/>
              <a:t>deze</a:t>
            </a:r>
            <a:r>
              <a:rPr dirty="0"/>
              <a:t> </a:t>
            </a:r>
            <a:r>
              <a:rPr dirty="0">
                <a:hlinkClick r:id="rId3"/>
              </a:rPr>
              <a:t>link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EU Login *</a:t>
            </a:r>
            <a:r>
              <a:rPr dirty="0"/>
              <a:t> is de </a:t>
            </a:r>
            <a:r>
              <a:rPr dirty="0" err="1"/>
              <a:t>veilige</a:t>
            </a:r>
            <a:r>
              <a:rPr dirty="0"/>
              <a:t> </a:t>
            </a:r>
            <a:r>
              <a:rPr dirty="0" err="1"/>
              <a:t>manier</a:t>
            </a:r>
            <a:r>
              <a:rPr dirty="0"/>
              <a:t> om Europass en </a:t>
            </a:r>
            <a:r>
              <a:rPr dirty="0" err="1"/>
              <a:t>andere</a:t>
            </a:r>
            <a:r>
              <a:rPr dirty="0"/>
              <a:t> EU-</a:t>
            </a:r>
            <a:r>
              <a:rPr dirty="0" err="1"/>
              <a:t>diensten</a:t>
            </a:r>
            <a:r>
              <a:rPr dirty="0"/>
              <a:t> in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voeren</a:t>
            </a:r>
            <a:r>
              <a:rPr dirty="0"/>
              <a:t>. Meer </a:t>
            </a:r>
            <a:r>
              <a:rPr dirty="0" err="1"/>
              <a:t>informatie</a:t>
            </a:r>
            <a:r>
              <a:rPr dirty="0"/>
              <a:t> </a:t>
            </a:r>
            <a:r>
              <a:rPr dirty="0" err="1"/>
              <a:t>hierover</a:t>
            </a:r>
            <a:r>
              <a:rPr dirty="0"/>
              <a:t> </a:t>
            </a:r>
            <a:r>
              <a:rPr dirty="0" err="1"/>
              <a:t>vind</a:t>
            </a:r>
            <a:r>
              <a:rPr lang="nl-NL" dirty="0"/>
              <a:t> je</a:t>
            </a:r>
            <a:r>
              <a:rPr dirty="0"/>
              <a:t> </a:t>
            </a:r>
            <a:r>
              <a:rPr dirty="0" err="1">
                <a:hlinkClick r:id="rId4"/>
              </a:rPr>
              <a:t>hier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60371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rPr dirty="0"/>
              <a:t>* Als </a:t>
            </a:r>
            <a:r>
              <a:rPr lang="nl-BE" dirty="0"/>
              <a:t>je</a:t>
            </a:r>
            <a:r>
              <a:rPr dirty="0"/>
              <a:t> al </a:t>
            </a:r>
            <a:r>
              <a:rPr dirty="0" err="1"/>
              <a:t>een</a:t>
            </a:r>
            <a:r>
              <a:rPr dirty="0"/>
              <a:t> Europass-account en/of EU Login-account </a:t>
            </a:r>
            <a:r>
              <a:rPr dirty="0" err="1"/>
              <a:t>hebt</a:t>
            </a:r>
            <a:r>
              <a:rPr dirty="0"/>
              <a:t>, k</a:t>
            </a:r>
            <a:r>
              <a:rPr lang="nl-BE" dirty="0" err="1"/>
              <a:t>an</a:t>
            </a:r>
            <a:r>
              <a:rPr dirty="0"/>
              <a:t> </a:t>
            </a:r>
            <a:r>
              <a:rPr lang="nl-BE" dirty="0"/>
              <a:t>je</a:t>
            </a:r>
            <a:r>
              <a:rPr dirty="0"/>
              <a:t> </a:t>
            </a:r>
            <a:r>
              <a:rPr dirty="0" err="1"/>
              <a:t>rechtstreeks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stap</a:t>
            </a:r>
            <a:r>
              <a:rPr dirty="0"/>
              <a:t> 2 </a:t>
            </a:r>
            <a:r>
              <a:rPr dirty="0" err="1"/>
              <a:t>gaan</a:t>
            </a:r>
            <a:r>
              <a:rPr dirty="0"/>
              <a:t>.</a:t>
            </a:r>
            <a:endParaRPr b="1" dirty="0"/>
          </a:p>
          <a:p>
            <a:endParaRPr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nl-NL" dirty="0"/>
              <a:t>Je</a:t>
            </a:r>
            <a:r>
              <a:rPr dirty="0"/>
              <a:t> EU Login-account </a:t>
            </a:r>
            <a:r>
              <a:rPr dirty="0" err="1"/>
              <a:t>aanmaken</a:t>
            </a:r>
            <a:endParaRPr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978769" y="4870938"/>
            <a:ext cx="1652954" cy="1172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nl-NL" dirty="0"/>
              <a:t>Je</a:t>
            </a:r>
            <a:r>
              <a:rPr dirty="0"/>
              <a:t> EU Login-account </a:t>
            </a:r>
            <a:r>
              <a:rPr dirty="0" err="1"/>
              <a:t>aanmaken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al </a:t>
            </a:r>
            <a:r>
              <a:rPr dirty="0" err="1"/>
              <a:t>een</a:t>
            </a:r>
            <a:r>
              <a:rPr dirty="0"/>
              <a:t> Europass-account en/of EU Login-account </a:t>
            </a:r>
            <a:r>
              <a:rPr dirty="0" err="1"/>
              <a:t>hebt</a:t>
            </a:r>
            <a:r>
              <a:rPr dirty="0"/>
              <a:t>, k</a:t>
            </a:r>
            <a:r>
              <a:rPr lang="nl-BE" dirty="0"/>
              <a:t>a</a:t>
            </a:r>
            <a:r>
              <a:rPr dirty="0"/>
              <a:t>n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rechtstreeks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</a:t>
            </a:r>
            <a:r>
              <a:rPr dirty="0" err="1"/>
              <a:t>stap</a:t>
            </a:r>
            <a:r>
              <a:rPr dirty="0"/>
              <a:t> 2 </a:t>
            </a:r>
            <a:r>
              <a:rPr dirty="0" err="1"/>
              <a:t>gaan</a:t>
            </a:r>
            <a:r>
              <a:rPr dirty="0"/>
              <a:t>)</a:t>
            </a:r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Voeg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tweefactorauthenticatiemethode</a:t>
            </a:r>
            <a:r>
              <a:rPr dirty="0"/>
              <a:t> (2FA) toe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Wat moet er gebeuren?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Stap 1</a:t>
            </a:r>
            <a:endParaRPr sz="360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Stap 2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285750" indent="-285750">
              <a:defRPr sz="2600"/>
            </a:pPr>
            <a:r>
              <a:rPr dirty="0" err="1"/>
              <a:t>Vul</a:t>
            </a:r>
            <a:r>
              <a:rPr dirty="0"/>
              <a:t> het </a:t>
            </a:r>
            <a:r>
              <a:rPr dirty="0" err="1"/>
              <a:t>verstrekte</a:t>
            </a:r>
            <a:r>
              <a:rPr dirty="0"/>
              <a:t> </a:t>
            </a:r>
            <a:r>
              <a:rPr dirty="0" err="1"/>
              <a:t>formulier</a:t>
            </a:r>
            <a:r>
              <a:rPr dirty="0"/>
              <a:t> in met de </a:t>
            </a:r>
            <a:r>
              <a:rPr dirty="0" err="1"/>
              <a:t>vereiste</a:t>
            </a:r>
            <a:r>
              <a:rPr dirty="0"/>
              <a:t> </a:t>
            </a:r>
            <a:r>
              <a:rPr dirty="0" err="1"/>
              <a:t>informatie</a:t>
            </a:r>
            <a:endParaRPr dirty="0"/>
          </a:p>
          <a:p>
            <a:pPr marL="742950" lvl="1" indent="-285750">
              <a:defRPr sz="2600"/>
            </a:pP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voornaam</a:t>
            </a:r>
            <a:r>
              <a:rPr dirty="0"/>
              <a:t> en </a:t>
            </a:r>
            <a:r>
              <a:rPr dirty="0" err="1"/>
              <a:t>achternaam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Het e-</a:t>
            </a:r>
            <a:r>
              <a:rPr dirty="0" err="1"/>
              <a:t>mailadres</a:t>
            </a:r>
            <a:r>
              <a:rPr dirty="0"/>
              <a:t> en </a:t>
            </a:r>
            <a:r>
              <a:rPr dirty="0" err="1"/>
              <a:t>bevestig</a:t>
            </a:r>
            <a:r>
              <a:rPr dirty="0"/>
              <a:t> </a:t>
            </a:r>
            <a:r>
              <a:rPr dirty="0" err="1"/>
              <a:t>hetzelfde</a:t>
            </a:r>
            <a:r>
              <a:rPr dirty="0"/>
              <a:t> e-</a:t>
            </a:r>
            <a:r>
              <a:rPr dirty="0" err="1"/>
              <a:t>mailadres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De taal </a:t>
            </a:r>
            <a:r>
              <a:rPr dirty="0" err="1"/>
              <a:t>waarin</a:t>
            </a:r>
            <a:r>
              <a:rPr dirty="0"/>
              <a:t> </a:t>
            </a:r>
            <a:r>
              <a:rPr lang="nl-NL" dirty="0"/>
              <a:t>je je</a:t>
            </a:r>
            <a:r>
              <a:rPr dirty="0"/>
              <a:t> e-mail wilt </a:t>
            </a:r>
            <a:r>
              <a:rPr dirty="0" err="1"/>
              <a:t>ontvangen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Vul</a:t>
            </a:r>
            <a:r>
              <a:rPr dirty="0"/>
              <a:t> op </a:t>
            </a:r>
            <a:r>
              <a:rPr dirty="0" err="1"/>
              <a:t>verzoek</a:t>
            </a:r>
            <a:r>
              <a:rPr dirty="0"/>
              <a:t> de letter- en </a:t>
            </a:r>
            <a:r>
              <a:rPr dirty="0" err="1"/>
              <a:t>cijfercode</a:t>
            </a:r>
            <a:r>
              <a:rPr dirty="0"/>
              <a:t> in die </a:t>
            </a:r>
            <a:r>
              <a:rPr lang="nl-NL" dirty="0"/>
              <a:t>je</a:t>
            </a:r>
            <a:r>
              <a:rPr dirty="0"/>
              <a:t> </a:t>
            </a:r>
            <a:r>
              <a:rPr lang="nl-NL" dirty="0"/>
              <a:t>op</a:t>
            </a:r>
            <a:r>
              <a:rPr dirty="0"/>
              <a:t> de </a:t>
            </a:r>
            <a:r>
              <a:rPr dirty="0" err="1"/>
              <a:t>afbeelding</a:t>
            </a:r>
            <a:r>
              <a:rPr dirty="0"/>
              <a:t> </a:t>
            </a:r>
            <a:r>
              <a:rPr lang="nl-NL" dirty="0"/>
              <a:t>ziet</a:t>
            </a:r>
            <a:r>
              <a:rPr dirty="0"/>
              <a:t> (</a:t>
            </a:r>
            <a:r>
              <a:rPr dirty="0" err="1"/>
              <a:t>als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de code </a:t>
            </a:r>
            <a:r>
              <a:rPr dirty="0" err="1"/>
              <a:t>niet</a:t>
            </a:r>
            <a:r>
              <a:rPr dirty="0"/>
              <a:t> </a:t>
            </a:r>
            <a:r>
              <a:rPr dirty="0" err="1"/>
              <a:t>kunt</a:t>
            </a:r>
            <a:r>
              <a:rPr dirty="0"/>
              <a:t> </a:t>
            </a:r>
            <a:r>
              <a:rPr dirty="0" err="1"/>
              <a:t>lezen</a:t>
            </a:r>
            <a:r>
              <a:rPr dirty="0"/>
              <a:t>, </a:t>
            </a:r>
            <a:r>
              <a:rPr dirty="0" err="1"/>
              <a:t>kun</a:t>
            </a:r>
            <a:r>
              <a:rPr lang="nl-NL" dirty="0"/>
              <a:t> je </a:t>
            </a:r>
            <a:r>
              <a:rPr dirty="0"/>
              <a:t>op de knop met twee </a:t>
            </a:r>
            <a:r>
              <a:rPr dirty="0" err="1"/>
              <a:t>pijlen</a:t>
            </a:r>
            <a:r>
              <a:rPr dirty="0"/>
              <a:t> </a:t>
            </a:r>
            <a:r>
              <a:rPr dirty="0" err="1"/>
              <a:t>klikken</a:t>
            </a:r>
            <a:r>
              <a:rPr dirty="0"/>
              <a:t> om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nieuwe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genereren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/>
              <a:t>De </a:t>
            </a:r>
            <a:r>
              <a:rPr dirty="0" err="1"/>
              <a:t>bevestiging</a:t>
            </a:r>
            <a:r>
              <a:rPr dirty="0"/>
              <a:t> van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inschrijving</a:t>
            </a:r>
            <a:r>
              <a:rPr dirty="0"/>
              <a:t> </a:t>
            </a:r>
            <a:r>
              <a:rPr dirty="0" err="1"/>
              <a:t>wordt</a:t>
            </a:r>
            <a:r>
              <a:rPr dirty="0"/>
              <a:t> </a:t>
            </a:r>
            <a:r>
              <a:rPr dirty="0" err="1"/>
              <a:t>verzonden</a:t>
            </a:r>
            <a:r>
              <a:rPr dirty="0"/>
              <a:t> </a:t>
            </a:r>
            <a:r>
              <a:rPr dirty="0" err="1"/>
              <a:t>naar</a:t>
            </a:r>
            <a:r>
              <a:rPr dirty="0"/>
              <a:t> het e-</a:t>
            </a:r>
            <a:r>
              <a:rPr dirty="0" err="1"/>
              <a:t>mailadres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hier</a:t>
            </a:r>
            <a:r>
              <a:rPr dirty="0"/>
              <a:t> </a:t>
            </a:r>
            <a:r>
              <a:rPr dirty="0" err="1"/>
              <a:t>hebt</a:t>
            </a:r>
            <a:r>
              <a:rPr dirty="0"/>
              <a:t> </a:t>
            </a:r>
            <a:r>
              <a:rPr dirty="0" err="1"/>
              <a:t>opgegeven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Controleer</a:t>
            </a:r>
            <a:r>
              <a:rPr dirty="0"/>
              <a:t> de </a:t>
            </a:r>
            <a:r>
              <a:rPr dirty="0" err="1"/>
              <a:t>privacyverklaring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 err="1"/>
              <a:t>Klik</a:t>
            </a:r>
            <a:r>
              <a:rPr dirty="0"/>
              <a:t> op „</a:t>
            </a:r>
            <a:r>
              <a:rPr b="1" dirty="0"/>
              <a:t>Account </a:t>
            </a:r>
            <a:r>
              <a:rPr b="1" dirty="0" err="1"/>
              <a:t>aanmaken</a:t>
            </a:r>
            <a:r>
              <a:rPr dirty="0"/>
              <a:t>”.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t>Stap 1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Uw EU Login-account aanmaken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59337" y="4306195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4885509" y="5138057"/>
            <a:ext cx="4228753" cy="74067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4576502" y="5765634"/>
            <a:ext cx="4537760" cy="67384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1FD5295-5F41-49B9-B21D-9FDC7EC73545}"/>
              </a:ext>
            </a:extLst>
          </p:cNvPr>
          <p:cNvCxnSpPr>
            <a:cxnSpLocks/>
          </p:cNvCxnSpPr>
          <p:nvPr/>
        </p:nvCxnSpPr>
        <p:spPr>
          <a:xfrm>
            <a:off x="8447765" y="4539384"/>
            <a:ext cx="666497" cy="0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ontvangt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e-mail om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gaan</a:t>
            </a:r>
            <a:r>
              <a:rPr dirty="0"/>
              <a:t> of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toegang</a:t>
            </a:r>
            <a:r>
              <a:rPr dirty="0"/>
              <a:t> </a:t>
            </a:r>
            <a:r>
              <a:rPr dirty="0" err="1"/>
              <a:t>hebt</a:t>
            </a:r>
            <a:r>
              <a:rPr dirty="0"/>
              <a:t> tot </a:t>
            </a:r>
            <a:r>
              <a:rPr lang="nl-NL" dirty="0"/>
              <a:t>je</a:t>
            </a:r>
            <a:r>
              <a:rPr dirty="0"/>
              <a:t> e-</a:t>
            </a:r>
            <a:r>
              <a:rPr dirty="0" err="1"/>
              <a:t>mailaccount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controleer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je</a:t>
            </a:r>
            <a:r>
              <a:rPr dirty="0">
                <a:solidFill>
                  <a:schemeClr val="tx1"/>
                </a:solidFill>
              </a:rPr>
              <a:t> spam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als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je dit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niet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binnen</a:t>
            </a:r>
            <a:r>
              <a:rPr dirty="0">
                <a:solidFill>
                  <a:schemeClr val="tx1"/>
                </a:solidFill>
              </a:rPr>
              <a:t> 10-15 </a:t>
            </a:r>
            <a:r>
              <a:rPr dirty="0" err="1">
                <a:solidFill>
                  <a:schemeClr val="tx1"/>
                </a:solidFill>
              </a:rPr>
              <a:t>minuten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ziet</a:t>
            </a:r>
            <a:r>
              <a:rPr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Als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lang="nl-NL" dirty="0">
                <a:solidFill>
                  <a:srgbClr val="C65094"/>
                </a:solidFill>
              </a:rPr>
              <a:t>je d</a:t>
            </a:r>
            <a:r>
              <a:rPr dirty="0">
                <a:solidFill>
                  <a:srgbClr val="C65094"/>
                </a:solidFill>
              </a:rPr>
              <a:t>e e-mail </a:t>
            </a:r>
            <a:r>
              <a:rPr dirty="0" err="1">
                <a:solidFill>
                  <a:srgbClr val="C65094"/>
                </a:solidFill>
              </a:rPr>
              <a:t>na</a:t>
            </a:r>
            <a:r>
              <a:rPr dirty="0">
                <a:solidFill>
                  <a:srgbClr val="C65094"/>
                </a:solidFill>
              </a:rPr>
              <a:t> 10 </a:t>
            </a:r>
            <a:r>
              <a:rPr dirty="0" err="1">
                <a:solidFill>
                  <a:srgbClr val="C65094"/>
                </a:solidFill>
              </a:rPr>
              <a:t>minuten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niet</a:t>
            </a:r>
            <a:r>
              <a:rPr dirty="0">
                <a:solidFill>
                  <a:srgbClr val="C65094"/>
                </a:solidFill>
              </a:rPr>
              <a:t> he</a:t>
            </a:r>
            <a:r>
              <a:rPr lang="nl-NL" dirty="0">
                <a:solidFill>
                  <a:srgbClr val="C65094"/>
                </a:solidFill>
              </a:rPr>
              <a:t>b</a:t>
            </a:r>
            <a:r>
              <a:rPr dirty="0">
                <a:solidFill>
                  <a:srgbClr val="C65094"/>
                </a:solidFill>
              </a:rPr>
              <a:t>t </a:t>
            </a:r>
            <a:r>
              <a:rPr dirty="0" err="1">
                <a:solidFill>
                  <a:srgbClr val="C65094"/>
                </a:solidFill>
              </a:rPr>
              <a:t>ontvangen</a:t>
            </a:r>
            <a:r>
              <a:rPr dirty="0">
                <a:solidFill>
                  <a:srgbClr val="C65094"/>
                </a:solidFill>
              </a:rPr>
              <a:t>, neem dan </a:t>
            </a:r>
            <a:r>
              <a:rPr dirty="0">
                <a:hlinkClick r:id="rId3"/>
              </a:rPr>
              <a:t>contact op met EU Login External Support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/>
              <a:t>Let op: het </a:t>
            </a:r>
            <a:r>
              <a:rPr dirty="0" err="1"/>
              <a:t>kan</a:t>
            </a:r>
            <a:r>
              <a:rPr dirty="0"/>
              <a:t> 2 tot 10 </a:t>
            </a:r>
            <a:r>
              <a:rPr dirty="0" err="1"/>
              <a:t>minuten</a:t>
            </a:r>
            <a:r>
              <a:rPr dirty="0"/>
              <a:t> </a:t>
            </a:r>
            <a:r>
              <a:rPr dirty="0" err="1"/>
              <a:t>duren</a:t>
            </a:r>
            <a:r>
              <a:rPr dirty="0"/>
              <a:t> </a:t>
            </a:r>
            <a:r>
              <a:rPr dirty="0" err="1"/>
              <a:t>voordat</a:t>
            </a:r>
            <a:r>
              <a:rPr dirty="0"/>
              <a:t> </a:t>
            </a:r>
            <a:r>
              <a:rPr lang="nl-BE" dirty="0"/>
              <a:t>je</a:t>
            </a:r>
            <a:r>
              <a:rPr dirty="0"/>
              <a:t> de e-mail </a:t>
            </a:r>
            <a:r>
              <a:rPr dirty="0" err="1"/>
              <a:t>ontvangt</a:t>
            </a:r>
            <a:r>
              <a:rPr b="1" dirty="0"/>
              <a:t>.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Volg</a:t>
            </a:r>
            <a:r>
              <a:rPr dirty="0"/>
              <a:t> de </a:t>
            </a:r>
            <a:r>
              <a:rPr dirty="0" err="1"/>
              <a:t>instructies</a:t>
            </a:r>
            <a:r>
              <a:rPr dirty="0"/>
              <a:t> in de e-mail en </a:t>
            </a:r>
            <a:r>
              <a:rPr dirty="0" err="1"/>
              <a:t>klik</a:t>
            </a:r>
            <a:r>
              <a:rPr dirty="0"/>
              <a:t> op de link die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hebt</a:t>
            </a:r>
            <a:r>
              <a:rPr dirty="0"/>
              <a:t> </a:t>
            </a:r>
            <a:r>
              <a:rPr dirty="0" err="1"/>
              <a:t>ontvangen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Uw EU Login-account aanmaken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rPr lang="nl-NL" dirty="0"/>
              <a:t>Je</a:t>
            </a:r>
            <a:r>
              <a:rPr dirty="0"/>
              <a:t> EU Login-account </a:t>
            </a:r>
            <a:r>
              <a:rPr dirty="0" err="1"/>
              <a:t>aanmaken</a:t>
            </a:r>
            <a:r>
              <a:rPr dirty="0"/>
              <a:t> om </a:t>
            </a:r>
            <a:r>
              <a:rPr dirty="0" err="1"/>
              <a:t>toegang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krijgen</a:t>
            </a:r>
            <a:r>
              <a:rPr dirty="0"/>
              <a:t> tot Europass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indent="-285750">
              <a:defRPr sz="2000"/>
            </a:pPr>
            <a:r>
              <a:rPr lang="nl-NL" dirty="0"/>
              <a:t>Je </a:t>
            </a:r>
            <a:r>
              <a:rPr dirty="0" err="1"/>
              <a:t>kunt</a:t>
            </a:r>
            <a:r>
              <a:rPr dirty="0"/>
              <a:t> de </a:t>
            </a:r>
            <a:r>
              <a:rPr dirty="0" err="1"/>
              <a:t>pagina</a:t>
            </a:r>
            <a:r>
              <a:rPr dirty="0"/>
              <a:t> </a:t>
            </a:r>
            <a:r>
              <a:rPr dirty="0" err="1"/>
              <a:t>voor</a:t>
            </a:r>
            <a:r>
              <a:rPr dirty="0"/>
              <a:t> het </a:t>
            </a:r>
            <a:r>
              <a:rPr dirty="0" err="1"/>
              <a:t>aanmaken</a:t>
            </a:r>
            <a:r>
              <a:rPr dirty="0"/>
              <a:t> van </a:t>
            </a:r>
            <a:r>
              <a:rPr dirty="0" err="1"/>
              <a:t>een</a:t>
            </a:r>
            <a:r>
              <a:rPr dirty="0"/>
              <a:t> </a:t>
            </a:r>
            <a:r>
              <a:rPr b="1" dirty="0"/>
              <a:t>EU Login-account </a:t>
            </a:r>
            <a:r>
              <a:rPr dirty="0" err="1"/>
              <a:t>raadplegen</a:t>
            </a:r>
            <a:r>
              <a:rPr dirty="0"/>
              <a:t> </a:t>
            </a:r>
            <a:r>
              <a:rPr dirty="0" err="1"/>
              <a:t>vanaf</a:t>
            </a:r>
            <a:r>
              <a:rPr dirty="0"/>
              <a:t> de Europass-homepage („Login to Europass”) of door op „</a:t>
            </a:r>
            <a:r>
              <a:rPr b="1" dirty="0" err="1"/>
              <a:t>Registreren</a:t>
            </a:r>
            <a:r>
              <a:rPr dirty="0"/>
              <a:t>”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klikken</a:t>
            </a:r>
            <a:r>
              <a:rPr dirty="0"/>
              <a:t> </a:t>
            </a:r>
            <a:r>
              <a:rPr dirty="0" err="1"/>
              <a:t>bij</a:t>
            </a:r>
            <a:r>
              <a:rPr dirty="0"/>
              <a:t> het </a:t>
            </a:r>
            <a:r>
              <a:rPr dirty="0" err="1"/>
              <a:t>aanmaken</a:t>
            </a:r>
            <a:r>
              <a:rPr dirty="0"/>
              <a:t> van </a:t>
            </a:r>
            <a:r>
              <a:rPr dirty="0" err="1"/>
              <a:t>een</a:t>
            </a:r>
            <a:r>
              <a:rPr dirty="0"/>
              <a:t> </a:t>
            </a:r>
            <a:r>
              <a:rPr dirty="0" err="1"/>
              <a:t>profiel</a:t>
            </a:r>
            <a:r>
              <a:rPr dirty="0"/>
              <a:t>, cv of </a:t>
            </a:r>
            <a:r>
              <a:rPr lang="nl-NL" dirty="0"/>
              <a:t>sollicitatie</a:t>
            </a:r>
            <a:r>
              <a:rPr dirty="0"/>
              <a:t>brief.</a:t>
            </a:r>
            <a:endParaRPr sz="2000" dirty="0"/>
          </a:p>
          <a:p>
            <a:pPr marL="285750" indent="-285750">
              <a:defRPr sz="2000"/>
            </a:pPr>
            <a:r>
              <a:rPr dirty="0" err="1"/>
              <a:t>Wanneer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de EU Login-</a:t>
            </a:r>
            <a:r>
              <a:rPr dirty="0" err="1"/>
              <a:t>pagina</a:t>
            </a:r>
            <a:r>
              <a:rPr dirty="0"/>
              <a:t> </a:t>
            </a:r>
            <a:r>
              <a:rPr dirty="0" err="1"/>
              <a:t>bereikt</a:t>
            </a:r>
            <a:r>
              <a:rPr dirty="0"/>
              <a:t>, </a:t>
            </a:r>
            <a:r>
              <a:rPr dirty="0" err="1"/>
              <a:t>klik</a:t>
            </a:r>
            <a:r>
              <a:rPr lang="nl-NL" dirty="0"/>
              <a:t> je</a:t>
            </a:r>
            <a:r>
              <a:rPr dirty="0"/>
              <a:t> op „</a:t>
            </a:r>
            <a:r>
              <a:rPr b="1" dirty="0" err="1"/>
              <a:t>Een</a:t>
            </a:r>
            <a:r>
              <a:rPr b="1" dirty="0"/>
              <a:t> account </a:t>
            </a:r>
            <a:r>
              <a:rPr b="1" dirty="0" err="1"/>
              <a:t>aanmaken</a:t>
            </a:r>
            <a:r>
              <a:rPr dirty="0"/>
              <a:t>”.</a:t>
            </a:r>
            <a:endParaRPr sz="2000" dirty="0"/>
          </a:p>
          <a:p>
            <a:pPr marL="285750" indent="-285750">
              <a:defRPr sz="2000"/>
            </a:pP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kunt</a:t>
            </a:r>
            <a:r>
              <a:rPr dirty="0"/>
              <a:t> ook </a:t>
            </a:r>
            <a:r>
              <a:rPr dirty="0" err="1"/>
              <a:t>rechtstreeks</a:t>
            </a:r>
            <a:r>
              <a:rPr dirty="0"/>
              <a:t> </a:t>
            </a:r>
            <a:r>
              <a:rPr dirty="0" err="1"/>
              <a:t>een</a:t>
            </a:r>
            <a:r>
              <a:rPr dirty="0"/>
              <a:t> EU Login-account </a:t>
            </a:r>
            <a:r>
              <a:rPr dirty="0" err="1"/>
              <a:t>aanmaken</a:t>
            </a:r>
            <a:r>
              <a:rPr dirty="0"/>
              <a:t> door </a:t>
            </a:r>
            <a:r>
              <a:rPr dirty="0" err="1"/>
              <a:t>verbinding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maken</a:t>
            </a:r>
            <a:r>
              <a:rPr dirty="0"/>
              <a:t> met: </a:t>
            </a:r>
            <a:r>
              <a:rPr dirty="0">
                <a:hlinkClick r:id="rId3"/>
              </a:rPr>
              <a:t>https://ecas.ec.europa.eu/cas/</a:t>
            </a:r>
            <a:r>
              <a:rPr dirty="0"/>
              <a:t>.</a:t>
            </a:r>
            <a:endParaRPr sz="2000" i="0" dirty="0"/>
          </a:p>
          <a:p>
            <a:pPr marL="285750" indent="-285750"/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lang="nl-NL" dirty="0"/>
              <a:t>Je</a:t>
            </a:r>
            <a:r>
              <a:rPr dirty="0"/>
              <a:t> EU Login-account </a:t>
            </a:r>
            <a:r>
              <a:rPr dirty="0" err="1"/>
              <a:t>aanmaken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nl-NL" dirty="0"/>
              <a:t>Je</a:t>
            </a:r>
            <a:r>
              <a:rPr dirty="0"/>
              <a:t> </a:t>
            </a:r>
            <a:r>
              <a:rPr lang="nl-NL" dirty="0"/>
              <a:t>moet </a:t>
            </a:r>
            <a:r>
              <a:rPr b="1" dirty="0" err="1"/>
              <a:t>een</a:t>
            </a:r>
            <a:r>
              <a:rPr b="1" dirty="0"/>
              <a:t> </a:t>
            </a:r>
            <a:r>
              <a:rPr b="1" dirty="0" err="1"/>
              <a:t>wachtwoord</a:t>
            </a:r>
            <a:r>
              <a:rPr b="1" dirty="0"/>
              <a:t> </a:t>
            </a:r>
            <a:r>
              <a:rPr lang="nl-BE" dirty="0"/>
              <a:t>instellen</a:t>
            </a:r>
            <a:r>
              <a:rPr dirty="0"/>
              <a:t> en </a:t>
            </a:r>
            <a:r>
              <a:rPr b="1" dirty="0" err="1"/>
              <a:t>bevestigen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Typ</a:t>
            </a:r>
            <a:r>
              <a:rPr dirty="0"/>
              <a:t> het </a:t>
            </a:r>
            <a:r>
              <a:rPr dirty="0" err="1"/>
              <a:t>wachtwoord</a:t>
            </a:r>
            <a:r>
              <a:rPr dirty="0"/>
              <a:t> </a:t>
            </a:r>
            <a:r>
              <a:rPr dirty="0" err="1"/>
              <a:t>dat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wilt </a:t>
            </a:r>
            <a:r>
              <a:rPr dirty="0" err="1"/>
              <a:t>gebruiken</a:t>
            </a:r>
            <a:r>
              <a:rPr dirty="0"/>
              <a:t> in het veld „</a:t>
            </a:r>
            <a:r>
              <a:rPr dirty="0" err="1"/>
              <a:t>Nieuw</a:t>
            </a:r>
            <a:r>
              <a:rPr dirty="0"/>
              <a:t> </a:t>
            </a:r>
            <a:r>
              <a:rPr dirty="0" err="1"/>
              <a:t>wachtwoord</a:t>
            </a:r>
            <a:r>
              <a:rPr dirty="0"/>
              <a:t>” door de </a:t>
            </a:r>
            <a:r>
              <a:rPr dirty="0" err="1"/>
              <a:t>instructies</a:t>
            </a:r>
            <a:r>
              <a:rPr dirty="0"/>
              <a:t> op de </a:t>
            </a:r>
            <a:r>
              <a:rPr dirty="0" err="1"/>
              <a:t>pagina</a:t>
            </a:r>
            <a:r>
              <a:rPr dirty="0"/>
              <a:t> </a:t>
            </a:r>
            <a:r>
              <a:rPr dirty="0" err="1"/>
              <a:t>te</a:t>
            </a:r>
            <a:r>
              <a:rPr dirty="0"/>
              <a:t> </a:t>
            </a:r>
            <a:r>
              <a:rPr dirty="0" err="1"/>
              <a:t>volgen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Typ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wachtwoord</a:t>
            </a:r>
            <a:r>
              <a:rPr dirty="0"/>
              <a:t> </a:t>
            </a:r>
            <a:r>
              <a:rPr dirty="0" err="1"/>
              <a:t>opnieuw</a:t>
            </a:r>
            <a:r>
              <a:rPr dirty="0"/>
              <a:t> in het „</a:t>
            </a:r>
            <a:r>
              <a:rPr dirty="0" err="1"/>
              <a:t>Nieuwe</a:t>
            </a:r>
            <a:r>
              <a:rPr dirty="0"/>
              <a:t> </a:t>
            </a:r>
            <a:r>
              <a:rPr dirty="0" err="1"/>
              <a:t>wachtwoord</a:t>
            </a:r>
            <a:r>
              <a:rPr dirty="0"/>
              <a:t> </a:t>
            </a:r>
            <a:r>
              <a:rPr dirty="0" err="1"/>
              <a:t>bevestigen</a:t>
            </a:r>
            <a:r>
              <a:rPr dirty="0"/>
              <a:t>” en </a:t>
            </a:r>
            <a:r>
              <a:rPr dirty="0" err="1"/>
              <a:t>klik</a:t>
            </a:r>
            <a:r>
              <a:rPr dirty="0"/>
              <a:t> op „</a:t>
            </a:r>
            <a:r>
              <a:rPr dirty="0" err="1"/>
              <a:t>Indienen</a:t>
            </a:r>
            <a:r>
              <a:rPr dirty="0"/>
              <a:t>”.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Uw EU Login-account aanmaken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177421" y="3248297"/>
            <a:ext cx="2104430" cy="782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045244" y="3805645"/>
            <a:ext cx="2236607" cy="34834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4608923" y="4326704"/>
            <a:ext cx="3672928" cy="13208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De </a:t>
            </a:r>
            <a:r>
              <a:rPr dirty="0" err="1"/>
              <a:t>mobiele</a:t>
            </a:r>
            <a:r>
              <a:rPr dirty="0"/>
              <a:t> app EU Login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worden</a:t>
            </a:r>
            <a:r>
              <a:rPr dirty="0"/>
              <a:t> </a:t>
            </a:r>
            <a:r>
              <a:rPr dirty="0" err="1"/>
              <a:t>geïnstalleerd</a:t>
            </a:r>
            <a:r>
              <a:rPr dirty="0"/>
              <a:t> via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Google Play Store (Android),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de App Store (iOS), of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de Windows Store (Windows Phone).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lang="nl-NL" dirty="0"/>
              <a:t>Hiervoor heb je nodig: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een</a:t>
            </a:r>
            <a:r>
              <a:rPr dirty="0"/>
              <a:t> computer/laptop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uw</a:t>
            </a:r>
            <a:r>
              <a:rPr dirty="0"/>
              <a:t> </a:t>
            </a:r>
            <a:r>
              <a:rPr dirty="0" err="1"/>
              <a:t>mobiele</a:t>
            </a:r>
            <a:r>
              <a:rPr dirty="0"/>
              <a:t> </a:t>
            </a:r>
            <a:r>
              <a:rPr dirty="0" err="1"/>
              <a:t>apparaat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Download de app Login op je telefoon</a:t>
            </a:r>
            <a:endParaRPr sz="280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Toevoeging van een tweefactorauthenticatie</a:t>
            </a:r>
            <a:endParaRPr sz="36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689813"/>
            <a:ext cx="1103311" cy="1103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026497-672F-470E-AEE5-70AB053C9E58}"/>
              </a:ext>
            </a:extLst>
          </p:cNvPr>
          <p:cNvSpPr/>
          <p:nvPr/>
        </p:nvSpPr>
        <p:spPr>
          <a:xfrm>
            <a:off x="10804515" y="354233"/>
            <a:ext cx="919183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 err="1"/>
              <a:t>Stap</a:t>
            </a:r>
            <a:r>
              <a:rPr dirty="0"/>
              <a:t> </a:t>
            </a: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Klik</a:t>
            </a:r>
            <a:r>
              <a:rPr dirty="0"/>
              <a:t> op „</a:t>
            </a:r>
            <a:r>
              <a:rPr b="1" dirty="0"/>
              <a:t>mobile device </a:t>
            </a:r>
            <a:r>
              <a:rPr b="1" dirty="0" err="1"/>
              <a:t>toevoegen</a:t>
            </a:r>
            <a:r>
              <a:rPr dirty="0"/>
              <a:t>” </a:t>
            </a:r>
            <a:endParaRPr sz="2000" dirty="0"/>
          </a:p>
          <a:p>
            <a:pPr>
              <a:defRPr sz="2000"/>
            </a:pPr>
            <a:r>
              <a:rPr dirty="0" err="1"/>
              <a:t>Vermeld</a:t>
            </a:r>
            <a:r>
              <a:rPr dirty="0"/>
              <a:t> in het veld „</a:t>
            </a:r>
            <a:r>
              <a:rPr lang="nl-NL" dirty="0"/>
              <a:t>Je</a:t>
            </a:r>
            <a:r>
              <a:rPr dirty="0"/>
              <a:t> naam van het </a:t>
            </a:r>
            <a:r>
              <a:rPr dirty="0" err="1"/>
              <a:t>apparaat</a:t>
            </a:r>
            <a:r>
              <a:rPr dirty="0"/>
              <a:t>” </a:t>
            </a:r>
            <a:r>
              <a:rPr b="1" dirty="0" err="1"/>
              <a:t>een</a:t>
            </a:r>
            <a:r>
              <a:rPr b="1" dirty="0"/>
              <a:t> naam </a:t>
            </a:r>
            <a:r>
              <a:rPr lang="nl-NL" dirty="0"/>
              <a:t>zodat </a:t>
            </a:r>
            <a:r>
              <a:rPr dirty="0"/>
              <a:t>het </a:t>
            </a:r>
            <a:r>
              <a:rPr dirty="0" err="1"/>
              <a:t>verwijst</a:t>
            </a:r>
            <a:r>
              <a:rPr lang="nl-NL" dirty="0"/>
              <a:t> naar het juiste apparaat</a:t>
            </a:r>
            <a:r>
              <a:rPr dirty="0"/>
              <a:t> (</a:t>
            </a:r>
            <a:r>
              <a:rPr dirty="0" err="1"/>
              <a:t>bijvoorbeeld</a:t>
            </a:r>
            <a:r>
              <a:rPr dirty="0"/>
              <a:t> My Android phone).</a:t>
            </a:r>
            <a:endParaRPr sz="2000" dirty="0"/>
          </a:p>
          <a:p>
            <a:r>
              <a:rPr sz="2000" b="1" dirty="0" err="1"/>
              <a:t>Voer</a:t>
            </a:r>
            <a:r>
              <a:rPr sz="2000" b="1" dirty="0"/>
              <a:t> </a:t>
            </a:r>
            <a:r>
              <a:rPr sz="2000" b="1" dirty="0" err="1"/>
              <a:t>een</a:t>
            </a:r>
            <a:r>
              <a:rPr sz="2000" b="1" dirty="0"/>
              <a:t> </a:t>
            </a:r>
            <a:r>
              <a:rPr sz="2000" b="1" dirty="0" err="1"/>
              <a:t>pincode</a:t>
            </a:r>
            <a:r>
              <a:rPr sz="2000" b="1" dirty="0"/>
              <a:t> </a:t>
            </a:r>
            <a:r>
              <a:rPr sz="2000" dirty="0"/>
              <a:t>met 4 </a:t>
            </a:r>
            <a:r>
              <a:rPr sz="2000" dirty="0" err="1"/>
              <a:t>cijfers</a:t>
            </a:r>
            <a:r>
              <a:rPr sz="2000" dirty="0"/>
              <a:t> in en </a:t>
            </a:r>
            <a:r>
              <a:rPr sz="2000" dirty="0" err="1"/>
              <a:t>voer</a:t>
            </a:r>
            <a:r>
              <a:rPr sz="2000" dirty="0"/>
              <a:t> </a:t>
            </a:r>
            <a:r>
              <a:rPr sz="2000" dirty="0" err="1"/>
              <a:t>deze</a:t>
            </a:r>
            <a:r>
              <a:rPr sz="2000" dirty="0"/>
              <a:t> in het </a:t>
            </a:r>
            <a:r>
              <a:rPr sz="2000" dirty="0" err="1"/>
              <a:t>pincodeveld</a:t>
            </a:r>
            <a:r>
              <a:rPr sz="2000" dirty="0"/>
              <a:t> in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Kies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een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pincode</a:t>
            </a:r>
            <a:r>
              <a:rPr dirty="0">
                <a:solidFill>
                  <a:schemeClr val="tx1"/>
                </a:solidFill>
              </a:rPr>
              <a:t> die </a:t>
            </a:r>
            <a:r>
              <a:rPr lang="nl-NL" dirty="0">
                <a:solidFill>
                  <a:schemeClr val="tx1"/>
                </a:solidFill>
              </a:rPr>
              <a:t>je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gemakkelijk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kunt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onthouden</a:t>
            </a:r>
            <a:r>
              <a:rPr dirty="0">
                <a:solidFill>
                  <a:schemeClr val="tx1"/>
                </a:solidFill>
              </a:rPr>
              <a:t>, maar </a:t>
            </a:r>
            <a:r>
              <a:rPr dirty="0" err="1">
                <a:solidFill>
                  <a:schemeClr val="tx1"/>
                </a:solidFill>
              </a:rPr>
              <a:t>niet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gemakkelijk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achterhalen</a:t>
            </a:r>
            <a:r>
              <a:rPr dirty="0">
                <a:solidFill>
                  <a:schemeClr val="tx1"/>
                </a:solidFill>
              </a:rPr>
              <a:t>)</a:t>
            </a:r>
            <a:r>
              <a:rPr sz="2000" dirty="0"/>
              <a:t>.</a:t>
            </a:r>
          </a:p>
          <a:p>
            <a:pPr>
              <a:defRPr sz="2000"/>
            </a:pPr>
            <a:r>
              <a:rPr dirty="0" err="1"/>
              <a:t>Vul</a:t>
            </a:r>
            <a:r>
              <a:rPr dirty="0"/>
              <a:t> </a:t>
            </a:r>
            <a:r>
              <a:rPr dirty="0" err="1"/>
              <a:t>dezelfde</a:t>
            </a:r>
            <a:r>
              <a:rPr dirty="0"/>
              <a:t> 4 </a:t>
            </a:r>
            <a:r>
              <a:rPr dirty="0" err="1"/>
              <a:t>cijfers</a:t>
            </a:r>
            <a:r>
              <a:rPr dirty="0"/>
              <a:t> in het </a:t>
            </a:r>
            <a:r>
              <a:rPr dirty="0" err="1"/>
              <a:t>bevestigingsveld</a:t>
            </a:r>
            <a:r>
              <a:rPr dirty="0"/>
              <a:t> in</a:t>
            </a:r>
            <a:endParaRPr sz="2000" dirty="0"/>
          </a:p>
          <a:p>
            <a:pPr>
              <a:defRPr sz="2000"/>
            </a:pPr>
            <a:r>
              <a:rPr dirty="0" err="1"/>
              <a:t>Zodra</a:t>
            </a:r>
            <a:r>
              <a:rPr dirty="0"/>
              <a:t> </a:t>
            </a:r>
            <a:r>
              <a:rPr lang="nl-NL" dirty="0"/>
              <a:t>je</a:t>
            </a:r>
            <a:r>
              <a:rPr dirty="0"/>
              <a:t> </a:t>
            </a:r>
            <a:r>
              <a:rPr dirty="0" err="1"/>
              <a:t>klaar</a:t>
            </a:r>
            <a:r>
              <a:rPr dirty="0"/>
              <a:t> bent, </a:t>
            </a:r>
            <a:r>
              <a:rPr dirty="0" err="1"/>
              <a:t>klik</a:t>
            </a:r>
            <a:r>
              <a:rPr lang="nl-NL" dirty="0"/>
              <a:t> </a:t>
            </a:r>
            <a:r>
              <a:rPr dirty="0"/>
              <a:t>op „</a:t>
            </a:r>
            <a:r>
              <a:rPr b="1" dirty="0" err="1"/>
              <a:t>Indienen</a:t>
            </a:r>
            <a:r>
              <a:rPr dirty="0"/>
              <a:t>”.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/>
              <a:t>Op </a:t>
            </a:r>
            <a:r>
              <a:rPr lang="nl-NL" dirty="0"/>
              <a:t>je</a:t>
            </a:r>
            <a:r>
              <a:rPr dirty="0"/>
              <a:t> laptop/desktop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Toevoeging van een tweefactorauthenticatie</a:t>
            </a:r>
            <a:endParaRPr sz="36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697" y="1811140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139543" y="5399314"/>
            <a:ext cx="2873828" cy="19158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4894217" y="5843451"/>
            <a:ext cx="4336869" cy="24934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5801E1-2D49-4781-BDD7-D80FA9F6BFA4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4a230dd3-5426-44e9-972e-c86e457e3d31"/>
    <ds:schemaRef ds:uri="http://purl.org/dc/elements/1.1/"/>
    <ds:schemaRef ds:uri="http://schemas.openxmlformats.org/package/2006/metadata/core-properties"/>
    <ds:schemaRef ds:uri="0c869d80-d99c-4dac-b26b-cbbc56b0e91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1333</Words>
  <Application>Microsoft Office PowerPoint</Application>
  <PresentationFormat>Widescreen</PresentationFormat>
  <Paragraphs>148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EC Square Sans Pro</vt:lpstr>
      <vt:lpstr>Open Sans</vt:lpstr>
      <vt:lpstr>Wingdings</vt:lpstr>
      <vt:lpstr>Storyboard Layouts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 EU Login-account aanmaken om toegang te krijgen tot Europass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Aanvullende informatie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2022-02-03T13:48:05Z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