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2"/>
  </p:notesMasterIdLst>
  <p:handoutMasterIdLst>
    <p:handoutMasterId r:id="rId23"/>
  </p:handoutMasterIdLst>
  <p:sldIdLst>
    <p:sldId id="256" r:id="rId5"/>
    <p:sldId id="278" r:id="rId6"/>
    <p:sldId id="261" r:id="rId7"/>
    <p:sldId id="264" r:id="rId8"/>
    <p:sldId id="266" r:id="rId9"/>
    <p:sldId id="262" r:id="rId10"/>
    <p:sldId id="267" r:id="rId11"/>
    <p:sldId id="269" r:id="rId12"/>
    <p:sldId id="271" r:id="rId13"/>
    <p:sldId id="270" r:id="rId14"/>
    <p:sldId id="274" r:id="rId15"/>
    <p:sldId id="277" r:id="rId16"/>
    <p:sldId id="273" r:id="rId17"/>
    <p:sldId id="276" r:id="rId18"/>
    <p:sldId id="272" r:id="rId19"/>
    <p:sldId id="268" r:id="rId20"/>
    <p:sldId id="260" r:id="rId21"/>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85D4-FE57-4DD6-89B5-CEC1B817D74F}" v="21" dt="2021-12-07T12:36:29.974"/>
    <p1510:client id="{FF7D4232-FF22-44CD-A368-3BEC29FBE918}" v="13" dt="2021-12-07T11:42:0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4" autoAdjust="0"/>
    <p:restoredTop sz="94660"/>
  </p:normalViewPr>
  <p:slideViewPr>
    <p:cSldViewPr snapToGrid="0">
      <p:cViewPr varScale="1">
        <p:scale>
          <a:sx n="111" d="100"/>
          <a:sy n="111" d="100"/>
        </p:scale>
        <p:origin x="572" y="204"/>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rvoje Grganovic" userId="S::hgrganov@emeal.nttdata.com::8cd9cce3-e1dd-439b-af78-ed5fdcec60bb" providerId="AD" clId="Web-{0A6185D4-FE57-4DD6-89B5-CEC1B817D74F}"/>
    <pc:docChg chg="modSld">
      <pc:chgData name="Hrvoje Grganovic" userId="S::hgrganov@emeal.nttdata.com::8cd9cce3-e1dd-439b-af78-ed5fdcec60bb" providerId="AD" clId="Web-{0A6185D4-FE57-4DD6-89B5-CEC1B817D74F}" dt="2021-12-07T12:36:29.974" v="20"/>
      <pc:docMkLst>
        <pc:docMk/>
      </pc:docMkLst>
      <pc:sldChg chg="modSp addCm">
        <pc:chgData name="Hrvoje Grganovic" userId="S::hgrganov@emeal.nttdata.com::8cd9cce3-e1dd-439b-af78-ed5fdcec60bb" providerId="AD" clId="Web-{0A6185D4-FE57-4DD6-89B5-CEC1B817D74F}" dt="2021-12-07T12:29:50.228" v="17" actId="20577"/>
        <pc:sldMkLst>
          <pc:docMk/>
          <pc:sldMk cId="611202186" sldId="262"/>
        </pc:sldMkLst>
        <pc:spChg chg="mod">
          <ac:chgData name="Hrvoje Grganovic" userId="S::hgrganov@emeal.nttdata.com::8cd9cce3-e1dd-439b-af78-ed5fdcec60bb" providerId="AD" clId="Web-{0A6185D4-FE57-4DD6-89B5-CEC1B817D74F}" dt="2021-12-07T12:29:50.228" v="17" actId="20577"/>
          <ac:spMkLst>
            <pc:docMk/>
            <pc:sldMk cId="611202186" sldId="262"/>
            <ac:spMk id="6" creationId="{00000000-0000-0000-0000-000000000000}"/>
          </ac:spMkLst>
        </pc:spChg>
      </pc:sldChg>
      <pc:sldChg chg="addCm">
        <pc:chgData name="Hrvoje Grganovic" userId="S::hgrganov@emeal.nttdata.com::8cd9cce3-e1dd-439b-af78-ed5fdcec60bb" providerId="AD" clId="Web-{0A6185D4-FE57-4DD6-89B5-CEC1B817D74F}" dt="2021-12-07T12:33:37.594" v="19"/>
        <pc:sldMkLst>
          <pc:docMk/>
          <pc:sldMk cId="378358297" sldId="266"/>
        </pc:sldMkLst>
      </pc:sldChg>
      <pc:sldChg chg="addCm">
        <pc:chgData name="Hrvoje Grganovic" userId="S::hgrganov@emeal.nttdata.com::8cd9cce3-e1dd-439b-af78-ed5fdcec60bb" providerId="AD" clId="Web-{0A6185D4-FE57-4DD6-89B5-CEC1B817D74F}" dt="2021-12-07T12:36:29.974" v="20"/>
        <pc:sldMkLst>
          <pc:docMk/>
          <pc:sldMk cId="3439953873" sldId="268"/>
        </pc:sldMkLst>
      </pc:sldChg>
    </pc:docChg>
  </pc:docChgLst>
  <pc:docChgLst>
    <pc:chgData name="Nuria Moyes Prellezo" userId="c0805bb3-1afb-476e-905b-1a9100a61aae" providerId="ADAL" clId="{FF7D4232-FF22-44CD-A368-3BEC29FBE918}"/>
    <pc:docChg chg="custSel addSld delSld modSld">
      <pc:chgData name="Nuria Moyes Prellezo" userId="c0805bb3-1afb-476e-905b-1a9100a61aae" providerId="ADAL" clId="{FF7D4232-FF22-44CD-A368-3BEC29FBE918}" dt="2021-12-07T11:42:00.623" v="395"/>
      <pc:docMkLst>
        <pc:docMk/>
      </pc:docMkLst>
      <pc:sldChg chg="modSp mod">
        <pc:chgData name="Nuria Moyes Prellezo" userId="c0805bb3-1afb-476e-905b-1a9100a61aae" providerId="ADAL" clId="{FF7D4232-FF22-44CD-A368-3BEC29FBE918}" dt="2021-12-07T10:13:37.591" v="128" actId="27636"/>
        <pc:sldMkLst>
          <pc:docMk/>
          <pc:sldMk cId="55005443" sldId="256"/>
        </pc:sldMkLst>
        <pc:spChg chg="mod">
          <ac:chgData name="Nuria Moyes Prellezo" userId="c0805bb3-1afb-476e-905b-1a9100a61aae" providerId="ADAL" clId="{FF7D4232-FF22-44CD-A368-3BEC29FBE918}" dt="2021-12-07T10:13:37.591" v="128" actId="27636"/>
          <ac:spMkLst>
            <pc:docMk/>
            <pc:sldMk cId="55005443" sldId="256"/>
            <ac:spMk id="6" creationId="{00000000-0000-0000-0000-000000000000}"/>
          </ac:spMkLst>
        </pc:spChg>
        <pc:spChg chg="mod">
          <ac:chgData name="Nuria Moyes Prellezo" userId="c0805bb3-1afb-476e-905b-1a9100a61aae" providerId="ADAL" clId="{FF7D4232-FF22-44CD-A368-3BEC29FBE918}" dt="2021-12-06T15:52:35.582" v="2" actId="1076"/>
          <ac:spMkLst>
            <pc:docMk/>
            <pc:sldMk cId="55005443" sldId="256"/>
            <ac:spMk id="7" creationId="{00000000-0000-0000-0000-000000000000}"/>
          </ac:spMkLst>
        </pc:spChg>
      </pc:sldChg>
      <pc:sldChg chg="modSp new mod">
        <pc:chgData name="Nuria Moyes Prellezo" userId="c0805bb3-1afb-476e-905b-1a9100a61aae" providerId="ADAL" clId="{FF7D4232-FF22-44CD-A368-3BEC29FBE918}" dt="2021-12-07T09:54:54.698" v="8" actId="20577"/>
        <pc:sldMkLst>
          <pc:docMk/>
          <pc:sldMk cId="4192158941" sldId="261"/>
        </pc:sldMkLst>
        <pc:spChg chg="mod">
          <ac:chgData name="Nuria Moyes Prellezo" userId="c0805bb3-1afb-476e-905b-1a9100a61aae" providerId="ADAL" clId="{FF7D4232-FF22-44CD-A368-3BEC29FBE918}" dt="2021-12-07T09:54:54.698" v="8" actId="20577"/>
          <ac:spMkLst>
            <pc:docMk/>
            <pc:sldMk cId="4192158941" sldId="261"/>
            <ac:spMk id="7" creationId="{00000000-0000-0000-0000-000000000000}"/>
          </ac:spMkLst>
        </pc:spChg>
      </pc:sldChg>
      <pc:sldChg chg="modSp mod addCm modCm">
        <pc:chgData name="Nuria Moyes Prellezo" userId="c0805bb3-1afb-476e-905b-1a9100a61aae" providerId="ADAL" clId="{FF7D4232-FF22-44CD-A368-3BEC29FBE918}" dt="2021-12-07T11:36:00.281" v="343"/>
        <pc:sldMkLst>
          <pc:docMk/>
          <pc:sldMk cId="611202186" sldId="262"/>
        </pc:sldMkLst>
        <pc:spChg chg="mod">
          <ac:chgData name="Nuria Moyes Prellezo" userId="c0805bb3-1afb-476e-905b-1a9100a61aae" providerId="ADAL" clId="{FF7D4232-FF22-44CD-A368-3BEC29FBE918}" dt="2021-12-07T10:13:18.044" v="125" actId="20577"/>
          <ac:spMkLst>
            <pc:docMk/>
            <pc:sldMk cId="611202186" sldId="262"/>
            <ac:spMk id="7" creationId="{00000000-0000-0000-0000-000000000000}"/>
          </ac:spMkLst>
        </pc:spChg>
      </pc:sldChg>
      <pc:sldChg chg="modSp mod addCm modCm">
        <pc:chgData name="Nuria Moyes Prellezo" userId="c0805bb3-1afb-476e-905b-1a9100a61aae" providerId="ADAL" clId="{FF7D4232-FF22-44CD-A368-3BEC29FBE918}" dt="2021-12-07T11:37:21.357" v="352"/>
        <pc:sldMkLst>
          <pc:docMk/>
          <pc:sldMk cId="3454791581" sldId="263"/>
        </pc:sldMkLst>
        <pc:spChg chg="mod">
          <ac:chgData name="Nuria Moyes Prellezo" userId="c0805bb3-1afb-476e-905b-1a9100a61aae" providerId="ADAL" clId="{FF7D4232-FF22-44CD-A368-3BEC29FBE918}" dt="2021-12-07T11:36:58.654" v="350" actId="113"/>
          <ac:spMkLst>
            <pc:docMk/>
            <pc:sldMk cId="3454791581" sldId="263"/>
            <ac:spMk id="7" creationId="{00000000-0000-0000-0000-000000000000}"/>
          </ac:spMkLst>
        </pc:spChg>
      </pc:sldChg>
      <pc:sldChg chg="del">
        <pc:chgData name="Nuria Moyes Prellezo" userId="c0805bb3-1afb-476e-905b-1a9100a61aae" providerId="ADAL" clId="{FF7D4232-FF22-44CD-A368-3BEC29FBE918}" dt="2021-12-06T15:52:47.472" v="3" actId="2696"/>
        <pc:sldMkLst>
          <pc:docMk/>
          <pc:sldMk cId="1131844015" sldId="265"/>
        </pc:sldMkLst>
      </pc:sldChg>
      <pc:sldChg chg="modSp mod addCm modCm">
        <pc:chgData name="Nuria Moyes Prellezo" userId="c0805bb3-1afb-476e-905b-1a9100a61aae" providerId="ADAL" clId="{FF7D4232-FF22-44CD-A368-3BEC29FBE918}" dt="2021-12-07T11:01:03.275" v="329"/>
        <pc:sldMkLst>
          <pc:docMk/>
          <pc:sldMk cId="378358297" sldId="266"/>
        </pc:sldMkLst>
        <pc:spChg chg="mod">
          <ac:chgData name="Nuria Moyes Prellezo" userId="c0805bb3-1afb-476e-905b-1a9100a61aae" providerId="ADAL" clId="{FF7D4232-FF22-44CD-A368-3BEC29FBE918}" dt="2021-12-07T11:00:40.641" v="327" actId="20577"/>
          <ac:spMkLst>
            <pc:docMk/>
            <pc:sldMk cId="378358297" sldId="266"/>
            <ac:spMk id="7" creationId="{00000000-0000-0000-0000-000000000000}"/>
          </ac:spMkLst>
        </pc:spChg>
      </pc:sldChg>
      <pc:sldChg chg="modSp mod">
        <pc:chgData name="Nuria Moyes Prellezo" userId="c0805bb3-1afb-476e-905b-1a9100a61aae" providerId="ADAL" clId="{FF7D4232-FF22-44CD-A368-3BEC29FBE918}" dt="2021-12-07T11:36:27.086" v="348" actId="20577"/>
        <pc:sldMkLst>
          <pc:docMk/>
          <pc:sldMk cId="3294752700" sldId="267"/>
        </pc:sldMkLst>
        <pc:spChg chg="mod">
          <ac:chgData name="Nuria Moyes Prellezo" userId="c0805bb3-1afb-476e-905b-1a9100a61aae" providerId="ADAL" clId="{FF7D4232-FF22-44CD-A368-3BEC29FBE918}" dt="2021-12-07T11:36:27.086" v="348" actId="20577"/>
          <ac:spMkLst>
            <pc:docMk/>
            <pc:sldMk cId="3294752700" sldId="267"/>
            <ac:spMk id="7" creationId="{00000000-0000-0000-0000-000000000000}"/>
          </ac:spMkLst>
        </pc:spChg>
      </pc:sldChg>
      <pc:sldChg chg="modSp mod addCm modCm">
        <pc:chgData name="Nuria Moyes Prellezo" userId="c0805bb3-1afb-476e-905b-1a9100a61aae" providerId="ADAL" clId="{FF7D4232-FF22-44CD-A368-3BEC29FBE918}" dt="2021-12-07T11:42:00.623" v="395"/>
        <pc:sldMkLst>
          <pc:docMk/>
          <pc:sldMk cId="3439953873" sldId="268"/>
        </pc:sldMkLst>
        <pc:spChg chg="mod">
          <ac:chgData name="Nuria Moyes Prellezo" userId="c0805bb3-1afb-476e-905b-1a9100a61aae" providerId="ADAL" clId="{FF7D4232-FF22-44CD-A368-3BEC29FBE918}" dt="2021-12-07T11:41:25.267" v="393" actId="1076"/>
          <ac:spMkLst>
            <pc:docMk/>
            <pc:sldMk cId="3439953873" sldId="268"/>
            <ac:spMk id="6" creationId="{00000000-0000-0000-0000-000000000000}"/>
          </ac:spMkLst>
        </pc:spChg>
      </pc:sldChg>
      <pc:sldChg chg="addSp modSp mod addCm modCm">
        <pc:chgData name="Nuria Moyes Prellezo" userId="c0805bb3-1afb-476e-905b-1a9100a61aae" providerId="ADAL" clId="{FF7D4232-FF22-44CD-A368-3BEC29FBE918}" dt="2021-12-07T11:38:16.107" v="385"/>
        <pc:sldMkLst>
          <pc:docMk/>
          <pc:sldMk cId="1141899884" sldId="269"/>
        </pc:sldMkLst>
        <pc:spChg chg="add mod">
          <ac:chgData name="Nuria Moyes Prellezo" userId="c0805bb3-1afb-476e-905b-1a9100a61aae" providerId="ADAL" clId="{FF7D4232-FF22-44CD-A368-3BEC29FBE918}" dt="2021-12-07T11:38:01.944" v="383" actId="113"/>
          <ac:spMkLst>
            <pc:docMk/>
            <pc:sldMk cId="1141899884" sldId="269"/>
            <ac:spMk id="5" creationId="{06383535-21D2-4538-9BC6-1AC4271D5253}"/>
          </ac:spMkLst>
        </pc:spChg>
      </pc:sldChg>
      <pc:sldChg chg="addSp modSp">
        <pc:chgData name="Nuria Moyes Prellezo" userId="c0805bb3-1afb-476e-905b-1a9100a61aae" providerId="ADAL" clId="{FF7D4232-FF22-44CD-A368-3BEC29FBE918}" dt="2021-12-07T11:38:24.346" v="386"/>
        <pc:sldMkLst>
          <pc:docMk/>
          <pc:sldMk cId="3940243806" sldId="270"/>
        </pc:sldMkLst>
        <pc:spChg chg="add mod">
          <ac:chgData name="Nuria Moyes Prellezo" userId="c0805bb3-1afb-476e-905b-1a9100a61aae" providerId="ADAL" clId="{FF7D4232-FF22-44CD-A368-3BEC29FBE918}" dt="2021-12-07T11:38:24.346" v="386"/>
          <ac:spMkLst>
            <pc:docMk/>
            <pc:sldMk cId="3940243806" sldId="270"/>
            <ac:spMk id="13" creationId="{8288DDEE-7080-41AD-A985-01D5F859E105}"/>
          </ac:spMkLst>
        </pc:spChg>
      </pc:sldChg>
      <pc:sldChg chg="addSp modSp">
        <pc:chgData name="Nuria Moyes Prellezo" userId="c0805bb3-1afb-476e-905b-1a9100a61aae" providerId="ADAL" clId="{FF7D4232-FF22-44CD-A368-3BEC29FBE918}" dt="2021-12-07T11:38:50.678" v="387"/>
        <pc:sldMkLst>
          <pc:docMk/>
          <pc:sldMk cId="750981633" sldId="271"/>
        </pc:sldMkLst>
        <pc:spChg chg="add mod">
          <ac:chgData name="Nuria Moyes Prellezo" userId="c0805bb3-1afb-476e-905b-1a9100a61aae" providerId="ADAL" clId="{FF7D4232-FF22-44CD-A368-3BEC29FBE918}" dt="2021-12-07T11:38:50.678" v="387"/>
          <ac:spMkLst>
            <pc:docMk/>
            <pc:sldMk cId="750981633" sldId="271"/>
            <ac:spMk id="8" creationId="{10B6AC69-24F0-4623-8344-F57FE880C1AF}"/>
          </ac:spMkLst>
        </pc:spChg>
      </pc:sldChg>
      <pc:sldChg chg="addSp modSp">
        <pc:chgData name="Nuria Moyes Prellezo" userId="c0805bb3-1afb-476e-905b-1a9100a61aae" providerId="ADAL" clId="{FF7D4232-FF22-44CD-A368-3BEC29FBE918}" dt="2021-12-07T11:39:56.283" v="388"/>
        <pc:sldMkLst>
          <pc:docMk/>
          <pc:sldMk cId="3107612352" sldId="272"/>
        </pc:sldMkLst>
        <pc:spChg chg="add mod">
          <ac:chgData name="Nuria Moyes Prellezo" userId="c0805bb3-1afb-476e-905b-1a9100a61aae" providerId="ADAL" clId="{FF7D4232-FF22-44CD-A368-3BEC29FBE918}" dt="2021-12-07T11:39:56.283" v="388"/>
          <ac:spMkLst>
            <pc:docMk/>
            <pc:sldMk cId="3107612352" sldId="272"/>
            <ac:spMk id="8" creationId="{DCB7B55B-0279-4D38-A0FD-2ED2F74665EF}"/>
          </ac:spMkLst>
        </pc:spChg>
      </pc:sldChg>
      <pc:sldChg chg="addSp modSp">
        <pc:chgData name="Nuria Moyes Prellezo" userId="c0805bb3-1afb-476e-905b-1a9100a61aae" providerId="ADAL" clId="{FF7D4232-FF22-44CD-A368-3BEC29FBE918}" dt="2021-12-07T11:40:15.092" v="389"/>
        <pc:sldMkLst>
          <pc:docMk/>
          <pc:sldMk cId="3124286804" sldId="273"/>
        </pc:sldMkLst>
        <pc:spChg chg="add mod">
          <ac:chgData name="Nuria Moyes Prellezo" userId="c0805bb3-1afb-476e-905b-1a9100a61aae" providerId="ADAL" clId="{FF7D4232-FF22-44CD-A368-3BEC29FBE918}" dt="2021-12-07T11:40:15.092" v="389"/>
          <ac:spMkLst>
            <pc:docMk/>
            <pc:sldMk cId="3124286804" sldId="273"/>
            <ac:spMk id="12" creationId="{BC4567FB-256A-4F2D-BDF9-8085E4E62147}"/>
          </ac:spMkLst>
        </pc:spChg>
      </pc:sldChg>
      <pc:sldChg chg="addSp modSp">
        <pc:chgData name="Nuria Moyes Prellezo" userId="c0805bb3-1afb-476e-905b-1a9100a61aae" providerId="ADAL" clId="{FF7D4232-FF22-44CD-A368-3BEC29FBE918}" dt="2021-12-07T11:40:40.313" v="390"/>
        <pc:sldMkLst>
          <pc:docMk/>
          <pc:sldMk cId="2460869705" sldId="274"/>
        </pc:sldMkLst>
        <pc:spChg chg="add mod">
          <ac:chgData name="Nuria Moyes Prellezo" userId="c0805bb3-1afb-476e-905b-1a9100a61aae" providerId="ADAL" clId="{FF7D4232-FF22-44CD-A368-3BEC29FBE918}" dt="2021-12-07T11:40:40.313" v="390"/>
          <ac:spMkLst>
            <pc:docMk/>
            <pc:sldMk cId="2460869705" sldId="274"/>
            <ac:spMk id="5" creationId="{DF5D98D8-6A96-496F-B728-B16402E7427E}"/>
          </ac:spMkLst>
        </pc:spChg>
      </pc:sldChg>
      <pc:sldChg chg="del">
        <pc:chgData name="Nuria Moyes Prellezo" userId="c0805bb3-1afb-476e-905b-1a9100a61aae" providerId="ADAL" clId="{FF7D4232-FF22-44CD-A368-3BEC29FBE918}" dt="2021-12-06T15:52:47.472" v="3" actId="2696"/>
        <pc:sldMkLst>
          <pc:docMk/>
          <pc:sldMk cId="2426913249" sldId="277"/>
        </pc:sldMkLst>
      </pc:sldChg>
      <pc:sldChg chg="del">
        <pc:chgData name="Nuria Moyes Prellezo" userId="c0805bb3-1afb-476e-905b-1a9100a61aae" providerId="ADAL" clId="{FF7D4232-FF22-44CD-A368-3BEC29FBE918}" dt="2021-12-06T15:52:47.472" v="3" actId="2696"/>
        <pc:sldMkLst>
          <pc:docMk/>
          <pc:sldMk cId="309818945" sldId="280"/>
        </pc:sldMkLst>
      </pc:sldChg>
      <pc:sldChg chg="del">
        <pc:chgData name="Nuria Moyes Prellezo" userId="c0805bb3-1afb-476e-905b-1a9100a61aae" providerId="ADAL" clId="{FF7D4232-FF22-44CD-A368-3BEC29FBE918}" dt="2021-12-06T15:52:50.251" v="4" actId="2696"/>
        <pc:sldMkLst>
          <pc:docMk/>
          <pc:sldMk cId="1503257479" sldId="287"/>
        </pc:sldMkLst>
      </pc:sldChg>
      <pc:sldChg chg="del">
        <pc:chgData name="Nuria Moyes Prellezo" userId="c0805bb3-1afb-476e-905b-1a9100a61aae" providerId="ADAL" clId="{FF7D4232-FF22-44CD-A368-3BEC29FBE918}" dt="2021-12-06T15:52:47.472" v="3" actId="2696"/>
        <pc:sldMkLst>
          <pc:docMk/>
          <pc:sldMk cId="1705527095" sldId="288"/>
        </pc:sldMkLst>
      </pc:sldChg>
      <pc:sldChg chg="del">
        <pc:chgData name="Nuria Moyes Prellezo" userId="c0805bb3-1afb-476e-905b-1a9100a61aae" providerId="ADAL" clId="{FF7D4232-FF22-44CD-A368-3BEC29FBE918}" dt="2021-12-06T15:52:47.472" v="3" actId="2696"/>
        <pc:sldMkLst>
          <pc:docMk/>
          <pc:sldMk cId="361308000"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B7F30-0480-4A98-8580-5A40E105CFDC}" type="datetimeFigureOut">
              <a:rPr lang="nl-BE" smtClean="0"/>
              <a:t>20/01/2022</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BCA78384-C129-4918-8CFF-615F58D89902}" type="datetimeFigureOut">
              <a:rPr lang="en-US" smtClean="0"/>
              <a:t>1/20/2022</a:t>
            </a:fl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Klik for at redigere hovedtekststyperne</a:t>
            </a:r>
          </a:p>
          <a:p>
            <a:pPr lvl="1"/>
            <a:r>
              <a:t>Andet niveau</a:t>
            </a:r>
          </a:p>
          <a:p>
            <a:pPr lvl="2"/>
            <a:r>
              <a:t>Tredje niveau</a:t>
            </a:r>
          </a:p>
          <a:p>
            <a:pPr lvl="3"/>
            <a:r>
              <a:t>Fjerde niveau</a:t>
            </a:r>
          </a:p>
          <a:p>
            <a:pPr lvl="4"/>
            <a:r>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r>
              <a:t>Hvis du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8FB813D2-5B63-4088-93E2-E68B26FB49EA}" type="slidenum">
              <a:rPr lang="en-US" smtClean="0"/>
              <a:t>‹#›</a:t>
            </a:fld>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2</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108788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400897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329534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151849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426638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3</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4</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5408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5</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333638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6</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173803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7</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8</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783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9</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390488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p>
        </p:txBody>
      </p:sp>
      <p:sp>
        <p:nvSpPr>
          <p:cNvPr id="5" name="Footer Placeholder 4"/>
          <p:cNvSpPr>
            <a:spLocks noGrp="1"/>
          </p:cNvSpPr>
          <p:nvPr>
            <p:ph type="ftr" sz="quarter" idx="11"/>
          </p:nvPr>
        </p:nvSpPr>
        <p:spPr/>
        <p:txBody>
          <a:bodyPr/>
          <a:lstStyle/>
          <a:p>
            <a:r>
              <a:t>Hvis du</a:t>
            </a:r>
          </a:p>
        </p:txBody>
      </p:sp>
    </p:spTree>
    <p:extLst>
      <p:ext uri="{BB962C8B-B14F-4D97-AF65-F5344CB8AC3E}">
        <p14:creationId xmlns:p14="http://schemas.microsoft.com/office/powerpoint/2010/main" val="2677653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Pladsholder for tekst til titel</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Yderligere tekst her</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Tak Du</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Spørgsmål og svar</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Klik for at redigere mastertitel</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Formuleringer eller afsnit, der skal gå her og her</a:t>
            </a:r>
          </a:p>
          <a:p>
            <a:pPr marL="342900" indent="-342900">
              <a:buFont typeface="Arial" panose="020B0604020202020204" pitchFamily="34" charset="0"/>
              <a:buChar char="•"/>
            </a:pPr>
            <a:r>
              <a:t>Formuleringer eller afsnit, der skal gå her og her</a:t>
            </a:r>
          </a:p>
          <a:p>
            <a:pPr marL="342900" indent="-342900">
              <a:buFont typeface="Arial" panose="020B0604020202020204" pitchFamily="34" charset="0"/>
              <a:buChar char="•"/>
            </a:pPr>
            <a:r>
              <a:t>Formuleringer eller afsnit, der skal gå her og her</a:t>
            </a:r>
            <a:endParaRPr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Klik for at redigere mastertitle</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ebgate.ec.europa.eu/cas/mobile" TargetMode="External"/><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ecas.ec.europa.eu/ca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77500" lnSpcReduction="20000"/>
          </a:bodyPr>
          <a:lstStyle/>
          <a:p>
            <a:pPr>
              <a:lnSpc>
                <a:spcPct val="150000"/>
              </a:lnSpc>
            </a:pPr>
            <a:r>
              <a:t>Europass Login og tofaktorautentificering</a:t>
            </a:r>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77767" cy="2910441"/>
          </a:xfrm>
          <a:prstGeom prst="rect">
            <a:avLst/>
          </a:prstGeom>
        </p:spPr>
        <p:txBody>
          <a:bodyPr>
            <a:normAutofit/>
          </a:bodyPr>
          <a:lstStyle/>
          <a:p>
            <a:pPr>
              <a:defRPr sz="2000"/>
            </a:pPr>
            <a:r>
              <a:t> Når EU Login Mobile App er installeret, åbnes den, og </a:t>
            </a:r>
            <a:r>
              <a:rPr b="1"/>
              <a:t>der trækkes på "Initialisér" </a:t>
            </a:r>
            <a:r>
              <a:t>-muligheden. </a:t>
            </a:r>
            <a:endParaRPr sz="2000"/>
          </a:p>
          <a:p>
            <a:pPr>
              <a:defRPr sz="2000"/>
            </a:pPr>
            <a:r>
              <a:t>Følg instrukserne på skærmen</a:t>
            </a:r>
            <a:r>
              <a:rPr b="1"/>
              <a:t>*</a:t>
            </a:r>
            <a:r>
              <a:t>. I din pc's browser </a:t>
            </a:r>
            <a:r>
              <a:rPr b="1"/>
              <a:t>går du til følgende URL</a:t>
            </a:r>
            <a:r>
              <a:t>: </a:t>
            </a:r>
            <a:r>
              <a:rPr>
                <a:hlinkClick r:id="rId3"/>
              </a:rPr>
              <a:t>https://webgate.ec.europa.eu/cas/mobile</a:t>
            </a:r>
            <a:r>
              <a:t>. (tidligere slæde)</a:t>
            </a:r>
            <a:endParaRPr sz="2000"/>
          </a:p>
          <a:p>
            <a:pPr>
              <a:defRPr sz="2000"/>
            </a:pPr>
            <a:r>
              <a:t>Hvis det er nødvendigt, skal du igen autentificere dig med dit brugernavn og password)</a:t>
            </a:r>
            <a:endParaRPr sz="2000"/>
          </a:p>
          <a:p>
            <a:endParaRPr sz="2000"/>
          </a:p>
        </p:txBody>
      </p:sp>
      <p:pic>
        <p:nvPicPr>
          <p:cNvPr id="3" name="Picture 2"/>
          <p:cNvPicPr>
            <a:picLocks noChangeAspect="1"/>
          </p:cNvPicPr>
          <p:nvPr/>
        </p:nvPicPr>
        <p:blipFill>
          <a:blip r:embed="rId4"/>
          <a:stretch>
            <a:fillRect/>
          </a:stretch>
        </p:blipFill>
        <p:spPr>
          <a:xfrm>
            <a:off x="7002367" y="2193287"/>
            <a:ext cx="2542640" cy="4161428"/>
          </a:xfrm>
          <a:prstGeom prst="rect">
            <a:avLst/>
          </a:prstGeom>
        </p:spPr>
      </p:pic>
      <p:pic>
        <p:nvPicPr>
          <p:cNvPr id="8" name="Picture 7"/>
          <p:cNvPicPr>
            <a:picLocks noChangeAspect="1"/>
          </p:cNvPicPr>
          <p:nvPr/>
        </p:nvPicPr>
        <p:blipFill>
          <a:blip r:embed="rId5"/>
          <a:stretch>
            <a:fillRect/>
          </a:stretch>
        </p:blipFill>
        <p:spPr>
          <a:xfrm>
            <a:off x="9433438" y="2377440"/>
            <a:ext cx="2355994" cy="3970430"/>
          </a:xfrm>
          <a:prstGeom prst="rect">
            <a:avLst/>
          </a:prstGeom>
        </p:spPr>
      </p:pic>
      <p:sp>
        <p:nvSpPr>
          <p:cNvPr id="9" name="TextBox 8"/>
          <p:cNvSpPr txBox="1"/>
          <p:nvPr/>
        </p:nvSpPr>
        <p:spPr>
          <a:xfrm>
            <a:off x="6508022" y="2238670"/>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283834" y="2193287"/>
            <a:ext cx="301686" cy="369332"/>
          </a:xfrm>
          <a:prstGeom prst="rect">
            <a:avLst/>
          </a:prstGeom>
          <a:noFill/>
        </p:spPr>
        <p:txBody>
          <a:bodyPr wrap="none">
            <a:spAutoFit/>
          </a:bodyPr>
          <a:lstStyle/>
          <a:p>
            <a:pPr>
              <a:defRPr b="1"/>
            </a:pPr>
            <a:r>
              <a:t>2</a:t>
            </a:r>
            <a:endParaRPr b="1"/>
          </a:p>
        </p:txBody>
      </p:sp>
      <p:sp>
        <p:nvSpPr>
          <p:cNvPr id="12" name="TextBox 11"/>
          <p:cNvSpPr txBox="1"/>
          <p:nvPr/>
        </p:nvSpPr>
        <p:spPr>
          <a:xfrm>
            <a:off x="289658" y="6373002"/>
            <a:ext cx="11471640" cy="738664"/>
          </a:xfrm>
          <a:prstGeom prst="rect">
            <a:avLst/>
          </a:prstGeom>
          <a:noFill/>
        </p:spPr>
        <p:txBody>
          <a:bodyPr wrap="square">
            <a:spAutoFit/>
          </a:bodyPr>
          <a:lstStyle/>
          <a:p>
            <a:pPr>
              <a:defRPr sz="1400" b="1"/>
            </a:pPr>
            <a:r>
              <a:t>* Hvis du allerede har initieret EU Login Mobile App på en anden enhed, anmodes du om at autentificere dig ved hjælp af det allerede registrerede udstyr. Bemærk, at en EU Login-mobilapp kun kan registrere en enkelt konto, og at en konto kun kan registreres med en enkelt mobilapp.</a:t>
            </a:r>
            <a:endParaRPr sz="1400" b="1"/>
          </a:p>
          <a:p>
            <a:endParaRPr sz="1400"/>
          </a:p>
        </p:txBody>
      </p:sp>
      <p:sp>
        <p:nvSpPr>
          <p:cNvPr id="13" name="Title 5">
            <a:extLst>
              <a:ext uri="{FF2B5EF4-FFF2-40B4-BE49-F238E27FC236}">
                <a16:creationId xmlns:a16="http://schemas.microsoft.com/office/drawing/2014/main" id="{8288DDEE-7080-41AD-A985-01D5F859E105}"/>
              </a:ext>
            </a:extLst>
          </p:cNvPr>
          <p:cNvSpPr txBox="1">
            <a:spLocks/>
          </p:cNvSpPr>
          <p:nvPr/>
        </p:nvSpPr>
        <p:spPr>
          <a:xfrm>
            <a:off x="492668" y="1540296"/>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På begge anordninger</a:t>
            </a:r>
            <a:endParaRPr sz="2800">
              <a:solidFill>
                <a:srgbClr val="C65094"/>
              </a:solidFill>
            </a:endParaRPr>
          </a:p>
        </p:txBody>
      </p:sp>
      <p:sp>
        <p:nvSpPr>
          <p:cNvPr id="15" name="Rectangle 14"/>
          <p:cNvSpPr/>
          <p:nvPr/>
        </p:nvSpPr>
        <p:spPr>
          <a:xfrm>
            <a:off x="595652" y="112167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Tilføjelse af en tofaktorautentifikation</a:t>
            </a:r>
            <a:endParaRPr sz="360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4720046" y="3570514"/>
            <a:ext cx="2377440" cy="25254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t>Når du har oprettet en EU Login-konto og oprettet en tofaktorautentifikationsmetode, kan du logge på Europass.</a:t>
            </a:r>
            <a:endParaRPr sz="2000"/>
          </a:p>
          <a:p>
            <a:pPr>
              <a:defRPr sz="2000"/>
            </a:pPr>
            <a:r>
              <a:t>Vælg en af de to første verifikationsmetoder til at logge ind gennem din EU Login Mobile App.</a:t>
            </a:r>
            <a:endParaRPr sz="200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id="{DF5D98D8-6A96-496F-B728-B16402E7427E}"/>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EU Login-mobilapp</a:t>
            </a:r>
            <a:endParaRPr sz="2800"/>
          </a:p>
        </p:txBody>
      </p:sp>
      <p:sp>
        <p:nvSpPr>
          <p:cNvPr id="8" name="Rectangle 7"/>
          <p:cNvSpPr/>
          <p:nvPr/>
        </p:nvSpPr>
        <p:spPr>
          <a:xfrm>
            <a:off x="492668" y="1098714"/>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Log ind på Europass</a:t>
            </a:r>
            <a:endParaRPr sz="3600"/>
          </a:p>
        </p:txBody>
      </p:sp>
    </p:spTree>
    <p:extLst>
      <p:ext uri="{BB962C8B-B14F-4D97-AF65-F5344CB8AC3E}">
        <p14:creationId xmlns:p14="http://schemas.microsoft.com/office/powerpoint/2010/main" val="2460869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rPr b="1"/>
              <a:t>Vælg "EU Login Mobile App PIN-kode" </a:t>
            </a:r>
            <a:r>
              <a:t>som verifikationsmetode, </a:t>
            </a:r>
            <a:r>
              <a:rPr b="1"/>
              <a:t>indtast dit password </a:t>
            </a:r>
            <a:r>
              <a:t>i feltet "Password" og klik på "</a:t>
            </a:r>
            <a:r>
              <a:rPr b="1"/>
              <a:t>Log ind</a:t>
            </a:r>
            <a:r>
              <a:t>". *</a:t>
            </a:r>
          </a:p>
          <a:p>
            <a:pPr>
              <a:defRPr sz="2000"/>
            </a:pPr>
            <a:r>
              <a:t>EU Login sender en </a:t>
            </a:r>
            <a:r>
              <a:rPr b="1"/>
              <a:t>meddelelse </a:t>
            </a:r>
            <a:r>
              <a:t>til din mobile enhed. Tag på den for at lancere appen (1). </a:t>
            </a:r>
            <a:endParaRPr sz="2000"/>
          </a:p>
          <a:p>
            <a:pPr>
              <a:defRPr sz="2000"/>
            </a:pPr>
            <a:r>
              <a:t>(2) EU Login Mobile App opfordrer dig til at indtaste din PIN-kode. </a:t>
            </a:r>
            <a:r>
              <a:rPr b="1"/>
              <a:t>Indtast din PIN-kode eller brug biometrisk genkendelse </a:t>
            </a:r>
            <a:r>
              <a:t>og tap på "</a:t>
            </a:r>
            <a:r>
              <a:rPr b="1"/>
              <a:t>Authenticate</a:t>
            </a:r>
            <a:r>
              <a:t>". </a:t>
            </a:r>
            <a:endParaRPr sz="2000"/>
          </a:p>
        </p:txBody>
      </p:sp>
      <p:sp>
        <p:nvSpPr>
          <p:cNvPr id="8" name="Title 5"/>
          <p:cNvSpPr txBox="1">
            <a:spLocks/>
          </p:cNvSpPr>
          <p:nvPr/>
        </p:nvSpPr>
        <p:spPr>
          <a:xfrm>
            <a:off x="511609" y="1616347"/>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t>EU Login Mobile App PIN-kode</a:t>
            </a:r>
            <a:endParaRPr sz="2400"/>
          </a:p>
        </p:txBody>
      </p:sp>
      <p:sp>
        <p:nvSpPr>
          <p:cNvPr id="13" name="TextBox 12"/>
          <p:cNvSpPr txBox="1"/>
          <p:nvPr/>
        </p:nvSpPr>
        <p:spPr>
          <a:xfrm>
            <a:off x="404064" y="6445242"/>
            <a:ext cx="11811439" cy="615553"/>
          </a:xfrm>
          <a:prstGeom prst="rect">
            <a:avLst/>
          </a:prstGeom>
          <a:noFill/>
        </p:spPr>
        <p:txBody>
          <a:bodyPr wrap="none">
            <a:spAutoFit/>
          </a:bodyPr>
          <a:lstStyle/>
          <a:p>
            <a:pPr>
              <a:defRPr sz="1600" b="1"/>
            </a:pPr>
            <a:r>
              <a:t>* Hvis du har mere end én enhed med en initialiseret EU Login Mobile App, vil du blive bedt om at vælge den enhed, du ønsker at bruge</a:t>
            </a:r>
            <a:endParaRPr sz="1600" b="1"/>
          </a:p>
          <a:p/>
        </p:txBody>
      </p:sp>
      <p:pic>
        <p:nvPicPr>
          <p:cNvPr id="5" name="Picture 4"/>
          <p:cNvPicPr>
            <a:picLocks noChangeAspect="1"/>
          </p:cNvPicPr>
          <p:nvPr/>
        </p:nvPicPr>
        <p:blipFill>
          <a:blip r:embed="rId3"/>
          <a:stretch>
            <a:fillRect/>
          </a:stretch>
        </p:blipFill>
        <p:spPr>
          <a:xfrm>
            <a:off x="6664690" y="1694389"/>
            <a:ext cx="2723150" cy="2362335"/>
          </a:xfrm>
          <a:prstGeom prst="rect">
            <a:avLst/>
          </a:prstGeom>
        </p:spPr>
      </p:pic>
      <p:pic>
        <p:nvPicPr>
          <p:cNvPr id="14" name="Picture 13"/>
          <p:cNvPicPr>
            <a:picLocks noChangeAspect="1"/>
          </p:cNvPicPr>
          <p:nvPr/>
        </p:nvPicPr>
        <p:blipFill>
          <a:blip r:embed="rId4"/>
          <a:stretch>
            <a:fillRect/>
          </a:stretch>
        </p:blipFill>
        <p:spPr>
          <a:xfrm>
            <a:off x="9479855" y="3517370"/>
            <a:ext cx="2465817" cy="2412408"/>
          </a:xfrm>
          <a:prstGeom prst="rect">
            <a:avLst/>
          </a:prstGeom>
        </p:spPr>
      </p:pic>
      <p:sp>
        <p:nvSpPr>
          <p:cNvPr id="15" name="TextBox 14"/>
          <p:cNvSpPr txBox="1"/>
          <p:nvPr/>
        </p:nvSpPr>
        <p:spPr>
          <a:xfrm>
            <a:off x="6393826" y="1612425"/>
            <a:ext cx="301686" cy="369332"/>
          </a:xfrm>
          <a:prstGeom prst="rect">
            <a:avLst/>
          </a:prstGeom>
          <a:noFill/>
        </p:spPr>
        <p:txBody>
          <a:bodyPr wrap="none">
            <a:spAutoFit/>
          </a:bodyPr>
          <a:lstStyle/>
          <a:p>
            <a:pPr>
              <a:defRPr b="1"/>
            </a:pPr>
            <a:r>
              <a:t>1</a:t>
            </a:r>
            <a:endParaRPr b="1"/>
          </a:p>
        </p:txBody>
      </p:sp>
      <p:sp>
        <p:nvSpPr>
          <p:cNvPr id="16" name="TextBox 15"/>
          <p:cNvSpPr txBox="1"/>
          <p:nvPr/>
        </p:nvSpPr>
        <p:spPr>
          <a:xfrm>
            <a:off x="9086154" y="3635209"/>
            <a:ext cx="301686" cy="369332"/>
          </a:xfrm>
          <a:prstGeom prst="rect">
            <a:avLst/>
          </a:prstGeom>
          <a:noFill/>
        </p:spPr>
        <p:txBody>
          <a:bodyPr wrap="none">
            <a:spAutoFit/>
          </a:bodyPr>
          <a:lstStyle/>
          <a:p>
            <a:pPr>
              <a:defRPr b="1"/>
            </a:pPr>
            <a:r>
              <a:t>2</a:t>
            </a:r>
            <a:endParaRPr b="1"/>
          </a:p>
        </p:txBody>
      </p:sp>
      <p:sp>
        <p:nvSpPr>
          <p:cNvPr id="10" name="Rectangle 9"/>
          <p:cNvSpPr/>
          <p:nvPr/>
        </p:nvSpPr>
        <p:spPr>
          <a:xfrm>
            <a:off x="511609" y="963485"/>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Log ind på Europass</a:t>
            </a:r>
            <a:endParaRPr sz="360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7117" y="3720492"/>
            <a:ext cx="351083" cy="3510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5115" y="4413920"/>
            <a:ext cx="413882" cy="41388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4289" y="5291660"/>
            <a:ext cx="413882" cy="413882"/>
          </a:xfrm>
          <a:prstGeom prst="rect">
            <a:avLst/>
          </a:prstGeom>
        </p:spPr>
      </p:pic>
    </p:spTree>
    <p:extLst>
      <p:ext uri="{BB962C8B-B14F-4D97-AF65-F5344CB8AC3E}">
        <p14:creationId xmlns:p14="http://schemas.microsoft.com/office/powerpoint/2010/main" val="139018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02582" cy="2910441"/>
          </a:xfrm>
          <a:prstGeom prst="rect">
            <a:avLst/>
          </a:prstGeom>
        </p:spPr>
        <p:txBody>
          <a:bodyPr>
            <a:normAutofit lnSpcReduction="10000"/>
          </a:bodyPr>
          <a:lstStyle/>
          <a:p>
            <a:pPr>
              <a:defRPr sz="2000"/>
            </a:pPr>
            <a:r>
              <a:t>Hvis du ønsker det, kan du aktivere genkendelse af fingeraftryk (eller anden biometrisk autentifikation), hvis din mobile enhed er udstyret med den:</a:t>
            </a:r>
            <a:endParaRPr sz="2000"/>
          </a:p>
          <a:p>
            <a:pPr>
              <a:defRPr sz="2000"/>
            </a:pPr>
            <a:r>
              <a:t>(1) Der vises et automatisk pop op-vindue, så det bliver muligt. Klik på Ja, hvis du ønsker at aktivere det</a:t>
            </a:r>
            <a:endParaRPr sz="2000"/>
          </a:p>
          <a:p>
            <a:pPr>
              <a:defRPr sz="2000"/>
            </a:pPr>
            <a:r>
              <a:t>(2) </a:t>
            </a:r>
            <a:r>
              <a:rPr b="1"/>
              <a:t>Indtast din PIN-kode </a:t>
            </a:r>
            <a:r>
              <a:t>og klik på pilen. </a:t>
            </a:r>
            <a:endParaRPr sz="2000"/>
          </a:p>
          <a:p>
            <a:pPr>
              <a:defRPr sz="2000"/>
            </a:pPr>
            <a:r>
              <a:t>(3) Bekræft ved </a:t>
            </a:r>
            <a:r>
              <a:rPr b="1"/>
              <a:t>ægthedsbekræftelse med dit fingeraftryk</a:t>
            </a:r>
            <a:r>
              <a:t>. Du vil automatisk blive omdirigeret til velkomstsiden.</a:t>
            </a:r>
            <a:endParaRPr sz="2000"/>
          </a:p>
          <a:p>
            <a:endParaRPr sz="2000"/>
          </a:p>
        </p:txBody>
      </p:sp>
      <p:sp>
        <p:nvSpPr>
          <p:cNvPr id="9" name="TextBox 8"/>
          <p:cNvSpPr txBox="1"/>
          <p:nvPr/>
        </p:nvSpPr>
        <p:spPr>
          <a:xfrm>
            <a:off x="6432837" y="2290545"/>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663434" y="2290545"/>
            <a:ext cx="301686" cy="369332"/>
          </a:xfrm>
          <a:prstGeom prst="rect">
            <a:avLst/>
          </a:prstGeom>
          <a:noFill/>
        </p:spPr>
        <p:txBody>
          <a:bodyPr wrap="none">
            <a:spAutoFit/>
          </a:bodyPr>
          <a:lstStyle/>
          <a:p>
            <a:pPr>
              <a:defRPr b="1"/>
            </a:pPr>
            <a:r>
              <a:t>2</a:t>
            </a:r>
            <a:endParaRPr b="1"/>
          </a:p>
        </p:txBody>
      </p:sp>
      <p:pic>
        <p:nvPicPr>
          <p:cNvPr id="2" name="Picture 1"/>
          <p:cNvPicPr>
            <a:picLocks noChangeAspect="1"/>
          </p:cNvPicPr>
          <p:nvPr/>
        </p:nvPicPr>
        <p:blipFill>
          <a:blip r:embed="rId3"/>
          <a:stretch>
            <a:fillRect/>
          </a:stretch>
        </p:blipFill>
        <p:spPr>
          <a:xfrm>
            <a:off x="6766137" y="2290545"/>
            <a:ext cx="1746454" cy="3083616"/>
          </a:xfrm>
          <a:prstGeom prst="rect">
            <a:avLst/>
          </a:prstGeom>
        </p:spPr>
      </p:pic>
      <p:pic>
        <p:nvPicPr>
          <p:cNvPr id="4" name="Picture 3"/>
          <p:cNvPicPr>
            <a:picLocks noChangeAspect="1"/>
          </p:cNvPicPr>
          <p:nvPr/>
        </p:nvPicPr>
        <p:blipFill>
          <a:blip r:embed="rId4"/>
          <a:stretch>
            <a:fillRect/>
          </a:stretch>
        </p:blipFill>
        <p:spPr>
          <a:xfrm>
            <a:off x="8965120" y="2241907"/>
            <a:ext cx="1774000" cy="3132254"/>
          </a:xfrm>
          <a:prstGeom prst="rect">
            <a:avLst/>
          </a:prstGeom>
        </p:spPr>
      </p:pic>
      <p:pic>
        <p:nvPicPr>
          <p:cNvPr id="8" name="Picture 7"/>
          <p:cNvPicPr>
            <a:picLocks noChangeAspect="1"/>
          </p:cNvPicPr>
          <p:nvPr/>
        </p:nvPicPr>
        <p:blipFill>
          <a:blip r:embed="rId5"/>
          <a:stretch>
            <a:fillRect/>
          </a:stretch>
        </p:blipFill>
        <p:spPr>
          <a:xfrm>
            <a:off x="8122280" y="5453665"/>
            <a:ext cx="1685679" cy="1277637"/>
          </a:xfrm>
          <a:prstGeom prst="rect">
            <a:avLst/>
          </a:prstGeom>
        </p:spPr>
      </p:pic>
      <p:sp>
        <p:nvSpPr>
          <p:cNvPr id="11" name="TextBox 10"/>
          <p:cNvSpPr txBox="1"/>
          <p:nvPr/>
        </p:nvSpPr>
        <p:spPr>
          <a:xfrm>
            <a:off x="7820594" y="5453665"/>
            <a:ext cx="301686" cy="369332"/>
          </a:xfrm>
          <a:prstGeom prst="rect">
            <a:avLst/>
          </a:prstGeom>
          <a:noFill/>
        </p:spPr>
        <p:txBody>
          <a:bodyPr wrap="none">
            <a:spAutoFit/>
          </a:bodyPr>
          <a:lstStyle/>
          <a:p>
            <a:pPr>
              <a:defRPr b="1"/>
            </a:pPr>
            <a:r>
              <a:t>3</a:t>
            </a:r>
            <a:endParaRPr b="1"/>
          </a:p>
        </p:txBody>
      </p:sp>
      <p:sp>
        <p:nvSpPr>
          <p:cNvPr id="12" name="Title 5">
            <a:extLst>
              <a:ext uri="{FF2B5EF4-FFF2-40B4-BE49-F238E27FC236}">
                <a16:creationId xmlns:a16="http://schemas.microsoft.com/office/drawing/2014/main" id="{BC4567FB-256A-4F2D-BDF9-8085E4E62147}"/>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EU Login-mobilapp</a:t>
            </a:r>
            <a:endParaRPr sz="280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Genkendelse af fingeraftryk</a:t>
            </a:r>
            <a:endParaRPr sz="3600"/>
          </a:p>
        </p:txBody>
      </p:sp>
    </p:spTree>
    <p:extLst>
      <p:ext uri="{BB962C8B-B14F-4D97-AF65-F5344CB8AC3E}">
        <p14:creationId xmlns:p14="http://schemas.microsoft.com/office/powerpoint/2010/main" val="3124286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472089" cy="2910441"/>
          </a:xfrm>
          <a:prstGeom prst="rect">
            <a:avLst/>
          </a:prstGeom>
        </p:spPr>
        <p:txBody>
          <a:bodyPr>
            <a:normAutofit fontScale="92500"/>
          </a:bodyPr>
          <a:lstStyle/>
          <a:p>
            <a:pPr>
              <a:defRPr sz="2000"/>
            </a:pPr>
            <a:r>
              <a:rPr b="1"/>
              <a:t>Vælg "EU Login Mobile App QR-kode" </a:t>
            </a:r>
            <a:r>
              <a:t>som verifikationsmetode.</a:t>
            </a:r>
          </a:p>
          <a:p>
            <a:pPr>
              <a:defRPr sz="2000"/>
            </a:pPr>
            <a:r>
              <a:rPr b="1"/>
              <a:t>Indtast dit password </a:t>
            </a:r>
            <a:r>
              <a:t>i feltet "Password", og klik på "</a:t>
            </a:r>
            <a:r>
              <a:rPr b="1"/>
              <a:t>Sign in</a:t>
            </a:r>
            <a:r>
              <a:t>": Der afspilles en QR-kode på skærmen:</a:t>
            </a:r>
            <a:endParaRPr sz="2000"/>
          </a:p>
          <a:p>
            <a:pPr>
              <a:defRPr sz="2000"/>
            </a:pPr>
            <a:r>
              <a:t>(1) Tap</a:t>
            </a:r>
            <a:r>
              <a:rPr b="1"/>
              <a:t> </a:t>
            </a:r>
            <a:r>
              <a:t>på "</a:t>
            </a:r>
            <a:r>
              <a:rPr b="1"/>
              <a:t>Scan QR-kode</a:t>
            </a:r>
            <a:r>
              <a:t>" i appen og punkt kameraet på skærmen, indtil koden er anerkendt</a:t>
            </a:r>
            <a:endParaRPr sz="2000"/>
          </a:p>
          <a:p>
            <a:pPr>
              <a:defRPr sz="2000"/>
            </a:pPr>
            <a:r>
              <a:t>(2) EU Login Mobile App viser </a:t>
            </a:r>
            <a:r>
              <a:rPr b="1"/>
              <a:t>et engangspas. </a:t>
            </a:r>
            <a:r>
              <a:t>(3) </a:t>
            </a:r>
            <a:r>
              <a:rPr b="1"/>
              <a:t>indtast den </a:t>
            </a:r>
            <a:r>
              <a:t>i feltet "Kode genereret af din app", og klik på "</a:t>
            </a:r>
            <a:r>
              <a:rPr b="1"/>
              <a:t>Log ind</a:t>
            </a:r>
            <a:r>
              <a:t>" for at fortsætte.</a:t>
            </a:r>
            <a:endParaRPr sz="2000"/>
          </a:p>
        </p:txBody>
      </p:sp>
      <p:pic>
        <p:nvPicPr>
          <p:cNvPr id="2" name="Picture 1"/>
          <p:cNvPicPr>
            <a:picLocks noChangeAspect="1"/>
          </p:cNvPicPr>
          <p:nvPr/>
        </p:nvPicPr>
        <p:blipFill>
          <a:blip r:embed="rId3"/>
          <a:stretch>
            <a:fillRect/>
          </a:stretch>
        </p:blipFill>
        <p:spPr>
          <a:xfrm>
            <a:off x="6833697" y="1423056"/>
            <a:ext cx="2388694" cy="3214515"/>
          </a:xfrm>
          <a:prstGeom prst="rect">
            <a:avLst/>
          </a:prstGeom>
        </p:spPr>
      </p:pic>
      <p:sp>
        <p:nvSpPr>
          <p:cNvPr id="8" name="Title 5"/>
          <p:cNvSpPr txBox="1">
            <a:spLocks/>
          </p:cNvSpPr>
          <p:nvPr/>
        </p:nvSpPr>
        <p:spPr>
          <a:xfrm>
            <a:off x="490328" y="1418276"/>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t>EU Login Mobile App QR-kode</a:t>
            </a:r>
            <a:endParaRPr sz="2400"/>
          </a:p>
        </p:txBody>
      </p:sp>
      <p:sp>
        <p:nvSpPr>
          <p:cNvPr id="9" name="TextBox 8"/>
          <p:cNvSpPr txBox="1"/>
          <p:nvPr/>
        </p:nvSpPr>
        <p:spPr>
          <a:xfrm>
            <a:off x="6551501" y="1418276"/>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497207" y="1989281"/>
            <a:ext cx="301686" cy="369332"/>
          </a:xfrm>
          <a:prstGeom prst="rect">
            <a:avLst/>
          </a:prstGeom>
          <a:noFill/>
        </p:spPr>
        <p:txBody>
          <a:bodyPr wrap="none">
            <a:spAutoFit/>
          </a:bodyPr>
          <a:lstStyle/>
          <a:p>
            <a:pPr>
              <a:defRPr b="1"/>
            </a:pPr>
            <a:r>
              <a:t>2</a:t>
            </a:r>
            <a:endParaRPr b="1"/>
          </a:p>
        </p:txBody>
      </p:sp>
      <p:sp>
        <p:nvSpPr>
          <p:cNvPr id="11" name="TextBox 10"/>
          <p:cNvSpPr txBox="1"/>
          <p:nvPr/>
        </p:nvSpPr>
        <p:spPr>
          <a:xfrm>
            <a:off x="8323304" y="4870768"/>
            <a:ext cx="301686" cy="369332"/>
          </a:xfrm>
          <a:prstGeom prst="rect">
            <a:avLst/>
          </a:prstGeom>
          <a:noFill/>
        </p:spPr>
        <p:txBody>
          <a:bodyPr wrap="none">
            <a:spAutoFit/>
          </a:bodyPr>
          <a:lstStyle/>
          <a:p>
            <a:pPr>
              <a:defRPr b="1"/>
            </a:pPr>
            <a:r>
              <a:t>3</a:t>
            </a:r>
            <a:endParaRPr b="1"/>
          </a:p>
        </p:txBody>
      </p:sp>
      <p:pic>
        <p:nvPicPr>
          <p:cNvPr id="4" name="Picture 3"/>
          <p:cNvPicPr>
            <a:picLocks noChangeAspect="1"/>
          </p:cNvPicPr>
          <p:nvPr/>
        </p:nvPicPr>
        <p:blipFill>
          <a:blip r:embed="rId4"/>
          <a:stretch>
            <a:fillRect/>
          </a:stretch>
        </p:blipFill>
        <p:spPr>
          <a:xfrm>
            <a:off x="9510127" y="2315021"/>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QR-kode</a:t>
            </a:r>
            <a:endParaRPr sz="3600"/>
          </a:p>
        </p:txBody>
      </p:sp>
    </p:spTree>
    <p:extLst>
      <p:ext uri="{BB962C8B-B14F-4D97-AF65-F5344CB8AC3E}">
        <p14:creationId xmlns:p14="http://schemas.microsoft.com/office/powerpoint/2010/main" val="1585455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51920" y="3036577"/>
            <a:ext cx="6202582" cy="2910441"/>
          </a:xfrm>
          <a:prstGeom prst="rect">
            <a:avLst/>
          </a:prstGeom>
        </p:spPr>
        <p:txBody>
          <a:bodyPr>
            <a:normAutofit/>
          </a:bodyPr>
          <a:lstStyle/>
          <a:p>
            <a:pPr>
              <a:defRPr sz="2000"/>
            </a:pPr>
            <a:r>
              <a:t>Klik på "</a:t>
            </a:r>
            <a:r>
              <a:rPr b="1"/>
              <a:t>Næste</a:t>
            </a:r>
            <a:r>
              <a:t>" på din mobile enhed</a:t>
            </a:r>
          </a:p>
          <a:p>
            <a:pPr>
              <a:defRPr sz="2000"/>
            </a:pPr>
            <a:r>
              <a:t>QR-kodescanneren starter på din mobile enhed, og der vises en QR-kode på skærmen på din pc. </a:t>
            </a:r>
            <a:r>
              <a:rPr b="1"/>
              <a:t>Fastlæg kameraet på </a:t>
            </a:r>
            <a:r>
              <a:t>din mobiltelefon på skærmen, indtil QR-koden er anerkendt</a:t>
            </a:r>
            <a:endParaRPr sz="2000"/>
          </a:p>
          <a:p>
            <a:pPr>
              <a:defRPr sz="2000"/>
            </a:pPr>
            <a:r>
              <a:rPr b="1"/>
              <a:t>Indtast den PIN-kode</a:t>
            </a:r>
            <a:r>
              <a:t>, du netop har valgt, på din mobile enhed og tap "</a:t>
            </a:r>
            <a:r>
              <a:rPr b="1"/>
              <a:t>Authenticate</a:t>
            </a:r>
            <a:r>
              <a:t>".</a:t>
            </a:r>
          </a:p>
          <a:p>
            <a:pPr>
              <a:defRPr sz="2000"/>
            </a:pPr>
            <a:r>
              <a:t>Din EU Login-mobilapp er blevet initialiseret!</a:t>
            </a:r>
          </a:p>
          <a:p>
            <a:endParaRPr sz="2000"/>
          </a:p>
        </p:txBody>
      </p:sp>
      <p:sp>
        <p:nvSpPr>
          <p:cNvPr id="9" name="TextBox 8"/>
          <p:cNvSpPr txBox="1"/>
          <p:nvPr/>
        </p:nvSpPr>
        <p:spPr>
          <a:xfrm>
            <a:off x="6413753" y="2619164"/>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144541" y="2290545"/>
            <a:ext cx="301686" cy="369332"/>
          </a:xfrm>
          <a:prstGeom prst="rect">
            <a:avLst/>
          </a:prstGeom>
          <a:noFill/>
        </p:spPr>
        <p:txBody>
          <a:bodyPr wrap="none">
            <a:spAutoFit/>
          </a:bodyPr>
          <a:lstStyle/>
          <a:p>
            <a:pPr>
              <a:defRPr b="1"/>
            </a:pPr>
            <a:r>
              <a:t>2</a:t>
            </a:r>
            <a:endParaRPr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id="{DCB7B55B-0279-4D38-A0FD-2ED2F74665EF}"/>
              </a:ext>
            </a:extLst>
          </p:cNvPr>
          <p:cNvSpPr txBox="1">
            <a:spLocks/>
          </p:cNvSpPr>
          <p:nvPr/>
        </p:nvSpPr>
        <p:spPr>
          <a:xfrm>
            <a:off x="492668" y="1562743"/>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På din EU Login-mobilapp</a:t>
            </a:r>
            <a:endParaRPr sz="280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102" y="1736448"/>
            <a:ext cx="740651" cy="740651"/>
          </a:xfrm>
          <a:prstGeom prst="rect">
            <a:avLst/>
          </a:prstGeom>
        </p:spPr>
      </p:pic>
      <p:sp>
        <p:nvSpPr>
          <p:cNvPr id="12" name="Rectangle 11"/>
          <p:cNvSpPr/>
          <p:nvPr/>
        </p:nvSpPr>
        <p:spPr>
          <a:xfrm>
            <a:off x="3735659" y="592694"/>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QR-kode</a:t>
            </a:r>
            <a:endParaRPr sz="3600"/>
          </a:p>
        </p:txBody>
      </p:sp>
    </p:spTree>
    <p:extLst>
      <p:ext uri="{BB962C8B-B14F-4D97-AF65-F5344CB8AC3E}">
        <p14:creationId xmlns:p14="http://schemas.microsoft.com/office/powerpoint/2010/main" val="3107612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t>Yderligere oplysninger</a:t>
            </a:r>
          </a:p>
        </p:txBody>
      </p:sp>
      <p:sp>
        <p:nvSpPr>
          <p:cNvPr id="7" name="Subtitle 6"/>
          <p:cNvSpPr>
            <a:spLocks noGrp="1"/>
          </p:cNvSpPr>
          <p:nvPr>
            <p:ph type="subTitle" idx="4294967295"/>
          </p:nvPr>
        </p:nvSpPr>
        <p:spPr>
          <a:xfrm>
            <a:off x="381098" y="3182351"/>
            <a:ext cx="10538566" cy="2910441"/>
          </a:xfrm>
          <a:prstGeom prst="rect">
            <a:avLst/>
          </a:prstGeom>
        </p:spPr>
        <p:txBody>
          <a:bodyPr>
            <a:normAutofit/>
          </a:bodyPr>
          <a:lstStyle/>
          <a:p>
            <a:pPr>
              <a:defRPr sz="2000"/>
            </a:pPr>
            <a:r>
              <a:t>Du kan finde yderligere oplysninger om, hvordan du opretter din EU Login-konto, og oprette tofaktorautentificering i </a:t>
            </a:r>
            <a:r>
              <a:rPr>
                <a:hlinkClick r:id="rId3"/>
              </a:rPr>
              <a:t>EU Login-brugervejledningen</a:t>
            </a:r>
            <a:r>
              <a:t>.</a:t>
            </a:r>
          </a:p>
          <a:p>
            <a:pPr>
              <a:defRPr sz="2000"/>
            </a:pPr>
            <a:r>
              <a:t>Se vejledningen ovenfor, hvis du i stedet for mobil verifikation ønsker at oprette en Securiy Key (SK) og/eller Trusted Platforms (TP) autentifikationsmetode.</a:t>
            </a:r>
          </a:p>
          <a:p>
            <a:pPr>
              <a:defRPr sz="2000"/>
            </a:pPr>
            <a:r>
              <a:t>Du kan også se på denne </a:t>
            </a:r>
            <a:r>
              <a:rPr>
                <a:hlinkClick r:id="rId4"/>
              </a:rPr>
              <a:t>tutorial video</a:t>
            </a:r>
            <a:r>
              <a:t>.</a:t>
            </a:r>
          </a:p>
          <a:p>
            <a:endParaRPr sz="2000"/>
          </a:p>
          <a:p>
            <a:endParaRPr sz="2000"/>
          </a:p>
        </p:txBody>
      </p:sp>
      <p:sp>
        <p:nvSpPr>
          <p:cNvPr id="8" name="TextBox 7"/>
          <p:cNvSpPr txBox="1"/>
          <p:nvPr/>
        </p:nvSpPr>
        <p:spPr>
          <a:xfrm>
            <a:off x="289658" y="6373002"/>
            <a:ext cx="11471640" cy="738664"/>
          </a:xfrm>
          <a:prstGeom prst="rect">
            <a:avLst/>
          </a:prstGeom>
          <a:noFill/>
        </p:spPr>
        <p:txBody>
          <a:bodyPr wrap="square">
            <a:spAutoFit/>
          </a:bodyPr>
          <a:lstStyle/>
          <a:p>
            <a:pPr>
              <a:defRPr sz="1400" b="1"/>
            </a:pPr>
            <a:r>
              <a:t>Hvis du har fulgt alle trin og ikke har formået at oprette tofaktorautentificeringen, bedes du </a:t>
            </a:r>
            <a:r>
              <a:rPr>
                <a:hlinkClick r:id="rId5"/>
              </a:rPr>
              <a:t>kontakte </a:t>
            </a:r>
            <a:r>
              <a:t>EU Login External Support </a:t>
            </a:r>
          </a:p>
          <a:p>
            <a:pPr>
              <a:defRPr sz="1400" b="1"/>
            </a:pPr>
            <a:r>
              <a:t>(EF's arbejdstid: Kl. 8-7 CET)</a:t>
            </a:r>
          </a:p>
          <a:p>
            <a:endParaRPr sz="1400"/>
          </a:p>
        </p:txBody>
      </p:sp>
    </p:spTree>
    <p:extLst>
      <p:ext uri="{BB962C8B-B14F-4D97-AF65-F5344CB8AC3E}">
        <p14:creationId xmlns:p14="http://schemas.microsoft.com/office/powerpoint/2010/main" val="3439953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t>Tak Du</a:t>
            </a:r>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defRPr sz="2000"/>
            </a:pPr>
            <a:r>
              <a:t>Inden start gives en kort forklaring af forskellen mellem </a:t>
            </a:r>
            <a:r>
              <a:rPr b="1"/>
              <a:t>Europass</a:t>
            </a:r>
            <a:r>
              <a:t> og </a:t>
            </a:r>
            <a:r>
              <a:rPr b="1"/>
              <a:t>EU Login</a:t>
            </a:r>
            <a:r>
              <a:t>:</a:t>
            </a:r>
          </a:p>
          <a:p>
            <a:pPr marL="285750" indent="-285750">
              <a:defRPr sz="2000"/>
            </a:pPr>
            <a:r>
              <a:t>(1) </a:t>
            </a:r>
            <a:r>
              <a:rPr b="1"/>
              <a:t>Europass </a:t>
            </a:r>
            <a:r>
              <a:t>er dit eneste sted at forvalte din karriere og læring. Læs mere om Europass via dette </a:t>
            </a:r>
            <a:r>
              <a:rPr>
                <a:hlinkClick r:id="rId3"/>
              </a:rPr>
              <a:t>link</a:t>
            </a:r>
            <a:r>
              <a:t>.</a:t>
            </a:r>
          </a:p>
          <a:p>
            <a:pPr marL="0" indent="0">
              <a:buNone/>
            </a:pPr>
            <a:endParaRPr sz="2000"/>
          </a:p>
          <a:p>
            <a:pPr marL="0" indent="0">
              <a:buNone/>
            </a:pPr>
            <a:endParaRPr sz="2000"/>
          </a:p>
          <a:p>
            <a:pPr marL="285750" indent="-285750">
              <a:defRPr sz="2000"/>
            </a:pPr>
            <a:r>
              <a:t>(2) </a:t>
            </a:r>
            <a:r>
              <a:rPr b="1"/>
              <a:t>EU Login *</a:t>
            </a:r>
            <a:r>
              <a:t> er Europa-Kommissionens sikre måde at tilmelde Europass og andre EU-tjenester på. Du kan læse mere om det </a:t>
            </a:r>
            <a:r>
              <a:rPr>
                <a:hlinkClick r:id="rId4"/>
              </a:rPr>
              <a:t>her</a:t>
            </a:r>
            <a:r>
              <a:t>.</a:t>
            </a:r>
            <a:endParaRPr sz="2000"/>
          </a:p>
          <a:p>
            <a:pPr marL="285750" indent="-285750">
              <a:buFont typeface="Arial" panose="020B0604020202020204" pitchFamily="34" charset="0"/>
              <a:buChar char="•"/>
            </a:pPr>
            <a:endParaRPr sz="2000"/>
          </a:p>
        </p:txBody>
      </p:sp>
      <p:sp>
        <p:nvSpPr>
          <p:cNvPr id="12" name="TextBox 11"/>
          <p:cNvSpPr txBox="1"/>
          <p:nvPr/>
        </p:nvSpPr>
        <p:spPr>
          <a:xfrm>
            <a:off x="404064" y="6445242"/>
            <a:ext cx="9199826" cy="646331"/>
          </a:xfrm>
          <a:prstGeom prst="rect">
            <a:avLst/>
          </a:prstGeom>
          <a:noFill/>
        </p:spPr>
        <p:txBody>
          <a:bodyPr wrap="none">
            <a:spAutoFit/>
          </a:bodyPr>
          <a:lstStyle/>
          <a:p>
            <a:pPr>
              <a:defRPr b="1"/>
            </a:pPr>
            <a:r>
              <a:t>* Hvis du allerede har en Europass-konto og/eller EU Login-konto, kan du gå direkte til trin 2</a:t>
            </a:r>
            <a:endParaRPr b="1"/>
          </a:p>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sp>
        <p:nvSpPr>
          <p:cNvPr id="10" name="Rectangle 9"/>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Oprettelse af din EU Login-konto</a:t>
            </a:r>
            <a:endParaRPr sz="3600"/>
          </a:p>
        </p:txBody>
      </p:sp>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flipV="1">
            <a:off x="7227277" y="2643554"/>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978769" y="4870938"/>
            <a:ext cx="1652954" cy="1172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a:bodyPr>
          <a:lstStyle/>
          <a:p>
            <a:pPr marL="0" indent="0">
              <a:buNone/>
            </a:pPr>
            <a:endParaRPr sz="2000"/>
          </a:p>
          <a:p>
            <a:pPr lvl="1" indent="0">
              <a:buNone/>
              <a:defRPr sz="3600">
                <a:latin typeface="Arial" panose="020B0604020202020204" pitchFamily="34" charset="0"/>
                <a:cs typeface="Arial" panose="020B0604020202020204" pitchFamily="34" charset="0"/>
              </a:defRPr>
            </a:pPr>
            <a:r>
              <a:t>                    </a:t>
            </a:r>
          </a:p>
          <a:p>
            <a:pPr lvl="1" indent="0">
              <a:buNone/>
              <a:defRPr sz="3600">
                <a:latin typeface="Arial" panose="020B0604020202020204" pitchFamily="34" charset="0"/>
                <a:cs typeface="Arial" panose="020B0604020202020204" pitchFamily="34" charset="0"/>
              </a:defRPr>
            </a:pPr>
            <a:r>
              <a:t>Opret din EU Login-konto</a:t>
            </a:r>
            <a:r>
              <a:rPr b="1"/>
              <a:t> </a:t>
            </a:r>
            <a:endParaRPr sz="3600" b="1">
              <a:latin typeface="Arial" panose="020B0604020202020204" pitchFamily="34" charset="0"/>
              <a:cs typeface="Arial" panose="020B0604020202020204" pitchFamily="34" charset="0"/>
            </a:endParaRPr>
          </a:p>
          <a:p>
            <a:pPr lvl="1" indent="0">
              <a:buNone/>
              <a:defRPr sz="1800" b="1"/>
            </a:pPr>
            <a:r>
              <a:rPr>
                <a:latin typeface="Arial" panose="020B0604020202020204" pitchFamily="34" charset="0"/>
                <a:cs typeface="Arial" panose="020B0604020202020204" pitchFamily="34" charset="0"/>
              </a:rPr>
              <a:t>(</a:t>
            </a:r>
            <a:r>
              <a:t>Hvis du allerede har en Europass-konto og/eller EU Login-konto, kan du gå direkte til trin 2)</a:t>
            </a:r>
          </a:p>
          <a:p>
            <a:pPr lvl="1" indent="0">
              <a:buNone/>
            </a:pPr>
            <a:endParaRPr sz="1800" b="1"/>
          </a:p>
          <a:p>
            <a:pPr lvl="1" indent="0">
              <a:buNone/>
            </a:pPr>
            <a:endParaRPr sz="3600">
              <a:latin typeface="Arial" panose="020B0604020202020204" pitchFamily="34" charset="0"/>
              <a:cs typeface="Arial" panose="020B0604020202020204" pitchFamily="34" charset="0"/>
            </a:endParaRPr>
          </a:p>
          <a:p>
            <a:pPr lvl="1" indent="0">
              <a:buNone/>
              <a:defRPr sz="3600">
                <a:latin typeface="Arial" panose="020B0604020202020204" pitchFamily="34" charset="0"/>
                <a:cs typeface="Arial" panose="020B0604020202020204" pitchFamily="34" charset="0"/>
              </a:defRPr>
            </a:pPr>
            <a:r>
              <a:t>Tilføj en tofaktorautentifikationsmetode (2FA)</a:t>
            </a:r>
            <a:endParaRPr sz="3600">
              <a:latin typeface="Arial" panose="020B0604020202020204" pitchFamily="34" charset="0"/>
              <a:cs typeface="Arial" panose="020B0604020202020204" pitchFamily="34" charset="0"/>
            </a:endParaRP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defRPr sz="4400" b="1">
                <a:solidFill>
                  <a:srgbClr val="6C3088"/>
                </a:solidFill>
                <a:latin typeface="Arial" panose="020B0604020202020204" pitchFamily="34" charset="0"/>
                <a:ea typeface="Noto Sans SemBd" panose="020B0702040504020204" pitchFamily="34"/>
                <a:cs typeface="Arial" panose="020B0604020202020204" pitchFamily="34" charset="0"/>
              </a:defRPr>
            </a:pPr>
            <a:r>
              <a:t>Hvad skal der gøres?</a:t>
            </a:r>
            <a:endParaRPr sz="4400" b="1">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Trin 1</a:t>
            </a:r>
            <a:endParaRPr sz="3600"/>
          </a:p>
        </p:txBody>
      </p:sp>
      <p:sp>
        <p:nvSpPr>
          <p:cNvPr id="10" name="Rectangle 9"/>
          <p:cNvSpPr/>
          <p:nvPr/>
        </p:nvSpPr>
        <p:spPr>
          <a:xfrm>
            <a:off x="1450429" y="4057562"/>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Trin 2</a:t>
            </a:r>
            <a:endParaRPr sz="360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095200" y="2586447"/>
            <a:ext cx="7212777" cy="3292284"/>
          </a:xfrm>
          <a:prstGeom prst="rect">
            <a:avLst/>
          </a:prstGeom>
        </p:spPr>
        <p:txBody>
          <a:bodyPr>
            <a:normAutofit fontScale="77500" lnSpcReduction="20000"/>
          </a:bodyPr>
          <a:lstStyle/>
          <a:p>
            <a:pPr marL="285750" indent="-285750">
              <a:defRPr sz="2600"/>
            </a:pPr>
            <a:r>
              <a:t>Udfyld formularen med de krævede oplysninger</a:t>
            </a:r>
          </a:p>
          <a:p>
            <a:pPr marL="742950" lvl="1" indent="-285750">
              <a:defRPr sz="2600"/>
            </a:pPr>
            <a:r>
              <a:t>Dit fornavn og efternavn</a:t>
            </a:r>
          </a:p>
          <a:p>
            <a:pPr marL="742950" lvl="1" indent="-285750">
              <a:defRPr sz="2600"/>
            </a:pPr>
            <a:r>
              <a:t>E-mailadressen og bekræft den samme e-mailadresse</a:t>
            </a:r>
          </a:p>
          <a:p>
            <a:pPr marL="742950" lvl="1" indent="-285750">
              <a:defRPr sz="2600"/>
            </a:pPr>
            <a:r>
              <a:t>Det sprog, du ønsker at modtage e-mailen på </a:t>
            </a:r>
            <a:endParaRPr sz="2600"/>
          </a:p>
          <a:p>
            <a:pPr marL="742950" lvl="1" indent="-285750">
              <a:defRPr sz="2600"/>
            </a:pPr>
            <a:r>
              <a:t>Hvis du anmoder om det, skal du indtaste den kode af bogstaver og tal, du kan se i billedet (hvis du ikke kan læse koden, kan du klikke på knappen med to pile for at generere en ny).</a:t>
            </a:r>
            <a:endParaRPr sz="2600"/>
          </a:p>
          <a:p>
            <a:pPr marL="285750" indent="-285750">
              <a:lnSpc>
                <a:spcPct val="120000"/>
              </a:lnSpc>
              <a:defRPr sz="2600"/>
            </a:pPr>
            <a:r>
              <a:t>Bekræftelsen af din registrering vil blive sendt til den e-mailadresse, du har angivet her</a:t>
            </a:r>
            <a:endParaRPr sz="2600"/>
          </a:p>
          <a:p>
            <a:pPr marL="285750" indent="-285750">
              <a:defRPr sz="2600"/>
            </a:pPr>
            <a:r>
              <a:t>Tjek databeskyttelseserklæringen.</a:t>
            </a:r>
            <a:endParaRPr sz="2600"/>
          </a:p>
          <a:p>
            <a:pPr marL="285750" indent="-285750">
              <a:defRPr sz="2600"/>
            </a:pPr>
            <a:r>
              <a:t>Klik på "</a:t>
            </a:r>
            <a:r>
              <a:rPr b="1"/>
              <a:t>Opret en konto</a:t>
            </a:r>
            <a:r>
              <a:t>".</a:t>
            </a:r>
            <a:endParaRPr sz="2600"/>
          </a:p>
          <a:p>
            <a:pPr marL="0" indent="0">
              <a:buNone/>
            </a:pPr>
            <a:endParaRPr sz="200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5" name="Rectangle 4"/>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t>Trin 1</a:t>
            </a:r>
          </a:p>
        </p:txBody>
      </p:sp>
      <p:sp>
        <p:nvSpPr>
          <p:cNvPr id="8" name="Rectangle 7"/>
          <p:cNvSpPr/>
          <p:nvPr/>
        </p:nvSpPr>
        <p:spPr>
          <a:xfrm>
            <a:off x="381098" y="1098464"/>
            <a:ext cx="8139670"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Oprettelse af din EU Login-konto</a:t>
            </a:r>
            <a:endParaRPr sz="3600"/>
          </a:p>
        </p:txBody>
      </p:sp>
      <p:cxnSp>
        <p:nvCxnSpPr>
          <p:cNvPr id="3" name="Straight Arrow Connector 2"/>
          <p:cNvCxnSpPr/>
          <p:nvPr/>
        </p:nvCxnSpPr>
        <p:spPr>
          <a:xfrm flipV="1">
            <a:off x="7550331" y="2486894"/>
            <a:ext cx="1517537" cy="13489"/>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78936" y="2987401"/>
            <a:ext cx="735326" cy="48188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138057" y="2018695"/>
            <a:ext cx="3976205" cy="963376"/>
          </a:xfrm>
          <a:prstGeom prst="bentConnector3">
            <a:avLst>
              <a:gd name="adj1" fmla="val 60294"/>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7715794" y="2982071"/>
            <a:ext cx="1352074" cy="27493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969472" y="3536941"/>
            <a:ext cx="1100641" cy="417112"/>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759337" y="4306195"/>
            <a:ext cx="1354925" cy="111946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4885509" y="5138057"/>
            <a:ext cx="4228753" cy="740674"/>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4576502" y="5765634"/>
            <a:ext cx="4537760" cy="673840"/>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9" y="2316481"/>
            <a:ext cx="7317278" cy="3776312"/>
          </a:xfrm>
          <a:prstGeom prst="rect">
            <a:avLst/>
          </a:prstGeom>
        </p:spPr>
        <p:txBody>
          <a:bodyPr>
            <a:normAutofit fontScale="92500" lnSpcReduction="20000"/>
          </a:bodyPr>
          <a:lstStyle/>
          <a:p>
            <a:pPr marL="285750" indent="-285750">
              <a:lnSpc>
                <a:spcPct val="150000"/>
              </a:lnSpc>
              <a:defRPr sz="2000"/>
            </a:pPr>
            <a:r>
              <a:t>Du modtager en e-mail for at kontrollere, at du har adgang til denne e-mailkonto </a:t>
            </a:r>
            <a:r>
              <a:rPr>
                <a:solidFill>
                  <a:schemeClr val="tx1"/>
                </a:solidFill>
              </a:rPr>
              <a:t>(tjek din spam eller junk mappe, hvis du ikke ser en inden for 10-15 minutter)</a:t>
            </a:r>
            <a:endParaRPr sz="2000">
              <a:solidFill>
                <a:schemeClr val="tx1"/>
              </a:solidFill>
            </a:endParaRPr>
          </a:p>
          <a:p>
            <a:pPr lvl="1">
              <a:lnSpc>
                <a:spcPct val="150000"/>
              </a:lnSpc>
              <a:defRPr sz="2100"/>
            </a:pPr>
            <a:r>
              <a:rPr>
                <a:solidFill>
                  <a:srgbClr val="C65094"/>
                </a:solidFill>
              </a:rPr>
              <a:t>Hvis du ikke har modtaget e-mailen efter 10 minutter, bedes du </a:t>
            </a:r>
            <a:r>
              <a:rPr>
                <a:hlinkClick r:id="rId3"/>
              </a:rPr>
              <a:t>kontakte EU Login External Support </a:t>
            </a:r>
            <a:endParaRPr sz="2100"/>
          </a:p>
          <a:p>
            <a:pPr lvl="1">
              <a:lnSpc>
                <a:spcPct val="150000"/>
              </a:lnSpc>
              <a:defRPr sz="2100">
                <a:solidFill>
                  <a:srgbClr val="C65094"/>
                </a:solidFill>
              </a:defRPr>
            </a:pPr>
            <a:r>
              <a:t>Bemærk venligst, at det kan tage mellem 2 og 10 minutter at få e-mailen</a:t>
            </a:r>
            <a:r>
              <a:rPr b="1"/>
              <a:t>.</a:t>
            </a:r>
            <a:endParaRPr sz="2100" b="1">
              <a:solidFill>
                <a:srgbClr val="C65094"/>
              </a:solidFill>
            </a:endParaRPr>
          </a:p>
          <a:p>
            <a:pPr marL="285750" indent="-285750">
              <a:lnSpc>
                <a:spcPct val="150000"/>
              </a:lnSpc>
              <a:defRPr sz="2000"/>
            </a:pPr>
            <a:r>
              <a:t>Følg instrukserne i e-mailen, og klik på det link, du modtog.</a:t>
            </a:r>
            <a:endParaRPr sz="2000"/>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cxnSp>
        <p:nvCxnSpPr>
          <p:cNvPr id="14" name="Elbow Connector 13"/>
          <p:cNvCxnSpPr/>
          <p:nvPr/>
        </p:nvCxnSpPr>
        <p:spPr>
          <a:xfrm>
            <a:off x="3004457" y="2690949"/>
            <a:ext cx="4841966" cy="95794"/>
          </a:xfrm>
          <a:prstGeom prst="bentConnector3">
            <a:avLst/>
          </a:prstGeom>
          <a:ln>
            <a:solidFill>
              <a:srgbClr val="6C3088"/>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Oprettelse af din EU Login-konto</a:t>
            </a:r>
            <a:endParaRPr sz="3600"/>
          </a:p>
        </p:txBody>
      </p:sp>
    </p:spTree>
    <p:extLst>
      <p:ext uri="{BB962C8B-B14F-4D97-AF65-F5344CB8AC3E}">
        <p14:creationId xmlns:p14="http://schemas.microsoft.com/office/powerpoint/2010/main" val="37835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pPr>
              <a:defRPr>
                <a:latin typeface="Arial"/>
                <a:cs typeface="Arial"/>
              </a:defRPr>
            </a:pPr>
            <a:r>
              <a:t>Oprettelse af din EU Login-konto for at få adgang til Europass</a:t>
            </a:r>
          </a:p>
        </p:txBody>
      </p:sp>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marL="285750" indent="-285750">
              <a:defRPr sz="2000"/>
            </a:pPr>
            <a:r>
              <a:t>Du kan få adgang til </a:t>
            </a:r>
            <a:r>
              <a:rPr b="1"/>
              <a:t>EU Login-kontoen </a:t>
            </a:r>
            <a:r>
              <a:t>fra Europass-forsiden ("Login to Europass") eller ved at klikke på "</a:t>
            </a:r>
            <a:r>
              <a:rPr b="1"/>
              <a:t>Registrering</a:t>
            </a:r>
            <a:r>
              <a:t>", mens du opretter en profil, et CV eller et følgebrev.</a:t>
            </a:r>
            <a:endParaRPr sz="2000"/>
          </a:p>
          <a:p>
            <a:pPr marL="285750" indent="-285750">
              <a:defRPr sz="2000"/>
            </a:pPr>
            <a:r>
              <a:t>Når du når frem til EU Login-siden, skal du klikke på "</a:t>
            </a:r>
            <a:r>
              <a:rPr b="1"/>
              <a:t>Opret en konto</a:t>
            </a:r>
            <a:r>
              <a:t>".</a:t>
            </a:r>
            <a:endParaRPr sz="2000"/>
          </a:p>
          <a:p>
            <a:pPr marL="285750" indent="-285750">
              <a:defRPr sz="2000"/>
            </a:pPr>
            <a:r>
              <a:t>Du kan også oprette en EU Login-konto direkte ved at koble dig til: </a:t>
            </a:r>
            <a:r>
              <a:rPr>
                <a:hlinkClick r:id="rId3"/>
              </a:rPr>
              <a:t>https://ecas.ec.europa.eu/cas/</a:t>
            </a:r>
            <a:r>
              <a:t>.</a:t>
            </a:r>
            <a:endParaRPr sz="2000" i="0"/>
          </a:p>
          <a:p>
            <a:pPr marL="285750" indent="-285750"/>
            <a:endParaRPr sz="2000"/>
          </a:p>
          <a:p>
            <a:pPr marL="0" indent="0">
              <a:buNone/>
            </a:pPr>
            <a:endParaRPr sz="200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2" name="Rectangle 1"/>
          <p:cNvSpPr/>
          <p:nvPr/>
        </p:nvSpPr>
        <p:spPr>
          <a:xfrm>
            <a:off x="517275" y="1201782"/>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Oprettelse af din EU Login-konto</a:t>
            </a:r>
            <a:endParaRPr sz="3600"/>
          </a:p>
        </p:txBody>
      </p:sp>
    </p:spTree>
    <p:extLst>
      <p:ext uri="{BB962C8B-B14F-4D97-AF65-F5344CB8AC3E}">
        <p14:creationId xmlns:p14="http://schemas.microsoft.com/office/powerpoint/2010/main" val="61120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a:bodyPr>
          <a:lstStyle/>
          <a:p>
            <a:pPr marL="0" indent="0">
              <a:buNone/>
              <a:defRPr sz="2000"/>
            </a:pPr>
            <a:r>
              <a:t>Du opfordres til at vælge</a:t>
            </a:r>
            <a:r>
              <a:rPr b="1"/>
              <a:t> et password </a:t>
            </a:r>
            <a:r>
              <a:t>og </a:t>
            </a:r>
            <a:r>
              <a:rPr b="1"/>
              <a:t>bekræfte </a:t>
            </a:r>
            <a:r>
              <a:t>det.</a:t>
            </a:r>
            <a:endParaRPr sz="2000"/>
          </a:p>
          <a:p>
            <a:pPr marL="0" indent="0">
              <a:buNone/>
            </a:pPr>
            <a:endParaRPr sz="2000"/>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t>Indtast det password, du ønsker at bruge i feltet "Nyt password", ved at følge vejledningen på siden.</a:t>
            </a:r>
          </a:p>
          <a:p>
            <a:pPr marL="457200" lvl="1" indent="0">
              <a:buNone/>
            </a:pPr>
            <a:endParaRPr sz="180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t>Indtast dit password igen i "Bekræft nyt password" og klik på "Send".</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Oprettelse af din EU Login-konto</a:t>
            </a:r>
            <a:endParaRPr sz="3600"/>
          </a:p>
        </p:txBody>
      </p:sp>
      <p:cxnSp>
        <p:nvCxnSpPr>
          <p:cNvPr id="4" name="Elbow Connector 3"/>
          <p:cNvCxnSpPr/>
          <p:nvPr/>
        </p:nvCxnSpPr>
        <p:spPr>
          <a:xfrm flipV="1">
            <a:off x="6177421" y="3248297"/>
            <a:ext cx="2104430" cy="782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045244" y="3805645"/>
            <a:ext cx="2236607" cy="34834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4608923" y="4326704"/>
            <a:ext cx="3672928" cy="13208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825049"/>
            <a:ext cx="7674331" cy="3105238"/>
          </a:xfrm>
          <a:prstGeom prst="rect">
            <a:avLst/>
          </a:prstGeom>
        </p:spPr>
        <p:txBody>
          <a:bodyPr>
            <a:normAutofit/>
          </a:bodyPr>
          <a:lstStyle/>
          <a:p>
            <a:pPr>
              <a:defRPr sz="2000"/>
            </a:pPr>
            <a:r>
              <a:t>EU Login-appen kan installeres via</a:t>
            </a:r>
          </a:p>
          <a:p>
            <a:pPr lvl="1">
              <a:defRPr sz="2000">
                <a:solidFill>
                  <a:srgbClr val="C65094"/>
                </a:solidFill>
              </a:defRPr>
            </a:pPr>
            <a:r>
              <a:t>Google Play Store (Android) </a:t>
            </a:r>
            <a:endParaRPr sz="2000">
              <a:solidFill>
                <a:srgbClr val="C65094"/>
              </a:solidFill>
            </a:endParaRPr>
          </a:p>
          <a:p>
            <a:pPr lvl="1">
              <a:defRPr sz="2000">
                <a:solidFill>
                  <a:srgbClr val="C65094"/>
                </a:solidFill>
              </a:defRPr>
            </a:pPr>
            <a:r>
              <a:t>App Store (iOS) eller </a:t>
            </a:r>
            <a:endParaRPr sz="2000">
              <a:solidFill>
                <a:srgbClr val="C65094"/>
              </a:solidFill>
            </a:endParaRPr>
          </a:p>
          <a:p>
            <a:pPr lvl="1">
              <a:defRPr sz="2000">
                <a:solidFill>
                  <a:srgbClr val="C65094"/>
                </a:solidFill>
              </a:defRPr>
            </a:pPr>
            <a:r>
              <a:t>Windows Store (Windows Phone).</a:t>
            </a:r>
          </a:p>
          <a:p>
            <a:pPr marL="457200" lvl="1" indent="0">
              <a:buNone/>
            </a:pPr>
            <a:endParaRPr sz="2000">
              <a:solidFill>
                <a:srgbClr val="C65094"/>
              </a:solidFill>
            </a:endParaRPr>
          </a:p>
          <a:p>
            <a:pPr>
              <a:defRPr sz="2000"/>
            </a:pPr>
            <a:r>
              <a:t>For at få appen til at fungere korrekt skal du </a:t>
            </a:r>
            <a:endParaRPr sz="2000"/>
          </a:p>
          <a:p>
            <a:pPr lvl="1">
              <a:defRPr sz="2000">
                <a:solidFill>
                  <a:srgbClr val="C65094"/>
                </a:solidFill>
              </a:defRPr>
            </a:pPr>
            <a:r>
              <a:t>en computer/bærbar computer </a:t>
            </a:r>
          </a:p>
          <a:p>
            <a:pPr lvl="1">
              <a:defRPr sz="2000">
                <a:solidFill>
                  <a:srgbClr val="C65094"/>
                </a:solidFill>
              </a:defRPr>
            </a:pPr>
            <a:r>
              <a:t>din mobile enhed</a:t>
            </a:r>
          </a:p>
          <a:p>
            <a:pPr lvl="1"/>
            <a:endParaRPr sz="280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id="{06383535-21D2-4538-9BC6-1AC4271D5253}"/>
              </a:ext>
            </a:extLst>
          </p:cNvPr>
          <p:cNvSpPr txBox="1">
            <a:spLocks/>
          </p:cNvSpPr>
          <p:nvPr/>
        </p:nvSpPr>
        <p:spPr>
          <a:xfrm>
            <a:off x="381097" y="1385382"/>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Download Login-mobilapppen på din telefon</a:t>
            </a:r>
            <a:endParaRPr sz="2800">
              <a:solidFill>
                <a:srgbClr val="C65094"/>
              </a:solidFill>
            </a:endParaRPr>
          </a:p>
        </p:txBody>
      </p:sp>
      <p:sp>
        <p:nvSpPr>
          <p:cNvPr id="8" name="Rectangle 7"/>
          <p:cNvSpPr/>
          <p:nvPr/>
        </p:nvSpPr>
        <p:spPr>
          <a:xfrm>
            <a:off x="404064" y="89675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Tilføjelse af en tofaktorautentifikation</a:t>
            </a:r>
            <a:endParaRPr sz="36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07030" y="5053297"/>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272" y="4661046"/>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238" y="4689813"/>
            <a:ext cx="1103311" cy="1103311"/>
          </a:xfrm>
          <a:prstGeom prst="rect">
            <a:avLst/>
          </a:prstGeom>
        </p:spPr>
      </p:pic>
    </p:spTree>
    <p:extLst>
      <p:ext uri="{BB962C8B-B14F-4D97-AF65-F5344CB8AC3E}">
        <p14:creationId xmlns:p14="http://schemas.microsoft.com/office/powerpoint/2010/main" val="1141899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327710" cy="2910441"/>
          </a:xfrm>
          <a:prstGeom prst="rect">
            <a:avLst/>
          </a:prstGeom>
        </p:spPr>
        <p:txBody>
          <a:bodyPr>
            <a:normAutofit lnSpcReduction="10000"/>
          </a:bodyPr>
          <a:lstStyle/>
          <a:p>
            <a:pPr>
              <a:defRPr sz="2000"/>
            </a:pPr>
            <a:r>
              <a:t>Klik på "</a:t>
            </a:r>
            <a:r>
              <a:rPr b="1"/>
              <a:t>Tilføj mobil enhed</a:t>
            </a:r>
            <a:r>
              <a:t>" </a:t>
            </a:r>
            <a:endParaRPr sz="2000"/>
          </a:p>
          <a:p>
            <a:pPr>
              <a:defRPr sz="2000"/>
            </a:pPr>
            <a:r>
              <a:t>I feltet "Dit udstyrsnavn" </a:t>
            </a:r>
            <a:r>
              <a:rPr b="1"/>
              <a:t>angives et navn</a:t>
            </a:r>
            <a:r>
              <a:t>, der gør det muligt at huske, hvilken anordning det henviser til (f.eks. My Android-telefon).</a:t>
            </a:r>
            <a:endParaRPr sz="2000"/>
          </a:p>
          <a:p>
            <a:r>
              <a:rPr sz="2000" b="1"/>
              <a:t>Indtast en PIN-kode </a:t>
            </a:r>
            <a:r>
              <a:rPr sz="2000"/>
              <a:t>med 4 cifre, og indtast den i feltet PIN-kode </a:t>
            </a:r>
            <a:r>
              <a:rPr>
                <a:solidFill>
                  <a:schemeClr val="tx1"/>
                </a:solidFill>
              </a:rPr>
              <a:t>(Vælg en PIN-kode, du kan huske, men det er ikke let at gætte)</a:t>
            </a:r>
          </a:p>
          <a:p>
            <a:pPr>
              <a:defRPr sz="2000"/>
            </a:pPr>
            <a:r>
              <a:t>Indtast de samme 4 cifre i bekræftelsesfeltet</a:t>
            </a:r>
            <a:endParaRPr sz="2000"/>
          </a:p>
          <a:p>
            <a:pPr>
              <a:defRPr sz="2000"/>
            </a:pPr>
            <a:r>
              <a:t>Når du har gjort det, skal du klikke på "</a:t>
            </a:r>
            <a:r>
              <a:rPr b="1"/>
              <a:t>Send</a:t>
            </a:r>
            <a:r>
              <a:t>".</a:t>
            </a:r>
            <a:endParaRPr sz="2000"/>
          </a:p>
        </p:txBody>
      </p:sp>
      <p:pic>
        <p:nvPicPr>
          <p:cNvPr id="2" name="Picture 1"/>
          <p:cNvPicPr>
            <a:picLocks noChangeAspect="1"/>
          </p:cNvPicPr>
          <p:nvPr/>
        </p:nvPicPr>
        <p:blipFill>
          <a:blip r:embed="rId3"/>
          <a:stretch>
            <a:fillRect/>
          </a:stretch>
        </p:blipFill>
        <p:spPr>
          <a:xfrm>
            <a:off x="6708808" y="3182351"/>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6785810" y="3182351"/>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440032" y="2347334"/>
            <a:ext cx="301686" cy="369332"/>
          </a:xfrm>
          <a:prstGeom prst="rect">
            <a:avLst/>
          </a:prstGeom>
          <a:noFill/>
        </p:spPr>
        <p:txBody>
          <a:bodyPr wrap="none">
            <a:spAutoFit/>
          </a:bodyPr>
          <a:lstStyle/>
          <a:p>
            <a:pPr>
              <a:defRPr b="1"/>
            </a:pPr>
            <a:r>
              <a:t>2</a:t>
            </a:r>
            <a:endParaRPr b="1"/>
          </a:p>
        </p:txBody>
      </p:sp>
      <p:sp>
        <p:nvSpPr>
          <p:cNvPr id="8" name="Title 5">
            <a:extLst>
              <a:ext uri="{FF2B5EF4-FFF2-40B4-BE49-F238E27FC236}">
                <a16:creationId xmlns:a16="http://schemas.microsoft.com/office/drawing/2014/main" id="{10B6AC69-24F0-4623-8344-F57FE880C1AF}"/>
              </a:ext>
            </a:extLst>
          </p:cNvPr>
          <p:cNvSpPr txBox="1">
            <a:spLocks/>
          </p:cNvSpPr>
          <p:nvPr/>
        </p:nvSpPr>
        <p:spPr>
          <a:xfrm>
            <a:off x="469750" y="1511997"/>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På din bærbare computer/desktop</a:t>
            </a:r>
            <a:endParaRPr sz="2800">
              <a:solidFill>
                <a:srgbClr val="C65094"/>
              </a:solidFill>
            </a:endParaRP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Tilføjelse af en tofaktorautentifikation</a:t>
            </a:r>
            <a:endParaRPr sz="360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697" y="1811140"/>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383383" y="4637571"/>
            <a:ext cx="2629988" cy="409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6139543" y="5399314"/>
            <a:ext cx="2873828" cy="19158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894217" y="5843451"/>
            <a:ext cx="4336869" cy="24934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1D44BC-B284-458B-81B4-67EC77E0CB11}">
  <ds:schemaRefs>
    <ds:schemaRef ds:uri="http://schemas.microsoft.com/sharepoint/v3/contenttype/forms"/>
  </ds:schemaRefs>
</ds:datastoreItem>
</file>

<file path=customXml/itemProps3.xml><?xml version="1.0" encoding="utf-8"?>
<ds:datastoreItem xmlns:ds="http://schemas.openxmlformats.org/officeDocument/2006/customXml" ds:itemID="{7D5801E1-2D49-4781-BDD7-D80FA9F6BFA4}">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4a230dd3-5426-44e9-972e-c86e457e3d31"/>
    <ds:schemaRef ds:uri="http://purl.org/dc/elements/1.1/"/>
    <ds:schemaRef ds:uri="http://schemas.openxmlformats.org/package/2006/metadata/core-properties"/>
    <ds:schemaRef ds:uri="0c869d80-d99c-4dac-b26b-cbbc56b0e91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Widescreen</PresentationFormat>
  <Paragraphs>146</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EC Square Sans Pro</vt:lpstr>
      <vt:lpstr>Noto Sans SemBd</vt:lpstr>
      <vt:lpstr>Open Sans</vt:lpstr>
      <vt:lpstr>Open Sans Light</vt:lpstr>
      <vt:lpstr>Wingdings</vt:lpstr>
      <vt:lpstr>Storyboard Layouts</vt:lpstr>
      <vt:lpstr>PowerPoint Presentation</vt:lpstr>
      <vt:lpstr>PowerPoint Presentation</vt:lpstr>
      <vt:lpstr>PowerPoint Presentation</vt:lpstr>
      <vt:lpstr>PowerPoint Presentation</vt:lpstr>
      <vt:lpstr>PowerPoint Presentation</vt:lpstr>
      <vt:lpstr>Creating your EU Login account to access Europass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2021-12-07T15:57:33Z</dcterms:created>
  <dcterms:modified xsi:type="dcterms:W3CDTF">2022-01-20T01:00:29Z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ies>
</file>