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8" r:id="rId6"/>
    <p:sldId id="261" r:id="rId7"/>
    <p:sldId id="264" r:id="rId8"/>
    <p:sldId id="266" r:id="rId9"/>
    <p:sldId id="262" r:id="rId10"/>
    <p:sldId id="267" r:id="rId11"/>
    <p:sldId id="269" r:id="rId12"/>
    <p:sldId id="271" r:id="rId13"/>
    <p:sldId id="272" r:id="rId14"/>
    <p:sldId id="270" r:id="rId15"/>
    <p:sldId id="274" r:id="rId16"/>
    <p:sldId id="277" r:id="rId17"/>
    <p:sldId id="273" r:id="rId18"/>
    <p:sldId id="276" r:id="rId19"/>
    <p:sldId id="268" r:id="rId20"/>
    <p:sldId id="260" r:id="rId21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0328" autoAdjust="0"/>
  </p:normalViewPr>
  <p:slideViewPr>
    <p:cSldViewPr snapToGrid="0">
      <p:cViewPr varScale="1">
        <p:scale>
          <a:sx n="106" d="100"/>
          <a:sy n="106" d="100"/>
        </p:scale>
        <p:origin x="756" y="19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voje Grganovic" userId="S::hgrganov@emeal.nttdata.com::8cd9cce3-e1dd-439b-af78-ed5fdcec60bb" providerId="AD" clId="Web-{0A6185D4-FE57-4DD6-89B5-CEC1B817D74F}"/>
    <pc:docChg chg="modSld">
      <pc:chgData name="Hrvoje Grganovic" userId="S::hgrganov@emeal.nttdata.com::8cd9cce3-e1dd-439b-af78-ed5fdcec60bb" providerId="AD" clId="Web-{0A6185D4-FE57-4DD6-89B5-CEC1B817D74F}" dt="2021-12-07T12:36:29.974" v="20"/>
      <pc:docMkLst>
        <pc:docMk/>
      </pc:docMkLst>
      <pc:sldChg chg="modSp addCm">
        <pc:chgData name="Hrvoje Grganovic" userId="S::hgrganov@emeal.nttdata.com::8cd9cce3-e1dd-439b-af78-ed5fdcec60bb" providerId="AD" clId="Web-{0A6185D4-FE57-4DD6-89B5-CEC1B817D74F}" dt="2021-12-07T12:29:50.228" v="17" actId="20577"/>
        <pc:sldMkLst>
          <pc:docMk/>
          <pc:sldMk cId="611202186" sldId="262"/>
        </pc:sldMkLst>
        <pc:spChg chg="mod">
          <ac:chgData name="Hrvoje Grganovic" userId="S::hgrganov@emeal.nttdata.com::8cd9cce3-e1dd-439b-af78-ed5fdcec60bb" providerId="AD" clId="Web-{0A6185D4-FE57-4DD6-89B5-CEC1B817D74F}" dt="2021-12-07T12:29:50.228" v="17" actId="20577"/>
          <ac:spMkLst>
            <pc:docMk/>
            <pc:sldMk cId="611202186" sldId="262"/>
            <ac:spMk id="6" creationId="{00000000-0000-0000-0000-000000000000}"/>
          </ac:spMkLst>
        </pc:spChg>
      </pc:sldChg>
      <pc:sldChg chg="addCm">
        <pc:chgData name="Hrvoje Grganovic" userId="S::hgrganov@emeal.nttdata.com::8cd9cce3-e1dd-439b-af78-ed5fdcec60bb" providerId="AD" clId="Web-{0A6185D4-FE57-4DD6-89B5-CEC1B817D74F}" dt="2021-12-07T12:33:37.594" v="19"/>
        <pc:sldMkLst>
          <pc:docMk/>
          <pc:sldMk cId="378358297" sldId="266"/>
        </pc:sldMkLst>
      </pc:sldChg>
      <pc:sldChg chg="addCm">
        <pc:chgData name="Hrvoje Grganovic" userId="S::hgrganov@emeal.nttdata.com::8cd9cce3-e1dd-439b-af78-ed5fdcec60bb" providerId="AD" clId="Web-{0A6185D4-FE57-4DD6-89B5-CEC1B817D74F}" dt="2021-12-07T12:36:29.974" v="20"/>
        <pc:sldMkLst>
          <pc:docMk/>
          <pc:sldMk cId="3439953873" sldId="268"/>
        </pc:sldMkLst>
      </pc:sldChg>
    </pc:docChg>
  </pc:docChgLst>
  <pc:docChgLst>
    <pc:chgData name="Nuria Moyes Prellezo" userId="c0805bb3-1afb-476e-905b-1a9100a61aae" providerId="ADAL" clId="{FF7D4232-FF22-44CD-A368-3BEC29FBE918}"/>
    <pc:docChg chg="custSel addSld delSld modSld">
      <pc:chgData name="Nuria Moyes Prellezo" userId="c0805bb3-1afb-476e-905b-1a9100a61aae" providerId="ADAL" clId="{FF7D4232-FF22-44CD-A368-3BEC29FBE918}" dt="2021-12-07T11:42:00.623" v="395"/>
      <pc:docMkLst>
        <pc:docMk/>
      </pc:docMkLst>
      <pc:sldChg chg="modSp mod">
        <pc:chgData name="Nuria Moyes Prellezo" userId="c0805bb3-1afb-476e-905b-1a9100a61aae" providerId="ADAL" clId="{FF7D4232-FF22-44CD-A368-3BEC29FBE918}" dt="2021-12-07T10:13:37.591" v="128" actId="27636"/>
        <pc:sldMkLst>
          <pc:docMk/>
          <pc:sldMk cId="55005443" sldId="256"/>
        </pc:sldMkLst>
        <pc:spChg chg="mod">
          <ac:chgData name="Nuria Moyes Prellezo" userId="c0805bb3-1afb-476e-905b-1a9100a61aae" providerId="ADAL" clId="{FF7D4232-FF22-44CD-A368-3BEC29FBE918}" dt="2021-12-07T10:13:37.591" v="128" actId="27636"/>
          <ac:spMkLst>
            <pc:docMk/>
            <pc:sldMk cId="55005443" sldId="256"/>
            <ac:spMk id="6" creationId="{00000000-0000-0000-0000-000000000000}"/>
          </ac:spMkLst>
        </pc:spChg>
        <pc:spChg chg="mod">
          <ac:chgData name="Nuria Moyes Prellezo" userId="c0805bb3-1afb-476e-905b-1a9100a61aae" providerId="ADAL" clId="{FF7D4232-FF22-44CD-A368-3BEC29FBE918}" dt="2021-12-06T15:52:35.582" v="2" actId="1076"/>
          <ac:spMkLst>
            <pc:docMk/>
            <pc:sldMk cId="55005443" sldId="256"/>
            <ac:spMk id="7" creationId="{00000000-0000-0000-0000-000000000000}"/>
          </ac:spMkLst>
        </pc:spChg>
      </pc:sldChg>
      <pc:sldChg chg="modSp new mod">
        <pc:chgData name="Nuria Moyes Prellezo" userId="c0805bb3-1afb-476e-905b-1a9100a61aae" providerId="ADAL" clId="{FF7D4232-FF22-44CD-A368-3BEC29FBE918}" dt="2021-12-07T09:54:54.698" v="8" actId="20577"/>
        <pc:sldMkLst>
          <pc:docMk/>
          <pc:sldMk cId="4192158941" sldId="261"/>
        </pc:sldMkLst>
        <pc:spChg chg="mod">
          <ac:chgData name="Nuria Moyes Prellezo" userId="c0805bb3-1afb-476e-905b-1a9100a61aae" providerId="ADAL" clId="{FF7D4232-FF22-44CD-A368-3BEC29FBE918}" dt="2021-12-07T09:54:54.698" v="8" actId="20577"/>
          <ac:spMkLst>
            <pc:docMk/>
            <pc:sldMk cId="4192158941" sldId="261"/>
            <ac:spMk id="7" creationId="{00000000-0000-0000-0000-000000000000}"/>
          </ac:spMkLst>
        </pc:spChg>
      </pc:sldChg>
      <pc:sldChg chg="modSp mod addCm modCm">
        <pc:chgData name="Nuria Moyes Prellezo" userId="c0805bb3-1afb-476e-905b-1a9100a61aae" providerId="ADAL" clId="{FF7D4232-FF22-44CD-A368-3BEC29FBE918}" dt="2021-12-07T11:36:00.281" v="343"/>
        <pc:sldMkLst>
          <pc:docMk/>
          <pc:sldMk cId="611202186" sldId="262"/>
        </pc:sldMkLst>
        <pc:spChg chg="mod">
          <ac:chgData name="Nuria Moyes Prellezo" userId="c0805bb3-1afb-476e-905b-1a9100a61aae" providerId="ADAL" clId="{FF7D4232-FF22-44CD-A368-3BEC29FBE918}" dt="2021-12-07T10:13:18.044" v="125" actId="20577"/>
          <ac:spMkLst>
            <pc:docMk/>
            <pc:sldMk cId="611202186" sldId="262"/>
            <ac:spMk id="7" creationId="{00000000-0000-0000-0000-000000000000}"/>
          </ac:spMkLst>
        </pc:spChg>
      </pc:sldChg>
      <pc:sldChg chg="modSp mod addCm modCm">
        <pc:chgData name="Nuria Moyes Prellezo" userId="c0805bb3-1afb-476e-905b-1a9100a61aae" providerId="ADAL" clId="{FF7D4232-FF22-44CD-A368-3BEC29FBE918}" dt="2021-12-07T11:37:21.357" v="352"/>
        <pc:sldMkLst>
          <pc:docMk/>
          <pc:sldMk cId="3454791581" sldId="263"/>
        </pc:sldMkLst>
        <pc:spChg chg="mod">
          <ac:chgData name="Nuria Moyes Prellezo" userId="c0805bb3-1afb-476e-905b-1a9100a61aae" providerId="ADAL" clId="{FF7D4232-FF22-44CD-A368-3BEC29FBE918}" dt="2021-12-07T11:36:58.654" v="350" actId="113"/>
          <ac:spMkLst>
            <pc:docMk/>
            <pc:sldMk cId="3454791581" sldId="263"/>
            <ac:spMk id="7" creationId="{00000000-0000-0000-0000-000000000000}"/>
          </ac:spMkLst>
        </pc:spChg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1131844015" sldId="265"/>
        </pc:sldMkLst>
      </pc:sldChg>
      <pc:sldChg chg="modSp mod addCm modCm">
        <pc:chgData name="Nuria Moyes Prellezo" userId="c0805bb3-1afb-476e-905b-1a9100a61aae" providerId="ADAL" clId="{FF7D4232-FF22-44CD-A368-3BEC29FBE918}" dt="2021-12-07T11:01:03.275" v="329"/>
        <pc:sldMkLst>
          <pc:docMk/>
          <pc:sldMk cId="378358297" sldId="266"/>
        </pc:sldMkLst>
        <pc:spChg chg="mod">
          <ac:chgData name="Nuria Moyes Prellezo" userId="c0805bb3-1afb-476e-905b-1a9100a61aae" providerId="ADAL" clId="{FF7D4232-FF22-44CD-A368-3BEC29FBE918}" dt="2021-12-07T11:00:40.641" v="327" actId="20577"/>
          <ac:spMkLst>
            <pc:docMk/>
            <pc:sldMk cId="378358297" sldId="266"/>
            <ac:spMk id="7" creationId="{00000000-0000-0000-0000-000000000000}"/>
          </ac:spMkLst>
        </pc:spChg>
      </pc:sldChg>
      <pc:sldChg chg="modSp mod">
        <pc:chgData name="Nuria Moyes Prellezo" userId="c0805bb3-1afb-476e-905b-1a9100a61aae" providerId="ADAL" clId="{FF7D4232-FF22-44CD-A368-3BEC29FBE918}" dt="2021-12-07T11:36:27.086" v="348" actId="20577"/>
        <pc:sldMkLst>
          <pc:docMk/>
          <pc:sldMk cId="3294752700" sldId="267"/>
        </pc:sldMkLst>
        <pc:spChg chg="mod">
          <ac:chgData name="Nuria Moyes Prellezo" userId="c0805bb3-1afb-476e-905b-1a9100a61aae" providerId="ADAL" clId="{FF7D4232-FF22-44CD-A368-3BEC29FBE918}" dt="2021-12-07T11:36:27.086" v="348" actId="20577"/>
          <ac:spMkLst>
            <pc:docMk/>
            <pc:sldMk cId="3294752700" sldId="267"/>
            <ac:spMk id="7" creationId="{00000000-0000-0000-0000-000000000000}"/>
          </ac:spMkLst>
        </pc:spChg>
      </pc:sldChg>
      <pc:sldChg chg="modSp mod addCm modCm">
        <pc:chgData name="Nuria Moyes Prellezo" userId="c0805bb3-1afb-476e-905b-1a9100a61aae" providerId="ADAL" clId="{FF7D4232-FF22-44CD-A368-3BEC29FBE918}" dt="2021-12-07T11:42:00.623" v="395"/>
        <pc:sldMkLst>
          <pc:docMk/>
          <pc:sldMk cId="3439953873" sldId="268"/>
        </pc:sldMkLst>
        <pc:spChg chg="mod">
          <ac:chgData name="Nuria Moyes Prellezo" userId="c0805bb3-1afb-476e-905b-1a9100a61aae" providerId="ADAL" clId="{FF7D4232-FF22-44CD-A368-3BEC29FBE918}" dt="2021-12-07T11:41:25.267" v="393" actId="1076"/>
          <ac:spMkLst>
            <pc:docMk/>
            <pc:sldMk cId="3439953873" sldId="268"/>
            <ac:spMk id="6" creationId="{00000000-0000-0000-0000-000000000000}"/>
          </ac:spMkLst>
        </pc:spChg>
      </pc:sldChg>
      <pc:sldChg chg="addSp modSp mod addCm modCm">
        <pc:chgData name="Nuria Moyes Prellezo" userId="c0805bb3-1afb-476e-905b-1a9100a61aae" providerId="ADAL" clId="{FF7D4232-FF22-44CD-A368-3BEC29FBE918}" dt="2021-12-07T11:38:16.107" v="385"/>
        <pc:sldMkLst>
          <pc:docMk/>
          <pc:sldMk cId="1141899884" sldId="269"/>
        </pc:sldMkLst>
        <pc:spChg chg="add mod">
          <ac:chgData name="Nuria Moyes Prellezo" userId="c0805bb3-1afb-476e-905b-1a9100a61aae" providerId="ADAL" clId="{FF7D4232-FF22-44CD-A368-3BEC29FBE918}" dt="2021-12-07T11:38:01.944" v="383" actId="113"/>
          <ac:spMkLst>
            <pc:docMk/>
            <pc:sldMk cId="1141899884" sldId="269"/>
            <ac:spMk id="5" creationId="{06383535-21D2-4538-9BC6-1AC4271D5253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38:24.346" v="386"/>
        <pc:sldMkLst>
          <pc:docMk/>
          <pc:sldMk cId="3940243806" sldId="270"/>
        </pc:sldMkLst>
        <pc:spChg chg="add mod">
          <ac:chgData name="Nuria Moyes Prellezo" userId="c0805bb3-1afb-476e-905b-1a9100a61aae" providerId="ADAL" clId="{FF7D4232-FF22-44CD-A368-3BEC29FBE918}" dt="2021-12-07T11:38:24.346" v="386"/>
          <ac:spMkLst>
            <pc:docMk/>
            <pc:sldMk cId="3940243806" sldId="270"/>
            <ac:spMk id="13" creationId="{8288DDEE-7080-41AD-A985-01D5F859E105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38:50.678" v="387"/>
        <pc:sldMkLst>
          <pc:docMk/>
          <pc:sldMk cId="750981633" sldId="271"/>
        </pc:sldMkLst>
        <pc:spChg chg="add mod">
          <ac:chgData name="Nuria Moyes Prellezo" userId="c0805bb3-1afb-476e-905b-1a9100a61aae" providerId="ADAL" clId="{FF7D4232-FF22-44CD-A368-3BEC29FBE918}" dt="2021-12-07T11:38:50.678" v="387"/>
          <ac:spMkLst>
            <pc:docMk/>
            <pc:sldMk cId="750981633" sldId="271"/>
            <ac:spMk id="8" creationId="{10B6AC69-24F0-4623-8344-F57FE880C1AF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39:56.283" v="388"/>
        <pc:sldMkLst>
          <pc:docMk/>
          <pc:sldMk cId="3107612352" sldId="272"/>
        </pc:sldMkLst>
        <pc:spChg chg="add mod">
          <ac:chgData name="Nuria Moyes Prellezo" userId="c0805bb3-1afb-476e-905b-1a9100a61aae" providerId="ADAL" clId="{FF7D4232-FF22-44CD-A368-3BEC29FBE918}" dt="2021-12-07T11:39:56.283" v="388"/>
          <ac:spMkLst>
            <pc:docMk/>
            <pc:sldMk cId="3107612352" sldId="272"/>
            <ac:spMk id="8" creationId="{DCB7B55B-0279-4D38-A0FD-2ED2F74665EF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40:15.092" v="389"/>
        <pc:sldMkLst>
          <pc:docMk/>
          <pc:sldMk cId="3124286804" sldId="273"/>
        </pc:sldMkLst>
        <pc:spChg chg="add mod">
          <ac:chgData name="Nuria Moyes Prellezo" userId="c0805bb3-1afb-476e-905b-1a9100a61aae" providerId="ADAL" clId="{FF7D4232-FF22-44CD-A368-3BEC29FBE918}" dt="2021-12-07T11:40:15.092" v="389"/>
          <ac:spMkLst>
            <pc:docMk/>
            <pc:sldMk cId="3124286804" sldId="273"/>
            <ac:spMk id="12" creationId="{BC4567FB-256A-4F2D-BDF9-8085E4E62147}"/>
          </ac:spMkLst>
        </pc:spChg>
      </pc:sldChg>
      <pc:sldChg chg="addSp modSp">
        <pc:chgData name="Nuria Moyes Prellezo" userId="c0805bb3-1afb-476e-905b-1a9100a61aae" providerId="ADAL" clId="{FF7D4232-FF22-44CD-A368-3BEC29FBE918}" dt="2021-12-07T11:40:40.313" v="390"/>
        <pc:sldMkLst>
          <pc:docMk/>
          <pc:sldMk cId="2460869705" sldId="274"/>
        </pc:sldMkLst>
        <pc:spChg chg="add mod">
          <ac:chgData name="Nuria Moyes Prellezo" userId="c0805bb3-1afb-476e-905b-1a9100a61aae" providerId="ADAL" clId="{FF7D4232-FF22-44CD-A368-3BEC29FBE918}" dt="2021-12-07T11:40:40.313" v="390"/>
          <ac:spMkLst>
            <pc:docMk/>
            <pc:sldMk cId="2460869705" sldId="274"/>
            <ac:spMk id="5" creationId="{DF5D98D8-6A96-496F-B728-B16402E7427E}"/>
          </ac:spMkLst>
        </pc:spChg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2426913249" sldId="277"/>
        </pc:sldMkLst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309818945" sldId="280"/>
        </pc:sldMkLst>
      </pc:sldChg>
      <pc:sldChg chg="del">
        <pc:chgData name="Nuria Moyes Prellezo" userId="c0805bb3-1afb-476e-905b-1a9100a61aae" providerId="ADAL" clId="{FF7D4232-FF22-44CD-A368-3BEC29FBE918}" dt="2021-12-06T15:52:50.251" v="4" actId="2696"/>
        <pc:sldMkLst>
          <pc:docMk/>
          <pc:sldMk cId="1503257479" sldId="287"/>
        </pc:sldMkLst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1705527095" sldId="288"/>
        </pc:sldMkLst>
      </pc:sldChg>
      <pc:sldChg chg="del">
        <pc:chgData name="Nuria Moyes Prellezo" userId="c0805bb3-1afb-476e-905b-1a9100a61aae" providerId="ADAL" clId="{FF7D4232-FF22-44CD-A368-3BEC29FBE918}" dt="2021-12-06T15:52:47.472" v="3" actId="2696"/>
        <pc:sldMkLst>
          <pc:docMk/>
          <pc:sldMk cId="361308000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3/02/2022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2/3/2022</a:t>
            </a:fld>
            <a:endParaRPr lang="en-US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Ana metin tarzlarını düzenlemek için tıklayın</a:t>
            </a:r>
          </a:p>
          <a:p>
            <a:pPr lvl="1"/>
            <a:r>
              <a:t>İkinci seviye</a:t>
            </a:r>
          </a:p>
          <a:p>
            <a:pPr lvl="2"/>
            <a:r>
              <a:t>Üçüncü seviye</a:t>
            </a:r>
          </a:p>
          <a:p>
            <a:pPr lvl="3"/>
            <a:r>
              <a:t>Dördüncü seviye</a:t>
            </a:r>
          </a:p>
          <a:p>
            <a:pPr lvl="4"/>
            <a:r>
              <a:t>Beșinci seviye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Eğer 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8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Eğer sen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Metin yeri Bașlığı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Ek metin burada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Sağ olun.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Sorular ve yanıtlar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Ana bașlık biçimini düzenlemek için tıklayın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Buraya ve buraya gitmek için mermi veya paragraf metni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Buraya ve buraya gitmek için mermi veya paragraf metni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Buraya ve buraya gitmek için mermi veya paragraf metni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Ana bașlık biçimini düzenlemek için tıklayın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as.ec.europa.eu/ca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dirty="0"/>
              <a:t>Europass </a:t>
            </a:r>
            <a:r>
              <a:rPr lang="tr-TR" dirty="0" smtClean="0"/>
              <a:t>oturum açma</a:t>
            </a:r>
            <a:r>
              <a:rPr dirty="0" smtClean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iki</a:t>
            </a:r>
            <a:r>
              <a:rPr dirty="0"/>
              <a:t> </a:t>
            </a:r>
            <a:r>
              <a:rPr dirty="0" err="1"/>
              <a:t>faktörlü</a:t>
            </a:r>
            <a:r>
              <a:rPr dirty="0"/>
              <a:t> </a:t>
            </a:r>
            <a:r>
              <a:rPr dirty="0" err="1"/>
              <a:t>kimlik</a:t>
            </a:r>
            <a:r>
              <a:rPr dirty="0"/>
              <a:t> </a:t>
            </a:r>
            <a:r>
              <a:rPr dirty="0" err="1"/>
              <a:t>doğrulaması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Mobil </a:t>
            </a:r>
            <a:r>
              <a:rPr dirty="0" err="1" smtClean="0"/>
              <a:t>cihazını</a:t>
            </a:r>
            <a:r>
              <a:rPr lang="tr-TR" dirty="0" err="1" smtClean="0"/>
              <a:t>zd</a:t>
            </a:r>
            <a:r>
              <a:rPr dirty="0" smtClean="0"/>
              <a:t>a </a:t>
            </a:r>
            <a:r>
              <a:rPr lang="tr-TR" dirty="0"/>
              <a:t>"</a:t>
            </a:r>
            <a:r>
              <a:rPr lang="tr-TR" b="1" dirty="0" err="1" smtClean="0"/>
              <a:t>Next</a:t>
            </a:r>
            <a:r>
              <a:rPr dirty="0" smtClean="0"/>
              <a:t>"</a:t>
            </a:r>
            <a:r>
              <a:rPr lang="tr-TR" dirty="0" smtClean="0"/>
              <a:t>i</a:t>
            </a:r>
            <a:r>
              <a:rPr dirty="0" smtClean="0"/>
              <a:t> </a:t>
            </a:r>
            <a:r>
              <a:rPr dirty="0" err="1"/>
              <a:t>tıklayın</a:t>
            </a:r>
            <a:endParaRPr dirty="0"/>
          </a:p>
          <a:p>
            <a:pPr>
              <a:defRPr sz="2000"/>
            </a:pPr>
            <a:r>
              <a:rPr dirty="0"/>
              <a:t>QR </a:t>
            </a:r>
            <a:r>
              <a:rPr dirty="0" err="1"/>
              <a:t>kod</a:t>
            </a:r>
            <a:r>
              <a:rPr dirty="0"/>
              <a:t> </a:t>
            </a:r>
            <a:r>
              <a:rPr dirty="0" err="1"/>
              <a:t>tarayıcısı</a:t>
            </a:r>
            <a:r>
              <a:rPr dirty="0"/>
              <a:t> </a:t>
            </a:r>
            <a:r>
              <a:rPr dirty="0" err="1"/>
              <a:t>mobil</a:t>
            </a:r>
            <a:r>
              <a:rPr dirty="0"/>
              <a:t> </a:t>
            </a:r>
            <a:r>
              <a:rPr dirty="0" err="1"/>
              <a:t>cihazınız</a:t>
            </a:r>
            <a:r>
              <a:rPr dirty="0"/>
              <a:t> </a:t>
            </a:r>
            <a:r>
              <a:rPr dirty="0" err="1"/>
              <a:t>üzerinde</a:t>
            </a:r>
            <a:r>
              <a:rPr dirty="0"/>
              <a:t> </a:t>
            </a:r>
            <a:r>
              <a:rPr dirty="0" err="1"/>
              <a:t>bașlar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lang="tr-TR" dirty="0" smtClean="0"/>
              <a:t>bilgisayar</a:t>
            </a:r>
            <a:r>
              <a:rPr dirty="0" smtClean="0"/>
              <a:t> </a:t>
            </a:r>
            <a:r>
              <a:rPr dirty="0" err="1" smtClean="0"/>
              <a:t>ekranın</a:t>
            </a:r>
            <a:r>
              <a:rPr lang="tr-TR" dirty="0" err="1" smtClean="0"/>
              <a:t>ızda</a:t>
            </a:r>
            <a:r>
              <a:rPr dirty="0" smtClean="0"/>
              <a:t> </a:t>
            </a:r>
            <a:r>
              <a:rPr dirty="0" err="1"/>
              <a:t>bir</a:t>
            </a:r>
            <a:r>
              <a:rPr dirty="0"/>
              <a:t> QR </a:t>
            </a:r>
            <a:r>
              <a:rPr dirty="0" err="1"/>
              <a:t>kodu</a:t>
            </a:r>
            <a:r>
              <a:rPr dirty="0"/>
              <a:t> </a:t>
            </a:r>
            <a:r>
              <a:rPr dirty="0" err="1"/>
              <a:t>görüntülenir</a:t>
            </a:r>
            <a:r>
              <a:rPr dirty="0"/>
              <a:t>. QR </a:t>
            </a:r>
            <a:r>
              <a:rPr dirty="0" err="1"/>
              <a:t>kodu</a:t>
            </a:r>
            <a:r>
              <a:rPr dirty="0"/>
              <a:t> </a:t>
            </a:r>
            <a:r>
              <a:rPr dirty="0" err="1"/>
              <a:t>tanınıncaya</a:t>
            </a:r>
            <a:r>
              <a:rPr dirty="0"/>
              <a:t> </a:t>
            </a:r>
            <a:r>
              <a:rPr dirty="0" err="1"/>
              <a:t>kadar</a:t>
            </a:r>
            <a:r>
              <a:rPr dirty="0"/>
              <a:t> cep </a:t>
            </a:r>
            <a:r>
              <a:rPr dirty="0" err="1" smtClean="0"/>
              <a:t>telefonunuzun</a:t>
            </a:r>
            <a:r>
              <a:rPr lang="tr-TR" dirty="0" smtClean="0"/>
              <a:t> </a:t>
            </a:r>
            <a:r>
              <a:rPr b="1" dirty="0" err="1" smtClean="0"/>
              <a:t>kamerasını</a:t>
            </a:r>
            <a:r>
              <a:rPr b="1" dirty="0" smtClean="0"/>
              <a:t> </a:t>
            </a:r>
            <a:r>
              <a:rPr lang="tr-TR" dirty="0" smtClean="0"/>
              <a:t>bilgisayar</a:t>
            </a:r>
            <a:r>
              <a:rPr dirty="0" smtClean="0"/>
              <a:t> </a:t>
            </a:r>
            <a:r>
              <a:rPr dirty="0" err="1"/>
              <a:t>ekranınıza</a:t>
            </a:r>
            <a:r>
              <a:rPr dirty="0"/>
              <a:t> </a:t>
            </a:r>
            <a:r>
              <a:rPr dirty="0" err="1" smtClean="0"/>
              <a:t>doğru</a:t>
            </a:r>
            <a:r>
              <a:rPr lang="tr-TR" dirty="0" smtClean="0"/>
              <a:t> tutun.</a:t>
            </a:r>
          </a:p>
          <a:p>
            <a:pPr>
              <a:defRPr sz="2000"/>
            </a:pPr>
            <a:r>
              <a:rPr lang="tr-TR" dirty="0" smtClean="0"/>
              <a:t>Az önce </a:t>
            </a:r>
            <a:r>
              <a:rPr lang="tr-TR" dirty="0"/>
              <a:t>m</a:t>
            </a:r>
            <a:r>
              <a:rPr dirty="0" err="1" smtClean="0"/>
              <a:t>obil</a:t>
            </a:r>
            <a:r>
              <a:rPr dirty="0" smtClean="0"/>
              <a:t> </a:t>
            </a:r>
            <a:r>
              <a:rPr dirty="0" err="1" smtClean="0"/>
              <a:t>cihazınız</a:t>
            </a:r>
            <a:r>
              <a:rPr lang="tr-TR" dirty="0"/>
              <a:t>l</a:t>
            </a:r>
            <a:r>
              <a:rPr lang="tr-TR" dirty="0" smtClean="0"/>
              <a:t>a</a:t>
            </a:r>
            <a:r>
              <a:rPr dirty="0" smtClean="0"/>
              <a:t> </a:t>
            </a:r>
            <a:r>
              <a:rPr lang="tr-TR" dirty="0" smtClean="0"/>
              <a:t>belirlediğiniz </a:t>
            </a:r>
            <a:r>
              <a:rPr b="1" dirty="0" smtClean="0"/>
              <a:t>PIN </a:t>
            </a:r>
            <a:r>
              <a:rPr b="1" dirty="0" err="1"/>
              <a:t>kodunu</a:t>
            </a:r>
            <a:r>
              <a:rPr b="1" dirty="0"/>
              <a:t> </a:t>
            </a:r>
            <a:r>
              <a:rPr b="1" dirty="0" err="1"/>
              <a:t>girin</a:t>
            </a:r>
            <a:r>
              <a:rPr b="1"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smtClean="0"/>
              <a:t>"</a:t>
            </a:r>
            <a:r>
              <a:rPr lang="tr-TR" b="1" dirty="0" err="1" smtClean="0"/>
              <a:t>Authnticate</a:t>
            </a:r>
            <a:r>
              <a:rPr dirty="0" smtClean="0"/>
              <a:t>"</a:t>
            </a:r>
            <a:r>
              <a:rPr dirty="0" err="1" smtClean="0"/>
              <a:t>i</a:t>
            </a:r>
            <a:r>
              <a:rPr lang="tr-TR" dirty="0" smtClean="0"/>
              <a:t> </a:t>
            </a:r>
            <a:r>
              <a:rPr dirty="0" err="1" smtClean="0"/>
              <a:t>tıklayın</a:t>
            </a:r>
            <a:r>
              <a:rPr dirty="0"/>
              <a:t>.</a:t>
            </a:r>
          </a:p>
          <a:p>
            <a:pPr>
              <a:defRPr sz="2000"/>
            </a:pPr>
            <a:r>
              <a:rPr lang="tr-TR" dirty="0"/>
              <a:t>EU </a:t>
            </a:r>
            <a:r>
              <a:rPr lang="tr-TR" dirty="0" err="1"/>
              <a:t>Login</a:t>
            </a:r>
            <a:r>
              <a:rPr lang="tr-TR" dirty="0"/>
              <a:t> Mobil </a:t>
            </a:r>
            <a:r>
              <a:rPr lang="tr-TR" dirty="0" smtClean="0"/>
              <a:t>Uygulamanız </a:t>
            </a:r>
            <a:r>
              <a:rPr dirty="0" err="1" smtClean="0"/>
              <a:t>bașarı</a:t>
            </a:r>
            <a:r>
              <a:rPr lang="tr-TR" dirty="0" err="1" smtClean="0"/>
              <a:t>yla</a:t>
            </a:r>
            <a:r>
              <a:rPr dirty="0" smtClean="0"/>
              <a:t> </a:t>
            </a:r>
            <a:r>
              <a:rPr dirty="0" err="1" smtClean="0"/>
              <a:t>bașlatıl</a:t>
            </a:r>
            <a:r>
              <a:rPr lang="tr-TR" dirty="0" err="1" smtClean="0"/>
              <a:t>dı</a:t>
            </a:r>
            <a:r>
              <a:rPr dirty="0" smtClean="0"/>
              <a:t>!</a:t>
            </a:r>
            <a:endParaRPr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439" y="2659876"/>
            <a:ext cx="2459739" cy="3246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230" y="2290545"/>
            <a:ext cx="2429102" cy="4105157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5790145" cy="103343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lang="tr-TR" dirty="0" smtClean="0"/>
              <a:t>EU </a:t>
            </a:r>
            <a:r>
              <a:rPr lang="tr-TR" dirty="0" err="1" smtClean="0"/>
              <a:t>Login</a:t>
            </a:r>
            <a:r>
              <a:rPr dirty="0" smtClean="0"/>
              <a:t> </a:t>
            </a:r>
            <a:r>
              <a:rPr dirty="0"/>
              <a:t>Mobil </a:t>
            </a:r>
            <a:r>
              <a:rPr dirty="0" err="1"/>
              <a:t>Uygulamanızda</a:t>
            </a:r>
            <a:endParaRPr sz="2800" dirty="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02" y="1736448"/>
            <a:ext cx="740651" cy="7406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İki</a:t>
            </a:r>
            <a:r>
              <a:rPr dirty="0"/>
              <a:t> </a:t>
            </a:r>
            <a:r>
              <a:rPr dirty="0" err="1"/>
              <a:t>faktörlü</a:t>
            </a:r>
            <a:r>
              <a:rPr dirty="0"/>
              <a:t> </a:t>
            </a:r>
            <a:r>
              <a:rPr dirty="0" err="1"/>
              <a:t>kimlik</a:t>
            </a:r>
            <a:r>
              <a:rPr dirty="0"/>
              <a:t> </a:t>
            </a:r>
            <a:r>
              <a:rPr dirty="0" err="1"/>
              <a:t>doğrulaması</a:t>
            </a:r>
            <a:r>
              <a:rPr dirty="0"/>
              <a:t> </a:t>
            </a:r>
            <a:r>
              <a:rPr dirty="0" err="1" smtClean="0"/>
              <a:t>ekle</a:t>
            </a:r>
            <a:r>
              <a:rPr lang="tr-TR" dirty="0" smtClean="0"/>
              <a:t>me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2768816"/>
            <a:ext cx="6277767" cy="2529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/>
              <a:t> </a:t>
            </a: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Mobile </a:t>
            </a:r>
            <a:r>
              <a:rPr dirty="0" err="1"/>
              <a:t>App'ı</a:t>
            </a:r>
            <a:r>
              <a:rPr dirty="0"/>
              <a:t> </a:t>
            </a:r>
            <a:r>
              <a:rPr dirty="0" err="1"/>
              <a:t>yükledikten</a:t>
            </a:r>
            <a:r>
              <a:rPr dirty="0"/>
              <a:t> </a:t>
            </a:r>
            <a:r>
              <a:rPr dirty="0" err="1"/>
              <a:t>sonra</a:t>
            </a:r>
            <a:r>
              <a:rPr dirty="0"/>
              <a:t> </a:t>
            </a:r>
            <a:r>
              <a:rPr dirty="0" err="1"/>
              <a:t>açın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b="1" dirty="0" smtClean="0"/>
              <a:t>"</a:t>
            </a:r>
            <a:r>
              <a:rPr lang="tr-TR" b="1" dirty="0" err="1" smtClean="0"/>
              <a:t>Initialise</a:t>
            </a:r>
            <a:r>
              <a:rPr b="1" dirty="0" smtClean="0"/>
              <a:t>" </a:t>
            </a:r>
            <a:r>
              <a:rPr b="1" dirty="0" err="1"/>
              <a:t>seçeneğine</a:t>
            </a:r>
            <a:r>
              <a:rPr b="1" dirty="0"/>
              <a:t> </a:t>
            </a:r>
            <a:r>
              <a:rPr b="1" dirty="0" err="1"/>
              <a:t>tıklayın</a:t>
            </a:r>
            <a:r>
              <a:rPr b="1" dirty="0"/>
              <a:t>. </a:t>
            </a:r>
            <a:endParaRPr sz="2000" b="1" dirty="0"/>
          </a:p>
          <a:p>
            <a:pPr>
              <a:defRPr sz="2000"/>
            </a:pPr>
            <a:r>
              <a:rPr dirty="0" err="1"/>
              <a:t>Ekrandaki</a:t>
            </a:r>
            <a:r>
              <a:rPr dirty="0"/>
              <a:t> </a:t>
            </a:r>
            <a:r>
              <a:rPr dirty="0" err="1"/>
              <a:t>talimatları</a:t>
            </a:r>
            <a:r>
              <a:rPr dirty="0"/>
              <a:t> </a:t>
            </a:r>
            <a:r>
              <a:rPr dirty="0" err="1"/>
              <a:t>takip</a:t>
            </a:r>
            <a:r>
              <a:rPr dirty="0"/>
              <a:t> </a:t>
            </a:r>
            <a:r>
              <a:rPr dirty="0" err="1"/>
              <a:t>edin</a:t>
            </a:r>
            <a:r>
              <a:rPr b="1" dirty="0"/>
              <a:t>*</a:t>
            </a:r>
            <a:r>
              <a:rPr dirty="0"/>
              <a:t>. </a:t>
            </a:r>
            <a:r>
              <a:rPr dirty="0" err="1"/>
              <a:t>Bilgisayarınızın</a:t>
            </a:r>
            <a:r>
              <a:rPr dirty="0"/>
              <a:t> </a:t>
            </a:r>
            <a:r>
              <a:rPr dirty="0" err="1"/>
              <a:t>tarayıcısında</a:t>
            </a:r>
            <a:r>
              <a:rPr dirty="0"/>
              <a:t> </a:t>
            </a:r>
            <a:r>
              <a:rPr dirty="0" err="1"/>
              <a:t>așağıdaki</a:t>
            </a:r>
            <a:r>
              <a:rPr dirty="0"/>
              <a:t> </a:t>
            </a:r>
            <a:r>
              <a:rPr b="1" dirty="0" err="1"/>
              <a:t>adrese</a:t>
            </a:r>
            <a:r>
              <a:rPr b="1" dirty="0"/>
              <a:t> </a:t>
            </a:r>
            <a:r>
              <a:rPr lang="tr-TR" b="1" dirty="0" smtClean="0"/>
              <a:t>girin</a:t>
            </a:r>
            <a:r>
              <a:rPr dirty="0" smtClean="0"/>
              <a:t>: </a:t>
            </a:r>
            <a:r>
              <a:rPr dirty="0">
                <a:hlinkClick r:id="rId3"/>
              </a:rPr>
              <a:t>https://webgate.ec.europa.eu/cas/mobile</a:t>
            </a:r>
            <a:r>
              <a:rPr dirty="0"/>
              <a:t>. (</a:t>
            </a:r>
            <a:r>
              <a:rPr dirty="0" err="1"/>
              <a:t>önceki</a:t>
            </a:r>
            <a:r>
              <a:rPr dirty="0"/>
              <a:t> </a:t>
            </a:r>
            <a:r>
              <a:rPr dirty="0" err="1"/>
              <a:t>slayt</a:t>
            </a:r>
            <a:r>
              <a:rPr dirty="0"/>
              <a:t>)</a:t>
            </a:r>
            <a:endParaRPr sz="2000" dirty="0"/>
          </a:p>
          <a:p>
            <a:pPr>
              <a:defRPr sz="2000"/>
            </a:pPr>
            <a:r>
              <a:rPr dirty="0" err="1" smtClean="0"/>
              <a:t>Gerek</a:t>
            </a:r>
            <a:r>
              <a:rPr lang="tr-TR" dirty="0" smtClean="0"/>
              <a:t>irse</a:t>
            </a:r>
            <a:r>
              <a:rPr dirty="0" smtClean="0"/>
              <a:t> </a:t>
            </a:r>
            <a:r>
              <a:rPr dirty="0" err="1"/>
              <a:t>kullanıcı</a:t>
            </a:r>
            <a:r>
              <a:rPr dirty="0"/>
              <a:t> </a:t>
            </a:r>
            <a:r>
              <a:rPr dirty="0" err="1"/>
              <a:t>adınız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parolanızla</a:t>
            </a:r>
            <a:r>
              <a:rPr dirty="0"/>
              <a:t> </a:t>
            </a:r>
            <a:r>
              <a:rPr dirty="0" err="1"/>
              <a:t>tekrar</a:t>
            </a:r>
            <a:r>
              <a:rPr dirty="0"/>
              <a:t> </a:t>
            </a:r>
            <a:r>
              <a:rPr dirty="0" err="1" smtClean="0"/>
              <a:t>doğrula</a:t>
            </a:r>
            <a:r>
              <a:rPr lang="tr-TR" dirty="0" err="1" smtClean="0"/>
              <a:t>ma</a:t>
            </a:r>
            <a:r>
              <a:rPr lang="tr-TR" dirty="0" smtClean="0"/>
              <a:t> yapın.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708" y="1794669"/>
            <a:ext cx="2542640" cy="3739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094" y="1954653"/>
            <a:ext cx="2355994" cy="3524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421337" y="5497824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* </a:t>
            </a:r>
            <a:r>
              <a:rPr dirty="0" err="1"/>
              <a:t>Bașka</a:t>
            </a:r>
            <a:r>
              <a:rPr dirty="0"/>
              <a:t> </a:t>
            </a:r>
            <a:r>
              <a:rPr dirty="0" err="1"/>
              <a:t>bir</a:t>
            </a:r>
            <a:r>
              <a:rPr dirty="0"/>
              <a:t> </a:t>
            </a:r>
            <a:r>
              <a:rPr dirty="0" err="1"/>
              <a:t>cihazda</a:t>
            </a:r>
            <a:r>
              <a:rPr dirty="0"/>
              <a:t> </a:t>
            </a: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Mobile </a:t>
            </a:r>
            <a:r>
              <a:rPr dirty="0" err="1"/>
              <a:t>App'ı</a:t>
            </a:r>
            <a:r>
              <a:rPr dirty="0"/>
              <a:t> </a:t>
            </a:r>
            <a:r>
              <a:rPr dirty="0" err="1" smtClean="0"/>
              <a:t>bașlattıysanız</a:t>
            </a:r>
            <a:r>
              <a:rPr dirty="0"/>
              <a:t>, </a:t>
            </a:r>
            <a:r>
              <a:rPr dirty="0" err="1"/>
              <a:t>halihazırda</a:t>
            </a:r>
            <a:r>
              <a:rPr dirty="0"/>
              <a:t> </a:t>
            </a:r>
            <a:r>
              <a:rPr dirty="0" err="1"/>
              <a:t>kayıtlı</a:t>
            </a:r>
            <a:r>
              <a:rPr dirty="0"/>
              <a:t> </a:t>
            </a:r>
            <a:r>
              <a:rPr dirty="0" err="1"/>
              <a:t>olan</a:t>
            </a:r>
            <a:r>
              <a:rPr dirty="0"/>
              <a:t> </a:t>
            </a:r>
            <a:r>
              <a:rPr dirty="0" err="1"/>
              <a:t>cihazı</a:t>
            </a:r>
            <a:r>
              <a:rPr dirty="0"/>
              <a:t> </a:t>
            </a:r>
            <a:r>
              <a:rPr dirty="0" err="1"/>
              <a:t>kullanarak</a:t>
            </a:r>
            <a:r>
              <a:rPr dirty="0"/>
              <a:t> </a:t>
            </a:r>
            <a:r>
              <a:rPr dirty="0" err="1"/>
              <a:t>kimlik</a:t>
            </a:r>
            <a:r>
              <a:rPr dirty="0"/>
              <a:t> </a:t>
            </a:r>
            <a:r>
              <a:rPr dirty="0" err="1"/>
              <a:t>doğrulama</a:t>
            </a:r>
            <a:r>
              <a:rPr dirty="0"/>
              <a:t> </a:t>
            </a:r>
            <a:r>
              <a:rPr dirty="0" err="1"/>
              <a:t>yapmanız</a:t>
            </a:r>
            <a:r>
              <a:rPr dirty="0"/>
              <a:t> </a:t>
            </a:r>
            <a:r>
              <a:rPr dirty="0" err="1"/>
              <a:t>istenir</a:t>
            </a:r>
            <a:r>
              <a:rPr dirty="0"/>
              <a:t>. </a:t>
            </a:r>
            <a:r>
              <a:rPr dirty="0" err="1"/>
              <a:t>Lütfen</a:t>
            </a:r>
            <a:r>
              <a:rPr dirty="0"/>
              <a:t> </a:t>
            </a: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</a:t>
            </a:r>
            <a:r>
              <a:rPr dirty="0" err="1"/>
              <a:t>mobil</a:t>
            </a:r>
            <a:r>
              <a:rPr dirty="0"/>
              <a:t> </a:t>
            </a:r>
            <a:r>
              <a:rPr dirty="0" err="1" smtClean="0"/>
              <a:t>uygulamasın</a:t>
            </a:r>
            <a:r>
              <a:rPr lang="tr-TR" dirty="0"/>
              <a:t>a</a:t>
            </a:r>
            <a:r>
              <a:rPr dirty="0" smtClean="0"/>
              <a:t> </a:t>
            </a:r>
            <a:r>
              <a:rPr dirty="0" err="1"/>
              <a:t>yalnızca</a:t>
            </a:r>
            <a:r>
              <a:rPr dirty="0"/>
              <a:t> </a:t>
            </a:r>
            <a:r>
              <a:rPr dirty="0" err="1" smtClean="0"/>
              <a:t>bir</a:t>
            </a:r>
            <a:r>
              <a:rPr dirty="0" smtClean="0"/>
              <a:t> </a:t>
            </a:r>
            <a:r>
              <a:rPr dirty="0" err="1"/>
              <a:t>hesap</a:t>
            </a:r>
            <a:r>
              <a:rPr dirty="0"/>
              <a:t> </a:t>
            </a:r>
            <a:r>
              <a:rPr dirty="0" err="1"/>
              <a:t>kaydedebileceğini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bir</a:t>
            </a:r>
            <a:r>
              <a:rPr dirty="0"/>
              <a:t> </a:t>
            </a:r>
            <a:r>
              <a:rPr dirty="0" err="1"/>
              <a:t>hesabın</a:t>
            </a:r>
            <a:r>
              <a:rPr dirty="0"/>
              <a:t> </a:t>
            </a:r>
            <a:r>
              <a:rPr dirty="0" err="1"/>
              <a:t>yalnızca</a:t>
            </a:r>
            <a:r>
              <a:rPr dirty="0"/>
              <a:t> </a:t>
            </a:r>
            <a:r>
              <a:rPr dirty="0" err="1" smtClean="0"/>
              <a:t>bir</a:t>
            </a:r>
            <a:r>
              <a:rPr dirty="0" smtClean="0"/>
              <a:t> </a:t>
            </a:r>
            <a:r>
              <a:rPr dirty="0" err="1"/>
              <a:t>mobil</a:t>
            </a:r>
            <a:r>
              <a:rPr dirty="0"/>
              <a:t> </a:t>
            </a:r>
            <a:r>
              <a:rPr dirty="0" err="1" smtClean="0"/>
              <a:t>uygulama</a:t>
            </a:r>
            <a:r>
              <a:rPr lang="tr-TR" dirty="0" smtClean="0"/>
              <a:t>ya kaydolabileceğin</a:t>
            </a:r>
            <a:r>
              <a:rPr dirty="0" err="1" smtClean="0"/>
              <a:t>i</a:t>
            </a:r>
            <a:r>
              <a:rPr dirty="0" smtClean="0"/>
              <a:t> </a:t>
            </a:r>
            <a:r>
              <a:rPr dirty="0" err="1"/>
              <a:t>unutmayın</a:t>
            </a:r>
            <a:r>
              <a:rPr dirty="0"/>
              <a:t>.</a:t>
            </a:r>
            <a:endParaRPr sz="1400" b="1" dirty="0"/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Her iki cihazda da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İki</a:t>
            </a:r>
            <a:r>
              <a:rPr dirty="0"/>
              <a:t> </a:t>
            </a:r>
            <a:r>
              <a:rPr dirty="0" err="1"/>
              <a:t>faktörlü</a:t>
            </a:r>
            <a:r>
              <a:rPr dirty="0"/>
              <a:t> </a:t>
            </a:r>
            <a:r>
              <a:rPr dirty="0" err="1"/>
              <a:t>kimlik</a:t>
            </a:r>
            <a:r>
              <a:rPr dirty="0"/>
              <a:t> </a:t>
            </a:r>
            <a:r>
              <a:rPr dirty="0" err="1"/>
              <a:t>doğrulaması</a:t>
            </a:r>
            <a:r>
              <a:rPr dirty="0"/>
              <a:t> </a:t>
            </a:r>
            <a:r>
              <a:rPr dirty="0" err="1" smtClean="0"/>
              <a:t>ekle</a:t>
            </a:r>
            <a:r>
              <a:rPr lang="tr-TR" dirty="0" smtClean="0"/>
              <a:t>me</a:t>
            </a:r>
            <a:endParaRPr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06" y="1822961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4720046" y="3570514"/>
            <a:ext cx="2377440" cy="25254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4198" y="1954654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25" y="1794669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</a:t>
            </a:r>
            <a:r>
              <a:rPr dirty="0" err="1"/>
              <a:t>hesabı</a:t>
            </a:r>
            <a:r>
              <a:rPr dirty="0"/>
              <a:t> </a:t>
            </a:r>
            <a:r>
              <a:rPr dirty="0" err="1" smtClean="0"/>
              <a:t>oluștur</a:t>
            </a:r>
            <a:r>
              <a:rPr lang="tr-TR" dirty="0" err="1" smtClean="0"/>
              <a:t>duğunuzda</a:t>
            </a:r>
            <a:r>
              <a:rPr lang="tr-TR" dirty="0" smtClean="0"/>
              <a:t> ve</a:t>
            </a:r>
            <a:r>
              <a:rPr dirty="0" smtClean="0"/>
              <a:t> </a:t>
            </a:r>
            <a:r>
              <a:rPr dirty="0" err="1"/>
              <a:t>iki</a:t>
            </a:r>
            <a:r>
              <a:rPr dirty="0"/>
              <a:t> </a:t>
            </a:r>
            <a:r>
              <a:rPr dirty="0" err="1"/>
              <a:t>faktörlü</a:t>
            </a:r>
            <a:r>
              <a:rPr dirty="0"/>
              <a:t> </a:t>
            </a:r>
            <a:r>
              <a:rPr dirty="0" err="1"/>
              <a:t>kimlik</a:t>
            </a:r>
            <a:r>
              <a:rPr dirty="0"/>
              <a:t> </a:t>
            </a:r>
            <a:r>
              <a:rPr dirty="0" err="1"/>
              <a:t>doğrulama</a:t>
            </a:r>
            <a:r>
              <a:rPr dirty="0"/>
              <a:t> </a:t>
            </a:r>
            <a:r>
              <a:rPr dirty="0" err="1" smtClean="0"/>
              <a:t>yöntemi</a:t>
            </a:r>
            <a:r>
              <a:rPr dirty="0" smtClean="0"/>
              <a:t> </a:t>
            </a:r>
            <a:r>
              <a:rPr lang="tr-TR" dirty="0" smtClean="0"/>
              <a:t>ayarladığınızda</a:t>
            </a:r>
            <a:r>
              <a:rPr dirty="0" smtClean="0"/>
              <a:t> </a:t>
            </a:r>
            <a:r>
              <a:rPr dirty="0" err="1"/>
              <a:t>Europass'a</a:t>
            </a:r>
            <a:r>
              <a:rPr dirty="0"/>
              <a:t> </a:t>
            </a:r>
            <a:r>
              <a:rPr dirty="0" err="1" smtClean="0"/>
              <a:t>gir</a:t>
            </a:r>
            <a:r>
              <a:rPr lang="tr-TR" dirty="0" smtClean="0"/>
              <a:t>iş yapabileceksiniz.</a:t>
            </a:r>
            <a:endParaRPr sz="2000" dirty="0"/>
          </a:p>
          <a:p>
            <a:pPr>
              <a:defRPr sz="2000"/>
            </a:pP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Mobil </a:t>
            </a:r>
            <a:r>
              <a:rPr lang="tr-TR" dirty="0" smtClean="0"/>
              <a:t>uygulaman</a:t>
            </a:r>
            <a:r>
              <a:rPr dirty="0" err="1" smtClean="0"/>
              <a:t>ız</a:t>
            </a:r>
            <a:r>
              <a:rPr lang="tr-TR" dirty="0" smtClean="0"/>
              <a:t> üzerinden</a:t>
            </a:r>
            <a:r>
              <a:rPr dirty="0" smtClean="0"/>
              <a:t> </a:t>
            </a:r>
            <a:r>
              <a:rPr lang="tr-TR" dirty="0" err="1" smtClean="0"/>
              <a:t>Europass’a</a:t>
            </a:r>
            <a:r>
              <a:rPr lang="tr-TR" dirty="0" smtClean="0"/>
              <a:t> giriş yapmak </a:t>
            </a:r>
            <a:r>
              <a:rPr dirty="0" err="1" smtClean="0"/>
              <a:t>için</a:t>
            </a:r>
            <a:r>
              <a:rPr dirty="0" smtClean="0"/>
              <a:t> </a:t>
            </a:r>
            <a:r>
              <a:rPr lang="tr-TR" dirty="0" smtClean="0"/>
              <a:t>listedeki </a:t>
            </a:r>
            <a:r>
              <a:rPr dirty="0" smtClean="0"/>
              <a:t>ilk </a:t>
            </a:r>
            <a:r>
              <a:rPr dirty="0" err="1"/>
              <a:t>iki</a:t>
            </a:r>
            <a:r>
              <a:rPr dirty="0"/>
              <a:t> </a:t>
            </a:r>
            <a:r>
              <a:rPr dirty="0" err="1"/>
              <a:t>doğrulama</a:t>
            </a:r>
            <a:r>
              <a:rPr dirty="0"/>
              <a:t> </a:t>
            </a:r>
            <a:r>
              <a:rPr dirty="0" err="1"/>
              <a:t>yönteminden</a:t>
            </a:r>
            <a:r>
              <a:rPr dirty="0"/>
              <a:t> </a:t>
            </a:r>
            <a:r>
              <a:rPr dirty="0" err="1"/>
              <a:t>birini</a:t>
            </a:r>
            <a:r>
              <a:rPr dirty="0"/>
              <a:t> </a:t>
            </a:r>
            <a:r>
              <a:rPr dirty="0" err="1"/>
              <a:t>seçin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847641"/>
            <a:ext cx="5017972" cy="4420423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184764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rPr lang="tr-TR" dirty="0" smtClean="0"/>
              <a:t>EU </a:t>
            </a:r>
            <a:r>
              <a:rPr lang="tr-TR" dirty="0" err="1" smtClean="0"/>
              <a:t>Login</a:t>
            </a:r>
            <a:r>
              <a:rPr dirty="0" smtClean="0"/>
              <a:t> </a:t>
            </a:r>
            <a:r>
              <a:rPr dirty="0"/>
              <a:t>Mobil </a:t>
            </a:r>
            <a:r>
              <a:rPr dirty="0" err="1"/>
              <a:t>Uygulaması</a:t>
            </a:r>
            <a:endParaRPr sz="2800" dirty="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Europass'a giriș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26616" y="3164951"/>
            <a:ext cx="636977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Doğrulama</a:t>
            </a:r>
            <a:r>
              <a:rPr dirty="0"/>
              <a:t> </a:t>
            </a:r>
            <a:r>
              <a:rPr dirty="0" err="1" smtClean="0"/>
              <a:t>yöntemi</a:t>
            </a:r>
            <a:r>
              <a:rPr lang="tr-TR" dirty="0" smtClean="0"/>
              <a:t> </a:t>
            </a:r>
            <a:r>
              <a:rPr dirty="0" err="1" smtClean="0"/>
              <a:t>olarak</a:t>
            </a:r>
            <a:r>
              <a:rPr dirty="0" smtClean="0"/>
              <a:t> </a:t>
            </a:r>
            <a:r>
              <a:rPr b="1" dirty="0" smtClean="0"/>
              <a:t>"</a:t>
            </a:r>
            <a:r>
              <a:rPr lang="tr-TR" sz="2000" b="1" dirty="0"/>
              <a:t>EU </a:t>
            </a:r>
            <a:r>
              <a:rPr lang="tr-TR" sz="2000" b="1" dirty="0" err="1"/>
              <a:t>Login</a:t>
            </a:r>
            <a:r>
              <a:rPr lang="tr-TR" sz="2000" b="1" dirty="0"/>
              <a:t> Mobil PIN </a:t>
            </a:r>
            <a:r>
              <a:rPr lang="tr-TR" sz="2000" b="1" dirty="0" smtClean="0"/>
              <a:t>Kodu" </a:t>
            </a:r>
            <a:r>
              <a:rPr dirty="0" err="1" smtClean="0"/>
              <a:t>seçin</a:t>
            </a:r>
            <a:r>
              <a:rPr dirty="0"/>
              <a:t>, </a:t>
            </a:r>
            <a:r>
              <a:rPr dirty="0" err="1"/>
              <a:t>parolanızı</a:t>
            </a:r>
            <a:r>
              <a:rPr dirty="0"/>
              <a:t> </a:t>
            </a:r>
            <a:r>
              <a:rPr b="1" dirty="0"/>
              <a:t>"Password" </a:t>
            </a:r>
            <a:r>
              <a:rPr dirty="0" err="1"/>
              <a:t>alanında</a:t>
            </a:r>
            <a:r>
              <a:rPr dirty="0"/>
              <a:t> </a:t>
            </a:r>
            <a:r>
              <a:rPr dirty="0" err="1"/>
              <a:t>girin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"</a:t>
            </a:r>
            <a:r>
              <a:rPr b="1" dirty="0"/>
              <a:t>Sign </a:t>
            </a:r>
            <a:r>
              <a:rPr b="1" dirty="0" err="1" smtClean="0"/>
              <a:t>in</a:t>
            </a:r>
            <a:r>
              <a:rPr dirty="0" err="1" smtClean="0"/>
              <a:t>"e</a:t>
            </a:r>
            <a:r>
              <a:rPr dirty="0" smtClean="0"/>
              <a:t> </a:t>
            </a:r>
            <a:r>
              <a:rPr dirty="0"/>
              <a:t>tıklayın.*</a:t>
            </a:r>
          </a:p>
          <a:p>
            <a:pPr>
              <a:defRPr sz="2000"/>
            </a:pPr>
            <a:r>
              <a:rPr dirty="0"/>
              <a:t>EU Login </a:t>
            </a:r>
            <a:r>
              <a:rPr dirty="0" err="1"/>
              <a:t>mobil</a:t>
            </a:r>
            <a:r>
              <a:rPr dirty="0"/>
              <a:t> </a:t>
            </a:r>
            <a:r>
              <a:rPr b="1" dirty="0" err="1"/>
              <a:t>cihazınıza</a:t>
            </a:r>
            <a:r>
              <a:rPr b="1" dirty="0"/>
              <a:t> </a:t>
            </a:r>
            <a:r>
              <a:rPr b="1" dirty="0" err="1"/>
              <a:t>bir</a:t>
            </a:r>
            <a:r>
              <a:rPr b="1" dirty="0"/>
              <a:t> </a:t>
            </a:r>
            <a:r>
              <a:rPr b="1" dirty="0" err="1"/>
              <a:t>bildirim</a:t>
            </a:r>
            <a:r>
              <a:rPr b="1" dirty="0"/>
              <a:t> </a:t>
            </a:r>
            <a:r>
              <a:rPr dirty="0" err="1"/>
              <a:t>gönderir</a:t>
            </a:r>
            <a:r>
              <a:rPr dirty="0"/>
              <a:t>. </a:t>
            </a:r>
            <a:r>
              <a:rPr dirty="0" err="1" smtClean="0"/>
              <a:t>Uygulam</a:t>
            </a:r>
            <a:r>
              <a:rPr lang="tr-TR" dirty="0" smtClean="0"/>
              <a:t>ayı</a:t>
            </a:r>
            <a:r>
              <a:rPr dirty="0" smtClean="0"/>
              <a:t> </a:t>
            </a:r>
            <a:r>
              <a:rPr dirty="0" err="1"/>
              <a:t>bașlatmak</a:t>
            </a:r>
            <a:r>
              <a:rPr dirty="0"/>
              <a:t> </a:t>
            </a:r>
            <a:r>
              <a:rPr dirty="0" err="1"/>
              <a:t>için</a:t>
            </a:r>
            <a:r>
              <a:rPr dirty="0"/>
              <a:t> </a:t>
            </a:r>
            <a:r>
              <a:rPr lang="tr-TR" dirty="0"/>
              <a:t>o</a:t>
            </a:r>
            <a:r>
              <a:rPr dirty="0" err="1" smtClean="0"/>
              <a:t>na</a:t>
            </a:r>
            <a:r>
              <a:rPr dirty="0" smtClean="0"/>
              <a:t> </a:t>
            </a:r>
            <a:r>
              <a:rPr dirty="0" err="1" smtClean="0"/>
              <a:t>tıklayın</a:t>
            </a:r>
            <a:r>
              <a:rPr lang="tr-TR" dirty="0"/>
              <a:t> (1)</a:t>
            </a:r>
            <a:r>
              <a:rPr dirty="0" smtClean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Mobil </a:t>
            </a:r>
            <a:r>
              <a:rPr dirty="0" err="1"/>
              <a:t>Uygulaması</a:t>
            </a:r>
            <a:r>
              <a:rPr dirty="0"/>
              <a:t> </a:t>
            </a:r>
            <a:r>
              <a:rPr dirty="0" err="1" smtClean="0"/>
              <a:t>siz</a:t>
            </a:r>
            <a:r>
              <a:rPr lang="tr-TR" dirty="0" smtClean="0"/>
              <a:t>den</a:t>
            </a:r>
            <a:r>
              <a:rPr dirty="0" smtClean="0"/>
              <a:t> </a:t>
            </a:r>
            <a:r>
              <a:rPr dirty="0"/>
              <a:t>PIN </a:t>
            </a:r>
            <a:r>
              <a:rPr dirty="0" err="1"/>
              <a:t>kodunuzu</a:t>
            </a:r>
            <a:r>
              <a:rPr dirty="0"/>
              <a:t> </a:t>
            </a:r>
            <a:r>
              <a:rPr dirty="0" err="1"/>
              <a:t>girmenizi</a:t>
            </a:r>
            <a:r>
              <a:rPr dirty="0"/>
              <a:t> </a:t>
            </a:r>
            <a:r>
              <a:rPr lang="tr-TR" dirty="0" smtClean="0"/>
              <a:t>ister</a:t>
            </a:r>
            <a:r>
              <a:rPr dirty="0" smtClean="0"/>
              <a:t>. </a:t>
            </a:r>
            <a:r>
              <a:rPr b="1" dirty="0" smtClean="0"/>
              <a:t>PIN </a:t>
            </a:r>
            <a:r>
              <a:rPr b="1" dirty="0" err="1"/>
              <a:t>kodunuzu</a:t>
            </a:r>
            <a:r>
              <a:rPr b="1" dirty="0"/>
              <a:t> </a:t>
            </a:r>
            <a:r>
              <a:rPr b="1" dirty="0" err="1"/>
              <a:t>girin</a:t>
            </a:r>
            <a:r>
              <a:rPr b="1" dirty="0"/>
              <a:t> </a:t>
            </a:r>
            <a:r>
              <a:rPr b="1" dirty="0" err="1"/>
              <a:t>veya</a:t>
            </a:r>
            <a:r>
              <a:rPr b="1" dirty="0"/>
              <a:t> </a:t>
            </a:r>
            <a:r>
              <a:rPr b="1" dirty="0" err="1"/>
              <a:t>biyometrik</a:t>
            </a:r>
            <a:r>
              <a:rPr b="1" dirty="0"/>
              <a:t> </a:t>
            </a:r>
            <a:r>
              <a:rPr b="1" dirty="0" err="1"/>
              <a:t>tanıma</a:t>
            </a:r>
            <a:r>
              <a:rPr b="1" dirty="0"/>
              <a:t> </a:t>
            </a:r>
            <a:r>
              <a:rPr b="1" dirty="0" err="1" smtClean="0"/>
              <a:t>kullanın</a:t>
            </a:r>
            <a:r>
              <a:rPr lang="tr-TR" b="1" dirty="0"/>
              <a:t> </a:t>
            </a:r>
            <a:r>
              <a:rPr lang="tr-TR" b="1" dirty="0" smtClean="0"/>
              <a:t>ve </a:t>
            </a:r>
            <a:r>
              <a:rPr dirty="0" smtClean="0"/>
              <a:t>"</a:t>
            </a:r>
            <a:r>
              <a:rPr lang="tr-TR" b="1" dirty="0" err="1" smtClean="0"/>
              <a:t>Authenticate</a:t>
            </a:r>
            <a:r>
              <a:rPr dirty="0" smtClean="0"/>
              <a:t>"e</a:t>
            </a:r>
            <a:r>
              <a:rPr lang="tr-TR" dirty="0" smtClean="0"/>
              <a:t> </a:t>
            </a:r>
            <a:r>
              <a:rPr dirty="0" err="1" smtClean="0"/>
              <a:t>tıklayın</a:t>
            </a:r>
            <a:r>
              <a:rPr dirty="0"/>
              <a:t>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5790202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lang="tr-TR" dirty="0" smtClean="0"/>
              <a:t>EU </a:t>
            </a:r>
            <a:r>
              <a:rPr lang="tr-TR" dirty="0" err="1" smtClean="0"/>
              <a:t>Login</a:t>
            </a:r>
            <a:r>
              <a:rPr dirty="0" smtClean="0"/>
              <a:t> Mobil PIN </a:t>
            </a:r>
            <a:r>
              <a:rPr dirty="0"/>
              <a:t>Kodu</a:t>
            </a:r>
            <a:endParaRPr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1181143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t>* Bașlangıçlanmıș bir AB Mobil Uygulaması ile birden fazla cihazınız varsa, kullanmak istediğiniz birini seçmeniz istenecektir</a:t>
            </a:r>
            <a:endParaRPr sz="1600" b="1"/>
          </a:p>
          <a:p>
            <a:endParaRPr sz="16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186" y="1680785"/>
            <a:ext cx="2629669" cy="2281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333135"/>
            <a:ext cx="2654131" cy="25966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6613" y="1656022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1</a:t>
            </a:r>
            <a:endParaRPr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Europass'a giriș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27" y="3294508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21" y="4300987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71" y="5187972"/>
            <a:ext cx="413882" cy="413882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10682403" y="29441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lang="tr-TR" b="1" dirty="0" smtClean="0"/>
              <a:t>2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dirty="0" err="1" smtClean="0"/>
              <a:t>Dilerseniz</a:t>
            </a:r>
            <a:r>
              <a:rPr lang="tr-TR" dirty="0" smtClean="0"/>
              <a:t> ve </a:t>
            </a:r>
            <a:r>
              <a:rPr dirty="0" err="1" smtClean="0"/>
              <a:t>mobil</a:t>
            </a:r>
            <a:r>
              <a:rPr dirty="0" smtClean="0"/>
              <a:t> </a:t>
            </a:r>
            <a:r>
              <a:rPr dirty="0" err="1" smtClean="0"/>
              <a:t>cihazınız</a:t>
            </a:r>
            <a:r>
              <a:rPr lang="tr-TR" dirty="0" smtClean="0"/>
              <a:t>da bu özellik varsa </a:t>
            </a:r>
            <a:r>
              <a:rPr dirty="0" err="1" smtClean="0"/>
              <a:t>parmak</a:t>
            </a:r>
            <a:r>
              <a:rPr dirty="0" smtClean="0"/>
              <a:t> </a:t>
            </a:r>
            <a:r>
              <a:rPr dirty="0" err="1"/>
              <a:t>izi</a:t>
            </a:r>
            <a:r>
              <a:rPr dirty="0"/>
              <a:t> </a:t>
            </a:r>
            <a:r>
              <a:rPr dirty="0" err="1" smtClean="0"/>
              <a:t>tanıma</a:t>
            </a:r>
            <a:r>
              <a:rPr lang="tr-TR" dirty="0" err="1" smtClean="0"/>
              <a:t>sını</a:t>
            </a:r>
            <a:r>
              <a:rPr dirty="0" smtClean="0"/>
              <a:t> </a:t>
            </a:r>
            <a:r>
              <a:rPr dirty="0"/>
              <a:t>(</a:t>
            </a:r>
            <a:r>
              <a:rPr dirty="0" err="1"/>
              <a:t>veya</a:t>
            </a:r>
            <a:r>
              <a:rPr dirty="0"/>
              <a:t> </a:t>
            </a:r>
            <a:r>
              <a:rPr dirty="0" err="1"/>
              <a:t>diğer</a:t>
            </a:r>
            <a:r>
              <a:rPr dirty="0"/>
              <a:t> </a:t>
            </a:r>
            <a:r>
              <a:rPr dirty="0" err="1"/>
              <a:t>biyometrik</a:t>
            </a:r>
            <a:r>
              <a:rPr dirty="0"/>
              <a:t> </a:t>
            </a:r>
            <a:r>
              <a:rPr dirty="0" err="1"/>
              <a:t>kimlik</a:t>
            </a:r>
            <a:r>
              <a:rPr dirty="0"/>
              <a:t> </a:t>
            </a:r>
            <a:r>
              <a:rPr dirty="0" err="1"/>
              <a:t>doğrulamasını</a:t>
            </a:r>
            <a:r>
              <a:rPr dirty="0"/>
              <a:t>) </a:t>
            </a:r>
            <a:r>
              <a:rPr lang="tr-TR" dirty="0" smtClean="0"/>
              <a:t>etkinleştirebilirsiniz</a:t>
            </a:r>
            <a:r>
              <a:rPr dirty="0" smtClean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dirty="0" err="1"/>
              <a:t>Bunu</a:t>
            </a:r>
            <a:r>
              <a:rPr dirty="0"/>
              <a:t> </a:t>
            </a:r>
            <a:r>
              <a:rPr dirty="0" err="1"/>
              <a:t>etkinleştirmek</a:t>
            </a:r>
            <a:r>
              <a:rPr dirty="0"/>
              <a:t> </a:t>
            </a:r>
            <a:r>
              <a:rPr dirty="0" err="1"/>
              <a:t>için</a:t>
            </a:r>
            <a:r>
              <a:rPr dirty="0"/>
              <a:t> </a:t>
            </a:r>
            <a:r>
              <a:rPr dirty="0" err="1"/>
              <a:t>otomatik</a:t>
            </a:r>
            <a:r>
              <a:rPr dirty="0"/>
              <a:t> </a:t>
            </a:r>
            <a:r>
              <a:rPr dirty="0" err="1"/>
              <a:t>bir</a:t>
            </a:r>
            <a:r>
              <a:rPr dirty="0"/>
              <a:t> pop-up </a:t>
            </a:r>
            <a:r>
              <a:rPr dirty="0" err="1"/>
              <a:t>gösterilecektir</a:t>
            </a:r>
            <a:r>
              <a:rPr dirty="0"/>
              <a:t>. </a:t>
            </a:r>
            <a:r>
              <a:rPr dirty="0" err="1"/>
              <a:t>Etkinleştirmek</a:t>
            </a:r>
            <a:r>
              <a:rPr dirty="0"/>
              <a:t> </a:t>
            </a:r>
            <a:r>
              <a:rPr dirty="0" err="1"/>
              <a:t>istiyorsanız</a:t>
            </a:r>
            <a:r>
              <a:rPr dirty="0"/>
              <a:t> </a:t>
            </a:r>
            <a:r>
              <a:rPr b="1" dirty="0" err="1"/>
              <a:t>Evet</a:t>
            </a:r>
            <a:r>
              <a:rPr dirty="0" err="1"/>
              <a:t>'e</a:t>
            </a:r>
            <a:r>
              <a:rPr dirty="0"/>
              <a:t> </a:t>
            </a:r>
            <a:r>
              <a:rPr dirty="0" err="1"/>
              <a:t>tıklayın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/>
              <a:t>PIN </a:t>
            </a:r>
            <a:r>
              <a:rPr b="1" dirty="0" err="1"/>
              <a:t>kodunuzu</a:t>
            </a:r>
            <a:r>
              <a:rPr b="1" dirty="0"/>
              <a:t> </a:t>
            </a:r>
            <a:r>
              <a:rPr b="1" dirty="0" err="1"/>
              <a:t>girin</a:t>
            </a:r>
            <a:r>
              <a:rPr b="1"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smtClean="0"/>
              <a:t>ok</a:t>
            </a:r>
            <a:r>
              <a:rPr lang="tr-TR" dirty="0"/>
              <a:t> </a:t>
            </a:r>
            <a:r>
              <a:rPr lang="tr-TR" dirty="0" smtClean="0"/>
              <a:t>işaretine</a:t>
            </a:r>
            <a:r>
              <a:rPr dirty="0" smtClean="0"/>
              <a:t> </a:t>
            </a:r>
            <a:r>
              <a:rPr dirty="0" err="1"/>
              <a:t>tıklayın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b="1" dirty="0" err="1"/>
              <a:t>Parmak</a:t>
            </a:r>
            <a:r>
              <a:rPr b="1" dirty="0"/>
              <a:t> </a:t>
            </a:r>
            <a:r>
              <a:rPr b="1" dirty="0" err="1" smtClean="0"/>
              <a:t>izinizle</a:t>
            </a:r>
            <a:r>
              <a:rPr lang="tr-TR" b="1" dirty="0" smtClean="0"/>
              <a:t> doğrulayarak</a:t>
            </a:r>
            <a:r>
              <a:rPr b="1" dirty="0" smtClean="0"/>
              <a:t> </a:t>
            </a:r>
            <a:r>
              <a:rPr b="1" dirty="0" err="1"/>
              <a:t>teyit</a:t>
            </a:r>
            <a:r>
              <a:rPr b="1" dirty="0"/>
              <a:t> </a:t>
            </a:r>
            <a:r>
              <a:rPr b="1" dirty="0" err="1"/>
              <a:t>edin</a:t>
            </a:r>
            <a:r>
              <a:rPr dirty="0"/>
              <a:t>. </a:t>
            </a:r>
            <a:r>
              <a:rPr dirty="0" err="1"/>
              <a:t>Otomatik</a:t>
            </a:r>
            <a:r>
              <a:rPr dirty="0"/>
              <a:t> </a:t>
            </a:r>
            <a:r>
              <a:rPr dirty="0" err="1"/>
              <a:t>olarak</a:t>
            </a:r>
            <a:r>
              <a:rPr dirty="0"/>
              <a:t> </a:t>
            </a:r>
            <a:r>
              <a:rPr dirty="0" err="1"/>
              <a:t>karșılama</a:t>
            </a:r>
            <a:r>
              <a:rPr dirty="0"/>
              <a:t> </a:t>
            </a:r>
            <a:r>
              <a:rPr dirty="0" err="1"/>
              <a:t>sayfasına</a:t>
            </a:r>
            <a:r>
              <a:rPr dirty="0"/>
              <a:t> </a:t>
            </a:r>
            <a:r>
              <a:rPr dirty="0" err="1"/>
              <a:t>yönlendirileceksiniz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37049" y="175684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1</a:t>
            </a:r>
            <a:endParaRPr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814276" y="175459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2</a:t>
            </a:r>
            <a:endParaRPr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12" y="1787178"/>
            <a:ext cx="2276729" cy="3419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497" y="1766687"/>
            <a:ext cx="2318006" cy="3439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338917"/>
            <a:ext cx="1685679" cy="1392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28015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3</a:t>
            </a:r>
            <a:endParaRPr b="1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rPr lang="tr-TR" dirty="0" smtClean="0"/>
              <a:t>EU </a:t>
            </a:r>
            <a:r>
              <a:rPr lang="tr-TR" dirty="0" err="1" smtClean="0"/>
              <a:t>Login</a:t>
            </a:r>
            <a:r>
              <a:rPr dirty="0" smtClean="0"/>
              <a:t> </a:t>
            </a:r>
            <a:r>
              <a:rPr dirty="0"/>
              <a:t>Mobil </a:t>
            </a:r>
            <a:r>
              <a:rPr dirty="0" err="1"/>
              <a:t>Uygulaması</a:t>
            </a:r>
            <a:endParaRPr sz="2800" dirty="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Parmak</a:t>
            </a:r>
            <a:r>
              <a:rPr dirty="0"/>
              <a:t> </a:t>
            </a:r>
            <a:r>
              <a:rPr dirty="0" err="1"/>
              <a:t>izi</a:t>
            </a:r>
            <a:r>
              <a:rPr dirty="0"/>
              <a:t> </a:t>
            </a:r>
            <a:r>
              <a:rPr dirty="0" err="1"/>
              <a:t>tanıma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2000"/>
            </a:pPr>
            <a:r>
              <a:rPr dirty="0" err="1"/>
              <a:t>Doğrulama</a:t>
            </a:r>
            <a:r>
              <a:rPr dirty="0"/>
              <a:t> </a:t>
            </a:r>
            <a:r>
              <a:rPr dirty="0" err="1"/>
              <a:t>yöntemi</a:t>
            </a:r>
            <a:r>
              <a:rPr dirty="0"/>
              <a:t> </a:t>
            </a:r>
            <a:r>
              <a:rPr dirty="0" err="1"/>
              <a:t>olarak</a:t>
            </a:r>
            <a:r>
              <a:rPr b="1" dirty="0" err="1"/>
              <a:t>"EU</a:t>
            </a:r>
            <a:r>
              <a:rPr b="1" dirty="0"/>
              <a:t> Mobile App QR </a:t>
            </a:r>
            <a:r>
              <a:rPr lang="tr-TR" b="1" dirty="0" err="1" smtClean="0"/>
              <a:t>Code</a:t>
            </a:r>
            <a:r>
              <a:rPr b="1" dirty="0" smtClean="0"/>
              <a:t>"u </a:t>
            </a:r>
            <a:r>
              <a:rPr b="1" dirty="0" err="1"/>
              <a:t>seçin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 smtClean="0"/>
              <a:t>"</a:t>
            </a:r>
            <a:r>
              <a:rPr dirty="0"/>
              <a:t>Password" </a:t>
            </a:r>
            <a:r>
              <a:rPr dirty="0" err="1" smtClean="0"/>
              <a:t>alanına</a:t>
            </a:r>
            <a:r>
              <a:rPr lang="tr-TR" dirty="0" smtClean="0"/>
              <a:t> </a:t>
            </a:r>
            <a:r>
              <a:rPr lang="tr-TR" b="1" dirty="0" smtClean="0"/>
              <a:t>parolanızı</a:t>
            </a:r>
            <a:r>
              <a:rPr b="1" dirty="0" smtClean="0"/>
              <a:t> </a:t>
            </a:r>
            <a:r>
              <a:rPr b="1" dirty="0" err="1"/>
              <a:t>girin</a:t>
            </a:r>
            <a:r>
              <a:rPr b="1"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smtClean="0"/>
              <a:t>"</a:t>
            </a:r>
            <a:r>
              <a:rPr lang="tr-TR" b="1" dirty="0" err="1" smtClean="0"/>
              <a:t>Sign</a:t>
            </a:r>
            <a:r>
              <a:rPr lang="tr-TR" b="1" dirty="0" smtClean="0"/>
              <a:t> in</a:t>
            </a:r>
            <a:r>
              <a:rPr dirty="0" smtClean="0"/>
              <a:t>"e </a:t>
            </a:r>
            <a:r>
              <a:rPr dirty="0" err="1" smtClean="0"/>
              <a:t>tıklayın</a:t>
            </a:r>
            <a:r>
              <a:rPr dirty="0"/>
              <a:t>: </a:t>
            </a:r>
            <a:r>
              <a:rPr dirty="0" err="1"/>
              <a:t>Ekranda</a:t>
            </a:r>
            <a:r>
              <a:rPr dirty="0"/>
              <a:t> </a:t>
            </a:r>
            <a:r>
              <a:rPr dirty="0" err="1"/>
              <a:t>bir</a:t>
            </a:r>
            <a:r>
              <a:rPr dirty="0"/>
              <a:t> QR </a:t>
            </a:r>
            <a:r>
              <a:rPr dirty="0" err="1"/>
              <a:t>kodu</a:t>
            </a:r>
            <a:r>
              <a:rPr dirty="0"/>
              <a:t> </a:t>
            </a:r>
            <a:r>
              <a:rPr lang="tr-TR" dirty="0" smtClean="0"/>
              <a:t>görünür</a:t>
            </a:r>
            <a:r>
              <a:rPr dirty="0" smtClean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dirty="0" err="1"/>
              <a:t>Uygulamada</a:t>
            </a:r>
            <a:r>
              <a:rPr b="1" dirty="0"/>
              <a:t> </a:t>
            </a:r>
            <a:r>
              <a:rPr dirty="0"/>
              <a:t>"</a:t>
            </a:r>
            <a:r>
              <a:rPr b="1" dirty="0"/>
              <a:t>Scan QR </a:t>
            </a:r>
            <a:r>
              <a:rPr lang="tr-TR" b="1" dirty="0" err="1" smtClean="0"/>
              <a:t>Code</a:t>
            </a:r>
            <a:r>
              <a:rPr dirty="0" smtClean="0"/>
              <a:t>"a </a:t>
            </a:r>
            <a:r>
              <a:rPr dirty="0" err="1"/>
              <a:t>tıklayın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kod</a:t>
            </a:r>
            <a:r>
              <a:rPr dirty="0"/>
              <a:t> </a:t>
            </a:r>
            <a:r>
              <a:rPr dirty="0" err="1" smtClean="0"/>
              <a:t>tanın</a:t>
            </a:r>
            <a:r>
              <a:rPr lang="tr-TR" dirty="0" smtClean="0"/>
              <a:t>a</a:t>
            </a:r>
            <a:r>
              <a:rPr dirty="0" smtClean="0"/>
              <a:t> </a:t>
            </a:r>
            <a:r>
              <a:rPr dirty="0" err="1"/>
              <a:t>kadar</a:t>
            </a:r>
            <a:r>
              <a:rPr dirty="0"/>
              <a:t> </a:t>
            </a:r>
            <a:r>
              <a:rPr dirty="0" err="1"/>
              <a:t>kamerayı</a:t>
            </a:r>
            <a:r>
              <a:rPr dirty="0"/>
              <a:t> </a:t>
            </a:r>
            <a:r>
              <a:rPr dirty="0" err="1"/>
              <a:t>ekrana</a:t>
            </a:r>
            <a:r>
              <a:rPr dirty="0"/>
              <a:t> </a:t>
            </a:r>
            <a:r>
              <a:rPr dirty="0" err="1" smtClean="0"/>
              <a:t>doğru</a:t>
            </a:r>
            <a:r>
              <a:rPr lang="tr-TR" dirty="0" smtClean="0"/>
              <a:t> tutun.</a:t>
            </a:r>
          </a:p>
          <a:p>
            <a:pPr>
              <a:defRPr sz="2000"/>
            </a:pPr>
            <a:r>
              <a:rPr dirty="0" smtClean="0"/>
              <a:t>(</a:t>
            </a:r>
            <a:r>
              <a:rPr dirty="0"/>
              <a:t>2) EU Login Mobile </a:t>
            </a:r>
            <a:r>
              <a:rPr lang="tr-TR" dirty="0" smtClean="0"/>
              <a:t>Uygulaması </a:t>
            </a:r>
            <a:r>
              <a:rPr lang="tr-TR" b="1" dirty="0" smtClean="0"/>
              <a:t>tek seferlik bir </a:t>
            </a:r>
            <a:r>
              <a:rPr b="1" dirty="0" err="1" smtClean="0"/>
              <a:t>parola</a:t>
            </a:r>
            <a:r>
              <a:rPr b="1" dirty="0" smtClean="0"/>
              <a:t> </a:t>
            </a:r>
            <a:r>
              <a:rPr dirty="0" err="1"/>
              <a:t>gösterir</a:t>
            </a:r>
            <a:r>
              <a:rPr dirty="0" smtClean="0"/>
              <a:t>.</a:t>
            </a:r>
            <a:endParaRPr lang="tr-TR" dirty="0" smtClean="0"/>
          </a:p>
          <a:p>
            <a:pPr>
              <a:defRPr sz="2000"/>
            </a:pPr>
            <a:r>
              <a:rPr dirty="0" smtClean="0"/>
              <a:t>(</a:t>
            </a:r>
            <a:r>
              <a:rPr dirty="0"/>
              <a:t>3</a:t>
            </a:r>
            <a:r>
              <a:rPr dirty="0" smtClean="0"/>
              <a:t>)</a:t>
            </a:r>
            <a:r>
              <a:rPr lang="en-US" sz="2000" dirty="0" smtClean="0"/>
              <a:t> </a:t>
            </a:r>
            <a:r>
              <a:rPr lang="tr-TR" dirty="0" smtClean="0"/>
              <a:t>"</a:t>
            </a:r>
            <a:r>
              <a:rPr lang="en-US" sz="2000" b="1" dirty="0" smtClean="0"/>
              <a:t>code </a:t>
            </a:r>
            <a:r>
              <a:rPr lang="en-US" sz="2000" b="1" dirty="0"/>
              <a:t>generated by your </a:t>
            </a:r>
            <a:r>
              <a:rPr lang="en-US" sz="2000" b="1" dirty="0" smtClean="0"/>
              <a:t>app</a:t>
            </a:r>
            <a:r>
              <a:rPr b="1" dirty="0" smtClean="0"/>
              <a:t>"</a:t>
            </a:r>
            <a:r>
              <a:rPr lang="tr-TR" b="1" dirty="0" smtClean="0"/>
              <a:t> </a:t>
            </a:r>
            <a:r>
              <a:rPr lang="tr-TR" dirty="0" smtClean="0"/>
              <a:t>alanına bu kodu girin ve</a:t>
            </a:r>
            <a:r>
              <a:rPr lang="tr-TR" b="1" dirty="0" smtClean="0"/>
              <a:t> </a:t>
            </a:r>
            <a:r>
              <a:rPr lang="tr-TR" dirty="0" smtClean="0"/>
              <a:t>devam etmek için </a:t>
            </a:r>
            <a:r>
              <a:rPr lang="en-US" sz="2000" dirty="0"/>
              <a:t>"</a:t>
            </a:r>
            <a:r>
              <a:rPr lang="en-US" sz="2000" b="1" dirty="0"/>
              <a:t>Sign </a:t>
            </a:r>
            <a:r>
              <a:rPr lang="en-US" sz="2000" b="1" dirty="0" smtClean="0"/>
              <a:t>in</a:t>
            </a:r>
            <a:r>
              <a:rPr lang="en-US" sz="2000" dirty="0" smtClean="0"/>
              <a:t>"</a:t>
            </a:r>
            <a:r>
              <a:rPr lang="tr-TR" sz="2000" dirty="0" smtClean="0"/>
              <a:t>e</a:t>
            </a:r>
            <a:r>
              <a:rPr dirty="0" smtClean="0"/>
              <a:t> </a:t>
            </a:r>
            <a:r>
              <a:rPr dirty="0" err="1"/>
              <a:t>tıklayın</a:t>
            </a:r>
            <a:r>
              <a:rPr dirty="0" smtClean="0"/>
              <a:t>.</a:t>
            </a:r>
            <a:r>
              <a:rPr lang="tr-TR" dirty="0" smtClean="0"/>
              <a:t> 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7"/>
            <a:ext cx="2388694" cy="3089950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lang="tr-TR" dirty="0" smtClean="0"/>
              <a:t>EU </a:t>
            </a:r>
            <a:r>
              <a:rPr lang="tr-TR" dirty="0" err="1" smtClean="0"/>
              <a:t>Login</a:t>
            </a:r>
            <a:r>
              <a:rPr dirty="0" smtClean="0"/>
              <a:t> </a:t>
            </a:r>
            <a:r>
              <a:rPr dirty="0"/>
              <a:t>Mobil </a:t>
            </a:r>
            <a:r>
              <a:rPr dirty="0" err="1"/>
              <a:t>Uygulama</a:t>
            </a:r>
            <a:r>
              <a:rPr dirty="0"/>
              <a:t> QR </a:t>
            </a:r>
            <a:r>
              <a:rPr lang="tr-TR" dirty="0" err="1" smtClean="0"/>
              <a:t>K</a:t>
            </a:r>
            <a:r>
              <a:rPr dirty="0" err="1" smtClean="0"/>
              <a:t>odu</a:t>
            </a:r>
            <a:endParaRPr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504587" y="149731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190569" y="459204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3</a:t>
            </a:r>
            <a:endParaRPr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1945691"/>
            <a:ext cx="2300931" cy="2362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592048"/>
            <a:ext cx="2035602" cy="22038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QR kodu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Ek bilgiler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2695654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lang="tr-TR" dirty="0" smtClean="0">
                <a:hlinkClick r:id="rId3"/>
              </a:rPr>
              <a:t>EU </a:t>
            </a:r>
            <a:r>
              <a:rPr lang="tr-TR" dirty="0" err="1" smtClean="0">
                <a:hlinkClick r:id="rId3"/>
              </a:rPr>
              <a:t>Login</a:t>
            </a:r>
            <a:r>
              <a:rPr dirty="0" smtClean="0">
                <a:hlinkClick r:id="rId3"/>
              </a:rPr>
              <a:t> </a:t>
            </a:r>
            <a:r>
              <a:rPr dirty="0" err="1">
                <a:hlinkClick r:id="rId3"/>
              </a:rPr>
              <a:t>Kullanıcı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Kılavuzu</a:t>
            </a:r>
            <a:r>
              <a:rPr dirty="0" err="1"/>
              <a:t>'nda</a:t>
            </a:r>
            <a:r>
              <a:rPr dirty="0"/>
              <a:t> </a:t>
            </a:r>
            <a:r>
              <a:rPr lang="tr-TR" dirty="0"/>
              <a:t>EU </a:t>
            </a:r>
            <a:r>
              <a:rPr lang="tr-TR" dirty="0" err="1"/>
              <a:t>Login</a:t>
            </a:r>
            <a:r>
              <a:rPr lang="tr-TR" dirty="0"/>
              <a:t> hesabınızın nasıl </a:t>
            </a:r>
            <a:r>
              <a:rPr lang="tr-TR" dirty="0" err="1"/>
              <a:t>olușturulacağı</a:t>
            </a:r>
            <a:r>
              <a:rPr lang="tr-TR" dirty="0"/>
              <a:t> ve </a:t>
            </a:r>
            <a:r>
              <a:rPr dirty="0" err="1" smtClean="0"/>
              <a:t>iki</a:t>
            </a:r>
            <a:r>
              <a:rPr dirty="0" smtClean="0"/>
              <a:t> </a:t>
            </a:r>
            <a:r>
              <a:rPr dirty="0" err="1"/>
              <a:t>faktörlü</a:t>
            </a:r>
            <a:r>
              <a:rPr dirty="0"/>
              <a:t> </a:t>
            </a:r>
            <a:r>
              <a:rPr dirty="0" err="1"/>
              <a:t>kimlik</a:t>
            </a:r>
            <a:r>
              <a:rPr dirty="0"/>
              <a:t> </a:t>
            </a:r>
            <a:r>
              <a:rPr dirty="0" err="1"/>
              <a:t>doğrulamanızın</a:t>
            </a:r>
            <a:r>
              <a:rPr dirty="0"/>
              <a:t> </a:t>
            </a:r>
            <a:r>
              <a:rPr dirty="0" err="1"/>
              <a:t>nasıl</a:t>
            </a:r>
            <a:r>
              <a:rPr dirty="0"/>
              <a:t> </a:t>
            </a:r>
            <a:r>
              <a:rPr lang="tr-TR" dirty="0" smtClean="0"/>
              <a:t>ayarlanacağı</a:t>
            </a:r>
            <a:r>
              <a:rPr dirty="0" smtClean="0"/>
              <a:t> </a:t>
            </a:r>
            <a:r>
              <a:rPr dirty="0" err="1"/>
              <a:t>hakkında</a:t>
            </a:r>
            <a:r>
              <a:rPr dirty="0"/>
              <a:t> </a:t>
            </a:r>
            <a:r>
              <a:rPr dirty="0" err="1"/>
              <a:t>ek</a:t>
            </a:r>
            <a:r>
              <a:rPr dirty="0"/>
              <a:t> </a:t>
            </a:r>
            <a:r>
              <a:rPr dirty="0" err="1"/>
              <a:t>bilgiler</a:t>
            </a:r>
            <a:r>
              <a:rPr dirty="0"/>
              <a:t> </a:t>
            </a:r>
            <a:r>
              <a:rPr dirty="0" err="1"/>
              <a:t>bulabilirsiniz</a:t>
            </a:r>
            <a:r>
              <a:rPr dirty="0" smtClean="0">
                <a:hlinkClick r:id="rId3"/>
              </a:rPr>
              <a:t>.</a:t>
            </a:r>
            <a:r>
              <a:rPr lang="tr-TR" dirty="0" smtClean="0">
                <a:hlinkClick r:id="rId3"/>
              </a:rPr>
              <a:t> </a:t>
            </a:r>
            <a:endParaRPr lang="tr-TR" dirty="0" smtClean="0"/>
          </a:p>
          <a:p>
            <a:pPr>
              <a:defRPr sz="2000"/>
            </a:pPr>
            <a:r>
              <a:rPr lang="tr-TR" dirty="0" smtClean="0"/>
              <a:t>Mobil </a:t>
            </a:r>
            <a:r>
              <a:rPr lang="tr-TR" dirty="0"/>
              <a:t>doğrulama yerine </a:t>
            </a:r>
            <a:r>
              <a:rPr lang="tr-TR" dirty="0" smtClean="0"/>
              <a:t>Güvenlik </a:t>
            </a:r>
            <a:r>
              <a:rPr lang="tr-TR" dirty="0"/>
              <a:t>Anahtarı </a:t>
            </a:r>
            <a:r>
              <a:rPr lang="tr-TR" dirty="0" smtClean="0"/>
              <a:t>(</a:t>
            </a:r>
            <a:r>
              <a:rPr lang="en-US" sz="2000" dirty="0" err="1"/>
              <a:t>Securiy</a:t>
            </a:r>
            <a:r>
              <a:rPr lang="en-US" sz="2000" dirty="0"/>
              <a:t> </a:t>
            </a:r>
            <a:r>
              <a:rPr lang="en-US" sz="2000" dirty="0" smtClean="0"/>
              <a:t>Key</a:t>
            </a:r>
            <a:r>
              <a:rPr lang="tr-TR" sz="2000" dirty="0"/>
              <a:t>-</a:t>
            </a:r>
            <a:r>
              <a:rPr lang="tr-TR" dirty="0" smtClean="0"/>
              <a:t>SK</a:t>
            </a:r>
            <a:r>
              <a:rPr lang="tr-TR" dirty="0"/>
              <a:t>) ve/veya Güvenilir Platformlar </a:t>
            </a:r>
            <a:r>
              <a:rPr lang="tr-TR" dirty="0" smtClean="0"/>
              <a:t>(</a:t>
            </a:r>
            <a:r>
              <a:rPr lang="en-US" sz="2000" dirty="0" smtClean="0"/>
              <a:t>Trusted </a:t>
            </a:r>
            <a:r>
              <a:rPr lang="en-US" sz="2000" dirty="0"/>
              <a:t>Platforms </a:t>
            </a:r>
            <a:r>
              <a:rPr lang="tr-TR" sz="2000" dirty="0" smtClean="0"/>
              <a:t>-</a:t>
            </a:r>
            <a:r>
              <a:rPr lang="tr-TR" dirty="0" smtClean="0"/>
              <a:t>TP</a:t>
            </a:r>
            <a:r>
              <a:rPr lang="tr-TR" dirty="0"/>
              <a:t>) kimlik doğrulama yöntemi ayarlamak istiyorsanız lütfen yukarıdaki kılavuza bakın.</a:t>
            </a:r>
            <a:endParaRPr dirty="0"/>
          </a:p>
          <a:p>
            <a:pPr>
              <a:defRPr sz="2000"/>
            </a:pPr>
            <a:r>
              <a:rPr lang="tr-TR" dirty="0" smtClean="0"/>
              <a:t>Ayrıca b</a:t>
            </a:r>
            <a:r>
              <a:rPr dirty="0" smtClean="0"/>
              <a:t>u </a:t>
            </a:r>
            <a:r>
              <a:rPr dirty="0" smtClean="0">
                <a:hlinkClick r:id="rId4"/>
              </a:rPr>
              <a:t>ö</a:t>
            </a:r>
            <a:r>
              <a:rPr lang="tr-TR" dirty="0" err="1" smtClean="0">
                <a:hlinkClick r:id="rId4"/>
              </a:rPr>
              <a:t>ğretici</a:t>
            </a:r>
            <a:r>
              <a:rPr dirty="0" smtClean="0">
                <a:hlinkClick r:id="rId4"/>
              </a:rPr>
              <a:t> </a:t>
            </a:r>
            <a:r>
              <a:rPr dirty="0" err="1">
                <a:hlinkClick r:id="rId4"/>
              </a:rPr>
              <a:t>videoya</a:t>
            </a:r>
            <a:r>
              <a:rPr dirty="0">
                <a:hlinkClick r:id="rId4"/>
              </a:rPr>
              <a:t> </a:t>
            </a:r>
            <a:r>
              <a:rPr lang="tr-TR" dirty="0" smtClean="0"/>
              <a:t>göz atabilirsiniz</a:t>
            </a:r>
            <a:r>
              <a:rPr dirty="0" smtClean="0"/>
              <a:t>.</a:t>
            </a:r>
            <a:r>
              <a:rPr lang="tr-TR" dirty="0" smtClean="0"/>
              <a:t> </a:t>
            </a:r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98" y="5606095"/>
            <a:ext cx="10018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sz="1200" dirty="0" err="1"/>
              <a:t>Tüm</a:t>
            </a:r>
            <a:r>
              <a:rPr sz="1200" dirty="0"/>
              <a:t> </a:t>
            </a:r>
            <a:r>
              <a:rPr sz="1200" dirty="0" err="1"/>
              <a:t>adımları</a:t>
            </a:r>
            <a:r>
              <a:rPr sz="1200" dirty="0"/>
              <a:t> </a:t>
            </a:r>
            <a:r>
              <a:rPr sz="1200" dirty="0" err="1"/>
              <a:t>takip</a:t>
            </a:r>
            <a:r>
              <a:rPr sz="1200" dirty="0"/>
              <a:t> </a:t>
            </a:r>
            <a:r>
              <a:rPr sz="1200" dirty="0" err="1"/>
              <a:t>ettiniz</a:t>
            </a:r>
            <a:r>
              <a:rPr sz="1200" dirty="0"/>
              <a:t> </a:t>
            </a:r>
            <a:r>
              <a:rPr sz="1200" dirty="0" err="1"/>
              <a:t>ve</a:t>
            </a:r>
            <a:r>
              <a:rPr sz="1200" dirty="0"/>
              <a:t> </a:t>
            </a:r>
            <a:r>
              <a:rPr sz="1200" dirty="0" err="1"/>
              <a:t>iki</a:t>
            </a:r>
            <a:r>
              <a:rPr sz="1200" dirty="0"/>
              <a:t> </a:t>
            </a:r>
            <a:r>
              <a:rPr sz="1200" dirty="0" err="1"/>
              <a:t>faktörlü</a:t>
            </a:r>
            <a:r>
              <a:rPr sz="1200" dirty="0"/>
              <a:t> </a:t>
            </a:r>
            <a:r>
              <a:rPr sz="1200" dirty="0" err="1"/>
              <a:t>kimlik</a:t>
            </a:r>
            <a:r>
              <a:rPr sz="1200" dirty="0"/>
              <a:t> </a:t>
            </a:r>
            <a:r>
              <a:rPr sz="1200" dirty="0" err="1"/>
              <a:t>doğrulamasını</a:t>
            </a:r>
            <a:r>
              <a:rPr sz="1200" dirty="0"/>
              <a:t> </a:t>
            </a:r>
            <a:r>
              <a:rPr lang="tr-TR" sz="1200" dirty="0" smtClean="0"/>
              <a:t>ayarlayamadıysanız</a:t>
            </a:r>
            <a:r>
              <a:rPr sz="1200" dirty="0" smtClean="0"/>
              <a:t>, </a:t>
            </a:r>
            <a:r>
              <a:rPr sz="1200" dirty="0" err="1"/>
              <a:t>lütfen</a:t>
            </a:r>
            <a:r>
              <a:rPr sz="1200" dirty="0"/>
              <a:t> </a:t>
            </a:r>
            <a:r>
              <a:rPr lang="en-US" sz="1200" b="1" dirty="0"/>
              <a:t>EU Login External Support </a:t>
            </a:r>
            <a:r>
              <a:rPr lang="tr-TR" sz="1200" b="1" dirty="0" smtClean="0"/>
              <a:t>ile </a:t>
            </a:r>
            <a:r>
              <a:rPr sz="1200" dirty="0" err="1" smtClean="0">
                <a:hlinkClick r:id="rId5"/>
              </a:rPr>
              <a:t>iletișim</a:t>
            </a:r>
            <a:r>
              <a:rPr lang="tr-TR" sz="1200" dirty="0" smtClean="0">
                <a:hlinkClick r:id="rId5"/>
              </a:rPr>
              <a:t>e geçin.</a:t>
            </a:r>
            <a:r>
              <a:rPr sz="1200" dirty="0" smtClean="0">
                <a:hlinkClick r:id="rId5"/>
              </a:rPr>
              <a:t>  </a:t>
            </a:r>
            <a:endParaRPr lang="tr-TR" sz="1200" dirty="0" smtClean="0"/>
          </a:p>
          <a:p>
            <a:pPr>
              <a:defRPr sz="1400" b="1"/>
            </a:pPr>
            <a:r>
              <a:rPr sz="1200" dirty="0" smtClean="0"/>
              <a:t>(</a:t>
            </a:r>
            <a:r>
              <a:rPr lang="tr-TR" sz="1200" dirty="0" smtClean="0"/>
              <a:t>Avrupa Komisyonu</a:t>
            </a:r>
            <a:r>
              <a:rPr sz="1200" dirty="0" smtClean="0"/>
              <a:t> </a:t>
            </a:r>
            <a:r>
              <a:rPr sz="1200" dirty="0" err="1"/>
              <a:t>çalıșma</a:t>
            </a:r>
            <a:r>
              <a:rPr sz="1200" dirty="0"/>
              <a:t> </a:t>
            </a:r>
            <a:r>
              <a:rPr sz="1200" dirty="0" err="1"/>
              <a:t>saatleri</a:t>
            </a:r>
            <a:r>
              <a:rPr sz="1200" dirty="0"/>
              <a:t>: </a:t>
            </a:r>
            <a:r>
              <a:rPr sz="1200" dirty="0" smtClean="0"/>
              <a:t>8 </a:t>
            </a:r>
            <a:r>
              <a:rPr lang="tr-TR" sz="1200" dirty="0" err="1" smtClean="0"/>
              <a:t>a.m</a:t>
            </a:r>
            <a:r>
              <a:rPr sz="1200" dirty="0" smtClean="0"/>
              <a:t>- 7</a:t>
            </a:r>
            <a:r>
              <a:rPr lang="tr-TR" sz="1200" dirty="0" smtClean="0"/>
              <a:t> </a:t>
            </a:r>
            <a:r>
              <a:rPr lang="tr-TR" sz="1200" dirty="0" err="1" smtClean="0"/>
              <a:t>p.m</a:t>
            </a:r>
            <a:r>
              <a:rPr sz="1200" dirty="0" smtClean="0"/>
              <a:t> </a:t>
            </a:r>
            <a:r>
              <a:rPr sz="1200" dirty="0"/>
              <a:t>CET)</a:t>
            </a:r>
          </a:p>
          <a:p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r>
              <a:rPr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 err="1"/>
              <a:t>Bașlamadan</a:t>
            </a:r>
            <a:r>
              <a:rPr dirty="0"/>
              <a:t> </a:t>
            </a:r>
            <a:r>
              <a:rPr dirty="0" err="1"/>
              <a:t>önce</a:t>
            </a:r>
            <a:r>
              <a:rPr dirty="0"/>
              <a:t>, </a:t>
            </a:r>
            <a:r>
              <a:rPr b="1" dirty="0"/>
              <a:t>Europass</a:t>
            </a:r>
            <a:r>
              <a:rPr dirty="0"/>
              <a:t> </a:t>
            </a:r>
            <a:r>
              <a:rPr dirty="0" err="1"/>
              <a:t>ile</a:t>
            </a:r>
            <a:r>
              <a:rPr dirty="0"/>
              <a:t> </a:t>
            </a:r>
            <a:r>
              <a:rPr lang="tr-TR" b="1" dirty="0" smtClean="0"/>
              <a:t>EU</a:t>
            </a:r>
            <a:r>
              <a:rPr b="1" dirty="0" smtClean="0"/>
              <a:t> </a:t>
            </a:r>
            <a:r>
              <a:rPr b="1" dirty="0"/>
              <a:t>Login</a:t>
            </a:r>
            <a:r>
              <a:rPr dirty="0"/>
              <a:t> </a:t>
            </a:r>
            <a:r>
              <a:rPr dirty="0" err="1"/>
              <a:t>arasındaki</a:t>
            </a:r>
            <a:r>
              <a:rPr dirty="0"/>
              <a:t> </a:t>
            </a:r>
            <a:r>
              <a:rPr dirty="0" err="1"/>
              <a:t>farkın</a:t>
            </a:r>
            <a:r>
              <a:rPr dirty="0"/>
              <a:t> ne </a:t>
            </a:r>
            <a:r>
              <a:rPr dirty="0" err="1"/>
              <a:t>olduğuna</a:t>
            </a:r>
            <a:r>
              <a:rPr dirty="0"/>
              <a:t> </a:t>
            </a:r>
            <a:r>
              <a:rPr dirty="0" err="1"/>
              <a:t>dair</a:t>
            </a:r>
            <a:r>
              <a:rPr dirty="0"/>
              <a:t> </a:t>
            </a:r>
            <a:r>
              <a:rPr dirty="0" err="1"/>
              <a:t>kısa</a:t>
            </a:r>
            <a:r>
              <a:rPr dirty="0"/>
              <a:t> </a:t>
            </a:r>
            <a:r>
              <a:rPr dirty="0" err="1"/>
              <a:t>bir</a:t>
            </a:r>
            <a:r>
              <a:rPr dirty="0"/>
              <a:t> </a:t>
            </a:r>
            <a:r>
              <a:rPr dirty="0" err="1"/>
              <a:t>açıklama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b="1" dirty="0"/>
              <a:t>Europass</a:t>
            </a:r>
            <a:r>
              <a:rPr dirty="0"/>
              <a:t>, </a:t>
            </a:r>
            <a:r>
              <a:rPr sz="2000" dirty="0" err="1"/>
              <a:t>kariyer</a:t>
            </a:r>
            <a:r>
              <a:rPr sz="2000" dirty="0"/>
              <a:t> </a:t>
            </a:r>
            <a:r>
              <a:rPr sz="2000" dirty="0" err="1"/>
              <a:t>ve</a:t>
            </a:r>
            <a:r>
              <a:rPr sz="2000" dirty="0"/>
              <a:t> </a:t>
            </a:r>
            <a:r>
              <a:rPr sz="2000" dirty="0" err="1"/>
              <a:t>öğren</a:t>
            </a:r>
            <a:r>
              <a:rPr lang="tr-TR" sz="2000" dirty="0"/>
              <a:t>iminizi </a:t>
            </a:r>
            <a:r>
              <a:rPr sz="2000" dirty="0" err="1"/>
              <a:t>yönetmek</a:t>
            </a:r>
            <a:r>
              <a:rPr sz="2000" dirty="0"/>
              <a:t> </a:t>
            </a:r>
            <a:r>
              <a:rPr sz="2000" dirty="0" err="1"/>
              <a:t>için</a:t>
            </a:r>
            <a:r>
              <a:rPr sz="2000" dirty="0"/>
              <a:t> </a:t>
            </a:r>
            <a:r>
              <a:rPr sz="2000" dirty="0" err="1"/>
              <a:t>tek</a:t>
            </a:r>
            <a:r>
              <a:rPr sz="2000" dirty="0"/>
              <a:t> </a:t>
            </a:r>
            <a:r>
              <a:rPr sz="2000" dirty="0" err="1"/>
              <a:t>yerinizdir</a:t>
            </a:r>
            <a:r>
              <a:rPr sz="2000" dirty="0"/>
              <a:t>.</a:t>
            </a:r>
            <a:r>
              <a:rPr lang="tr-TR" sz="2000" dirty="0"/>
              <a:t> </a:t>
            </a:r>
            <a:r>
              <a:rPr lang="tr-TR" sz="2000" u="sng" dirty="0">
                <a:solidFill>
                  <a:srgbClr val="00B0F0"/>
                </a:solidFill>
                <a:hlinkClick r:id="rId3"/>
              </a:rPr>
              <a:t>Bu link </a:t>
            </a:r>
            <a:r>
              <a:rPr lang="tr-TR" sz="2000" dirty="0"/>
              <a:t>üzerinden</a:t>
            </a:r>
            <a:r>
              <a:rPr sz="2000" dirty="0"/>
              <a:t> </a:t>
            </a:r>
            <a:r>
              <a:rPr lang="tr-TR" sz="2000" dirty="0" smtClean="0"/>
              <a:t>Europass hakkında daha fazla bilgi edinebilirsiniz. </a:t>
            </a:r>
            <a:endParaRPr sz="2000" dirty="0" smtClean="0"/>
          </a:p>
          <a:p>
            <a:pPr marL="0" indent="0">
              <a:buNone/>
            </a:pPr>
            <a:endParaRPr sz="2000" dirty="0" smtClean="0"/>
          </a:p>
          <a:p>
            <a:pPr marL="285750" indent="-285750">
              <a:defRPr sz="2000"/>
            </a:pPr>
            <a:r>
              <a:rPr dirty="0" smtClean="0"/>
              <a:t>(2</a:t>
            </a:r>
            <a:r>
              <a:rPr lang="tr-TR" dirty="0" smtClean="0"/>
              <a:t> </a:t>
            </a:r>
            <a:r>
              <a:rPr lang="tr-TR" sz="2000" b="1" dirty="0"/>
              <a:t>EU</a:t>
            </a:r>
            <a:r>
              <a:rPr lang="tr-TR" dirty="0" smtClean="0"/>
              <a:t> </a:t>
            </a:r>
            <a:r>
              <a:rPr lang="tr-TR" b="1" dirty="0" err="1" smtClean="0"/>
              <a:t>login</a:t>
            </a:r>
            <a:r>
              <a:rPr b="1" dirty="0" smtClean="0"/>
              <a:t>*</a:t>
            </a:r>
            <a:r>
              <a:rPr dirty="0" smtClean="0"/>
              <a:t> </a:t>
            </a:r>
            <a:r>
              <a:rPr lang="tr-TR" dirty="0" err="1"/>
              <a:t>Europass'a</a:t>
            </a:r>
            <a:r>
              <a:rPr lang="tr-TR" dirty="0"/>
              <a:t> ve diğer AB Hizmetlerine </a:t>
            </a:r>
            <a:r>
              <a:rPr lang="tr-TR" dirty="0" smtClean="0"/>
              <a:t>girmek için </a:t>
            </a:r>
            <a:r>
              <a:rPr dirty="0" err="1" smtClean="0"/>
              <a:t>Avrupa</a:t>
            </a:r>
            <a:r>
              <a:rPr dirty="0" smtClean="0"/>
              <a:t> </a:t>
            </a:r>
            <a:r>
              <a:rPr dirty="0" err="1"/>
              <a:t>Komisyonu'nun</a:t>
            </a:r>
            <a:r>
              <a:rPr dirty="0"/>
              <a:t> </a:t>
            </a:r>
            <a:r>
              <a:rPr dirty="0" err="1" smtClean="0"/>
              <a:t>güvenli</a:t>
            </a:r>
            <a:r>
              <a:rPr dirty="0" smtClean="0"/>
              <a:t> </a:t>
            </a:r>
            <a:r>
              <a:rPr dirty="0" err="1"/>
              <a:t>yoludur</a:t>
            </a:r>
            <a:r>
              <a:rPr dirty="0"/>
              <a:t>. </a:t>
            </a:r>
            <a:r>
              <a:rPr u="sng" dirty="0" smtClean="0">
                <a:solidFill>
                  <a:srgbClr val="00B0F0"/>
                </a:solidFill>
                <a:hlinkClick r:id="rId4"/>
              </a:rPr>
              <a:t>Bu</a:t>
            </a:r>
            <a:r>
              <a:rPr lang="tr-TR" u="sng" dirty="0" smtClean="0">
                <a:solidFill>
                  <a:srgbClr val="00B0F0"/>
                </a:solidFill>
                <a:hlinkClick r:id="rId4"/>
              </a:rPr>
              <a:t> link üzerinden</a:t>
            </a:r>
            <a:r>
              <a:rPr dirty="0" smtClean="0"/>
              <a:t> </a:t>
            </a:r>
            <a:r>
              <a:rPr dirty="0" err="1"/>
              <a:t>ilgili</a:t>
            </a:r>
            <a:r>
              <a:rPr dirty="0"/>
              <a:t> </a:t>
            </a:r>
            <a:r>
              <a:rPr dirty="0" err="1"/>
              <a:t>daha</a:t>
            </a:r>
            <a:r>
              <a:rPr dirty="0"/>
              <a:t> </a:t>
            </a:r>
            <a:r>
              <a:rPr dirty="0" err="1"/>
              <a:t>fazla</a:t>
            </a:r>
            <a:r>
              <a:rPr dirty="0"/>
              <a:t> </a:t>
            </a:r>
            <a:r>
              <a:rPr dirty="0" err="1"/>
              <a:t>bilgi</a:t>
            </a:r>
            <a:r>
              <a:rPr dirty="0"/>
              <a:t> </a:t>
            </a:r>
            <a:r>
              <a:rPr dirty="0" err="1"/>
              <a:t>edinebilirsiniz</a:t>
            </a:r>
            <a:r>
              <a:rPr dirty="0" smtClean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98" y="6394503"/>
            <a:ext cx="84484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sz="1600" dirty="0"/>
              <a:t>* </a:t>
            </a:r>
            <a:r>
              <a:rPr sz="1600" dirty="0" err="1"/>
              <a:t>Zaten</a:t>
            </a:r>
            <a:r>
              <a:rPr sz="1600" dirty="0"/>
              <a:t> </a:t>
            </a:r>
            <a:r>
              <a:rPr sz="1600" dirty="0" err="1"/>
              <a:t>bir</a:t>
            </a:r>
            <a:r>
              <a:rPr sz="1600" dirty="0"/>
              <a:t> Europass </a:t>
            </a:r>
            <a:r>
              <a:rPr sz="1600" dirty="0" err="1"/>
              <a:t>hesabınız</a:t>
            </a:r>
            <a:r>
              <a:rPr sz="1600" dirty="0"/>
              <a:t> </a:t>
            </a:r>
            <a:r>
              <a:rPr sz="1600" dirty="0" err="1" smtClean="0"/>
              <a:t>ve</a:t>
            </a:r>
            <a:r>
              <a:rPr sz="1600" dirty="0" smtClean="0"/>
              <a:t>/</a:t>
            </a:r>
            <a:r>
              <a:rPr sz="1600" dirty="0" err="1" smtClean="0"/>
              <a:t>veya</a:t>
            </a:r>
            <a:r>
              <a:rPr lang="tr-TR" sz="1600" dirty="0" smtClean="0"/>
              <a:t> EU </a:t>
            </a:r>
            <a:r>
              <a:rPr sz="1600" dirty="0" smtClean="0"/>
              <a:t>Login </a:t>
            </a:r>
            <a:r>
              <a:rPr sz="1600" dirty="0" err="1"/>
              <a:t>hesabınız</a:t>
            </a:r>
            <a:r>
              <a:rPr sz="1600" dirty="0"/>
              <a:t> </a:t>
            </a:r>
            <a:r>
              <a:rPr sz="1600" dirty="0" err="1"/>
              <a:t>varsa</a:t>
            </a:r>
            <a:r>
              <a:rPr sz="1600" dirty="0"/>
              <a:t>, </a:t>
            </a:r>
            <a:r>
              <a:rPr sz="1600" dirty="0" err="1"/>
              <a:t>doğrudan</a:t>
            </a:r>
            <a:r>
              <a:rPr sz="1600" dirty="0"/>
              <a:t> 2. </a:t>
            </a:r>
            <a:r>
              <a:rPr sz="1600" dirty="0" err="1"/>
              <a:t>adıma</a:t>
            </a:r>
            <a:r>
              <a:rPr sz="1600" dirty="0"/>
              <a:t> </a:t>
            </a:r>
            <a:r>
              <a:rPr sz="1600" dirty="0" err="1"/>
              <a:t>geçebilirsiniz</a:t>
            </a:r>
            <a:endParaRPr sz="1600" b="1" dirty="0"/>
          </a:p>
          <a:p>
            <a:endParaRPr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</a:t>
            </a:r>
            <a:r>
              <a:rPr dirty="0" err="1"/>
              <a:t>hesabınızın</a:t>
            </a:r>
            <a:r>
              <a:rPr dirty="0"/>
              <a:t> </a:t>
            </a:r>
            <a:r>
              <a:rPr dirty="0" err="1"/>
              <a:t>olușturulması</a:t>
            </a:r>
            <a:endParaRPr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119429" y="2453939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81825" y="4586748"/>
            <a:ext cx="479654" cy="3973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</a:t>
            </a:r>
            <a:r>
              <a:rPr dirty="0" err="1"/>
              <a:t>hesabınızı</a:t>
            </a:r>
            <a:r>
              <a:rPr dirty="0"/>
              <a:t> </a:t>
            </a:r>
            <a:r>
              <a:rPr dirty="0" err="1"/>
              <a:t>olușturun</a:t>
            </a:r>
            <a:r>
              <a:rPr b="1" dirty="0"/>
              <a:t>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/>
              <a:t>Halihazırda</a:t>
            </a:r>
            <a:r>
              <a:rPr dirty="0"/>
              <a:t> </a:t>
            </a:r>
            <a:r>
              <a:rPr dirty="0" err="1"/>
              <a:t>bir</a:t>
            </a:r>
            <a:r>
              <a:rPr dirty="0"/>
              <a:t> Europass </a:t>
            </a:r>
            <a:r>
              <a:rPr dirty="0" err="1"/>
              <a:t>hesabınız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/</a:t>
            </a:r>
            <a:r>
              <a:rPr dirty="0" err="1"/>
              <a:t>veya</a:t>
            </a:r>
            <a:r>
              <a:rPr dirty="0"/>
              <a:t> </a:t>
            </a: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</a:t>
            </a:r>
            <a:r>
              <a:rPr dirty="0" err="1"/>
              <a:t>hesabınız</a:t>
            </a:r>
            <a:r>
              <a:rPr dirty="0"/>
              <a:t> </a:t>
            </a:r>
            <a:r>
              <a:rPr dirty="0" err="1"/>
              <a:t>varsa</a:t>
            </a:r>
            <a:r>
              <a:rPr dirty="0"/>
              <a:t>, </a:t>
            </a:r>
            <a:r>
              <a:rPr dirty="0" err="1"/>
              <a:t>doğrudan</a:t>
            </a:r>
            <a:r>
              <a:rPr dirty="0"/>
              <a:t> 2. </a:t>
            </a:r>
            <a:r>
              <a:rPr dirty="0" err="1"/>
              <a:t>adıma</a:t>
            </a:r>
            <a:r>
              <a:rPr dirty="0"/>
              <a:t> </a:t>
            </a:r>
            <a:r>
              <a:rPr dirty="0" err="1"/>
              <a:t>geçebilirsiniz</a:t>
            </a:r>
            <a:r>
              <a:rPr dirty="0"/>
              <a:t>)</a:t>
            </a:r>
          </a:p>
          <a:p>
            <a:pPr lvl="1" indent="0">
              <a:buNone/>
            </a:pPr>
            <a:endParaRPr sz="1800" b="1" dirty="0"/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İki</a:t>
            </a:r>
            <a:r>
              <a:rPr dirty="0"/>
              <a:t> </a:t>
            </a:r>
            <a:r>
              <a:rPr dirty="0" err="1"/>
              <a:t>faktörlü</a:t>
            </a:r>
            <a:r>
              <a:rPr dirty="0"/>
              <a:t> </a:t>
            </a:r>
            <a:r>
              <a:rPr dirty="0" err="1"/>
              <a:t>kimlik</a:t>
            </a:r>
            <a:r>
              <a:rPr dirty="0"/>
              <a:t> </a:t>
            </a:r>
            <a:r>
              <a:rPr dirty="0" err="1"/>
              <a:t>doğrulama</a:t>
            </a:r>
            <a:r>
              <a:rPr dirty="0"/>
              <a:t> (2FA) </a:t>
            </a:r>
            <a:r>
              <a:rPr dirty="0" err="1"/>
              <a:t>yöntemi</a:t>
            </a:r>
            <a:r>
              <a:rPr dirty="0"/>
              <a:t> </a:t>
            </a:r>
            <a:r>
              <a:rPr dirty="0" err="1"/>
              <a:t>ekle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0241" y="1202596"/>
            <a:ext cx="3951723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rPr dirty="0"/>
              <a:t>Ne </a:t>
            </a:r>
            <a:r>
              <a:rPr dirty="0" smtClean="0"/>
              <a:t>yap</a:t>
            </a:r>
            <a:r>
              <a:rPr lang="tr-TR" dirty="0" err="1" smtClean="0"/>
              <a:t>ılacak</a:t>
            </a:r>
            <a:r>
              <a:rPr dirty="0" smtClean="0"/>
              <a:t>?</a:t>
            </a:r>
            <a:endParaRPr sz="4400" b="1" dirty="0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Adım</a:t>
            </a:r>
            <a:endParaRPr sz="360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Adım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5750" indent="-285750">
              <a:defRPr sz="2600"/>
            </a:pPr>
            <a:r>
              <a:rPr dirty="0" err="1"/>
              <a:t>Verilen</a:t>
            </a:r>
            <a:r>
              <a:rPr dirty="0"/>
              <a:t> </a:t>
            </a:r>
            <a:r>
              <a:rPr dirty="0" err="1"/>
              <a:t>formu</a:t>
            </a:r>
            <a:r>
              <a:rPr dirty="0"/>
              <a:t> </a:t>
            </a:r>
            <a:r>
              <a:rPr dirty="0" err="1"/>
              <a:t>gerekli</a:t>
            </a:r>
            <a:r>
              <a:rPr dirty="0"/>
              <a:t> </a:t>
            </a:r>
            <a:r>
              <a:rPr dirty="0" err="1"/>
              <a:t>bilgilerle</a:t>
            </a:r>
            <a:r>
              <a:rPr dirty="0"/>
              <a:t> </a:t>
            </a:r>
            <a:r>
              <a:rPr dirty="0" err="1"/>
              <a:t>doldurun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Adınız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soyadınız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E-</a:t>
            </a:r>
            <a:r>
              <a:rPr dirty="0" err="1"/>
              <a:t>posta</a:t>
            </a:r>
            <a:r>
              <a:rPr dirty="0"/>
              <a:t> </a:t>
            </a:r>
            <a:r>
              <a:rPr dirty="0" err="1"/>
              <a:t>adresi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aynı</a:t>
            </a:r>
            <a:r>
              <a:rPr dirty="0"/>
              <a:t> e-</a:t>
            </a:r>
            <a:r>
              <a:rPr dirty="0" err="1"/>
              <a:t>posta</a:t>
            </a:r>
            <a:r>
              <a:rPr dirty="0"/>
              <a:t> </a:t>
            </a:r>
            <a:r>
              <a:rPr dirty="0" err="1"/>
              <a:t>adresini</a:t>
            </a:r>
            <a:r>
              <a:rPr dirty="0"/>
              <a:t> </a:t>
            </a:r>
            <a:r>
              <a:rPr dirty="0" err="1"/>
              <a:t>doğrulayın</a:t>
            </a:r>
            <a:endParaRPr dirty="0"/>
          </a:p>
          <a:p>
            <a:pPr marL="742950" lvl="1" indent="-285750">
              <a:defRPr sz="2600"/>
            </a:pPr>
            <a:r>
              <a:rPr dirty="0" smtClean="0"/>
              <a:t>E-</a:t>
            </a:r>
            <a:r>
              <a:rPr dirty="0" err="1" smtClean="0"/>
              <a:t>postayı</a:t>
            </a:r>
            <a:r>
              <a:rPr dirty="0" smtClean="0"/>
              <a:t> </a:t>
            </a:r>
            <a:r>
              <a:rPr dirty="0" err="1"/>
              <a:t>almak</a:t>
            </a:r>
            <a:r>
              <a:rPr dirty="0"/>
              <a:t> </a:t>
            </a:r>
            <a:r>
              <a:rPr dirty="0" err="1"/>
              <a:t>istediğiniz</a:t>
            </a:r>
            <a:r>
              <a:rPr dirty="0"/>
              <a:t> </a:t>
            </a:r>
            <a:r>
              <a:rPr dirty="0" err="1"/>
              <a:t>dil</a:t>
            </a:r>
            <a:r>
              <a:rPr dirty="0"/>
              <a:t> </a:t>
            </a:r>
            <a:endParaRPr sz="2600" dirty="0"/>
          </a:p>
          <a:p>
            <a:pPr marL="742950" lvl="1" indent="-285750">
              <a:defRPr sz="2600"/>
            </a:pPr>
            <a:r>
              <a:rPr dirty="0" err="1"/>
              <a:t>İstenirse</a:t>
            </a:r>
            <a:r>
              <a:rPr dirty="0"/>
              <a:t>, </a:t>
            </a:r>
            <a:r>
              <a:rPr dirty="0" err="1"/>
              <a:t>resimde</a:t>
            </a:r>
            <a:r>
              <a:rPr dirty="0"/>
              <a:t> </a:t>
            </a:r>
            <a:r>
              <a:rPr dirty="0" err="1"/>
              <a:t>görebileceğiniz</a:t>
            </a:r>
            <a:r>
              <a:rPr dirty="0"/>
              <a:t> </a:t>
            </a:r>
            <a:r>
              <a:rPr dirty="0" err="1"/>
              <a:t>harf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sayıların</a:t>
            </a:r>
            <a:r>
              <a:rPr dirty="0"/>
              <a:t> </a:t>
            </a:r>
            <a:r>
              <a:rPr dirty="0" err="1"/>
              <a:t>kodunu</a:t>
            </a:r>
            <a:r>
              <a:rPr dirty="0"/>
              <a:t> </a:t>
            </a:r>
            <a:r>
              <a:rPr dirty="0" err="1"/>
              <a:t>girin</a:t>
            </a:r>
            <a:r>
              <a:rPr dirty="0"/>
              <a:t> (</a:t>
            </a:r>
            <a:r>
              <a:rPr dirty="0" err="1"/>
              <a:t>kodu</a:t>
            </a:r>
            <a:r>
              <a:rPr dirty="0"/>
              <a:t> </a:t>
            </a:r>
            <a:r>
              <a:rPr dirty="0" err="1"/>
              <a:t>okuyamıyorsanız</a:t>
            </a:r>
            <a:r>
              <a:rPr dirty="0"/>
              <a:t>, </a:t>
            </a:r>
            <a:r>
              <a:rPr dirty="0" err="1"/>
              <a:t>yeni</a:t>
            </a:r>
            <a:r>
              <a:rPr dirty="0"/>
              <a:t> </a:t>
            </a:r>
            <a:r>
              <a:rPr dirty="0" err="1"/>
              <a:t>bir</a:t>
            </a:r>
            <a:r>
              <a:rPr dirty="0"/>
              <a:t> </a:t>
            </a:r>
            <a:r>
              <a:rPr dirty="0" err="1"/>
              <a:t>tane</a:t>
            </a:r>
            <a:r>
              <a:rPr dirty="0"/>
              <a:t> </a:t>
            </a:r>
            <a:r>
              <a:rPr dirty="0" err="1"/>
              <a:t>olușturmak</a:t>
            </a:r>
            <a:r>
              <a:rPr dirty="0"/>
              <a:t> </a:t>
            </a:r>
            <a:r>
              <a:rPr dirty="0" err="1"/>
              <a:t>için</a:t>
            </a:r>
            <a:r>
              <a:rPr dirty="0"/>
              <a:t> </a:t>
            </a:r>
            <a:r>
              <a:rPr dirty="0" err="1"/>
              <a:t>iki</a:t>
            </a:r>
            <a:r>
              <a:rPr dirty="0"/>
              <a:t> </a:t>
            </a:r>
            <a:r>
              <a:rPr dirty="0" err="1" smtClean="0"/>
              <a:t>okl</a:t>
            </a:r>
            <a:r>
              <a:rPr lang="tr-TR" dirty="0"/>
              <a:t>u</a:t>
            </a:r>
            <a:r>
              <a:rPr dirty="0" smtClean="0"/>
              <a:t> </a:t>
            </a:r>
            <a:r>
              <a:rPr dirty="0" err="1"/>
              <a:t>düğmeye</a:t>
            </a:r>
            <a:r>
              <a:rPr dirty="0"/>
              <a:t> </a:t>
            </a:r>
            <a:r>
              <a:rPr dirty="0" err="1"/>
              <a:t>tıklayabilirsiniz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lang="tr-TR" dirty="0" err="1" smtClean="0"/>
              <a:t>Kaydınınızın</a:t>
            </a:r>
            <a:r>
              <a:rPr lang="tr-TR" dirty="0" smtClean="0"/>
              <a:t> </a:t>
            </a:r>
            <a:r>
              <a:rPr dirty="0" err="1" smtClean="0"/>
              <a:t>doğrulanması</a:t>
            </a:r>
            <a:r>
              <a:rPr dirty="0" smtClean="0"/>
              <a:t> </a:t>
            </a:r>
            <a:r>
              <a:rPr lang="tr-TR" dirty="0" smtClean="0"/>
              <a:t>için </a:t>
            </a:r>
            <a:r>
              <a:rPr dirty="0" err="1" smtClean="0"/>
              <a:t>burada</a:t>
            </a:r>
            <a:r>
              <a:rPr dirty="0" smtClean="0"/>
              <a:t> </a:t>
            </a:r>
            <a:r>
              <a:rPr dirty="0" err="1"/>
              <a:t>verdiğiniz</a:t>
            </a:r>
            <a:r>
              <a:rPr dirty="0"/>
              <a:t> e-</a:t>
            </a:r>
            <a:r>
              <a:rPr dirty="0" err="1"/>
              <a:t>posta</a:t>
            </a:r>
            <a:r>
              <a:rPr dirty="0"/>
              <a:t> </a:t>
            </a:r>
            <a:r>
              <a:rPr dirty="0" err="1" smtClean="0"/>
              <a:t>adresine</a:t>
            </a:r>
            <a:r>
              <a:rPr lang="tr-TR" dirty="0" smtClean="0"/>
              <a:t> e-posta</a:t>
            </a:r>
            <a:r>
              <a:rPr dirty="0" smtClean="0"/>
              <a:t> </a:t>
            </a:r>
            <a:r>
              <a:rPr dirty="0" err="1"/>
              <a:t>gönderilecektir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Gizlilik</a:t>
            </a:r>
            <a:r>
              <a:rPr dirty="0"/>
              <a:t> </a:t>
            </a:r>
            <a:r>
              <a:rPr dirty="0" err="1"/>
              <a:t>beyannamesini</a:t>
            </a:r>
            <a:r>
              <a:rPr dirty="0"/>
              <a:t> </a:t>
            </a:r>
            <a:r>
              <a:rPr dirty="0" err="1"/>
              <a:t>kontrol</a:t>
            </a:r>
            <a:r>
              <a:rPr dirty="0"/>
              <a:t> </a:t>
            </a:r>
            <a:r>
              <a:rPr dirty="0" err="1"/>
              <a:t>edin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/>
              <a:t>"</a:t>
            </a:r>
            <a:r>
              <a:rPr b="1" dirty="0" err="1"/>
              <a:t>Hesap</a:t>
            </a:r>
            <a:r>
              <a:rPr b="1" dirty="0"/>
              <a:t> </a:t>
            </a:r>
            <a:r>
              <a:rPr lang="tr-TR" b="1" dirty="0" smtClean="0"/>
              <a:t>oluştur</a:t>
            </a:r>
            <a:r>
              <a:rPr dirty="0" smtClean="0"/>
              <a:t>"a </a:t>
            </a:r>
            <a:r>
              <a:rPr dirty="0" err="1"/>
              <a:t>tıklayın</a:t>
            </a:r>
            <a:r>
              <a:rPr dirty="0"/>
              <a:t>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Adım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</a:t>
            </a:r>
            <a:r>
              <a:rPr dirty="0" err="1"/>
              <a:t>hesabınızın</a:t>
            </a:r>
            <a:r>
              <a:rPr dirty="0"/>
              <a:t> </a:t>
            </a:r>
            <a:r>
              <a:rPr dirty="0" err="1"/>
              <a:t>olușturulması</a:t>
            </a:r>
            <a:endParaRPr sz="36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518787" y="2477729"/>
            <a:ext cx="2549081" cy="9166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3982065" y="2018695"/>
            <a:ext cx="5132197" cy="963376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6990735" y="2982072"/>
            <a:ext cx="2077133" cy="29207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4955530" y="3546272"/>
            <a:ext cx="4070410" cy="355447"/>
          </a:xfrm>
          <a:prstGeom prst="bentConnector3">
            <a:avLst>
              <a:gd name="adj1" fmla="val 83697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5102942" y="4288452"/>
            <a:ext cx="4011320" cy="1137204"/>
          </a:xfrm>
          <a:prstGeom prst="bentConnector3">
            <a:avLst>
              <a:gd name="adj1" fmla="val 73898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5435821" y="5358385"/>
            <a:ext cx="3678441" cy="520346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576502" y="5765634"/>
            <a:ext cx="4537760" cy="67384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088104" y="4595622"/>
            <a:ext cx="1079959" cy="6457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2210083"/>
            <a:ext cx="7317278" cy="37763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dirty="0"/>
              <a:t>Bu e-</a:t>
            </a:r>
            <a:r>
              <a:rPr dirty="0" err="1"/>
              <a:t>posta</a:t>
            </a:r>
            <a:r>
              <a:rPr dirty="0"/>
              <a:t> </a:t>
            </a:r>
            <a:r>
              <a:rPr dirty="0" err="1"/>
              <a:t>hesabına</a:t>
            </a:r>
            <a:r>
              <a:rPr dirty="0"/>
              <a:t> </a:t>
            </a:r>
            <a:r>
              <a:rPr dirty="0" err="1"/>
              <a:t>erișiminizi</a:t>
            </a:r>
            <a:r>
              <a:rPr dirty="0"/>
              <a:t> </a:t>
            </a:r>
            <a:r>
              <a:rPr dirty="0" err="1"/>
              <a:t>doğrulamak</a:t>
            </a:r>
            <a:r>
              <a:rPr dirty="0"/>
              <a:t> </a:t>
            </a:r>
            <a:r>
              <a:rPr dirty="0" err="1"/>
              <a:t>için</a:t>
            </a:r>
            <a:r>
              <a:rPr dirty="0"/>
              <a:t> </a:t>
            </a:r>
            <a:r>
              <a:rPr dirty="0" err="1"/>
              <a:t>bir</a:t>
            </a:r>
            <a:r>
              <a:rPr dirty="0"/>
              <a:t> e-</a:t>
            </a:r>
            <a:r>
              <a:rPr dirty="0" err="1"/>
              <a:t>posta</a:t>
            </a:r>
            <a:r>
              <a:rPr dirty="0"/>
              <a:t> </a:t>
            </a:r>
            <a:r>
              <a:rPr dirty="0" err="1"/>
              <a:t>alacaksınız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(10-15 </a:t>
            </a:r>
            <a:r>
              <a:rPr dirty="0" err="1">
                <a:solidFill>
                  <a:schemeClr val="tx1"/>
                </a:solidFill>
              </a:rPr>
              <a:t>dakika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içinde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bir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e-posta almadıysanız </a:t>
            </a:r>
            <a:r>
              <a:rPr dirty="0" smtClean="0">
                <a:solidFill>
                  <a:schemeClr val="tx1"/>
                </a:solidFill>
              </a:rPr>
              <a:t>spam </a:t>
            </a:r>
            <a:r>
              <a:rPr dirty="0" err="1">
                <a:solidFill>
                  <a:schemeClr val="tx1"/>
                </a:solidFill>
              </a:rPr>
              <a:t>veya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önemsiz posta klasörlerinizi </a:t>
            </a:r>
            <a:r>
              <a:rPr dirty="0" err="1" smtClean="0">
                <a:solidFill>
                  <a:schemeClr val="tx1"/>
                </a:solidFill>
              </a:rPr>
              <a:t>kontrol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edin</a:t>
            </a:r>
            <a:r>
              <a:rPr dirty="0" smtClean="0">
                <a:solidFill>
                  <a:schemeClr val="tx1"/>
                </a:solidFill>
              </a:rPr>
              <a:t>)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>
                <a:solidFill>
                  <a:srgbClr val="C65094"/>
                </a:solidFill>
              </a:rPr>
              <a:t>10 </a:t>
            </a:r>
            <a:r>
              <a:rPr dirty="0" err="1">
                <a:solidFill>
                  <a:srgbClr val="C65094"/>
                </a:solidFill>
              </a:rPr>
              <a:t>dakika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sonra</a:t>
            </a:r>
            <a:r>
              <a:rPr dirty="0">
                <a:solidFill>
                  <a:srgbClr val="C65094"/>
                </a:solidFill>
              </a:rPr>
              <a:t> e-</a:t>
            </a:r>
            <a:r>
              <a:rPr dirty="0" err="1">
                <a:solidFill>
                  <a:srgbClr val="C65094"/>
                </a:solidFill>
              </a:rPr>
              <a:t>posta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almadıysanız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lütfen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lang="tr-TR" dirty="0" smtClean="0">
                <a:solidFill>
                  <a:srgbClr val="C65094"/>
                </a:solidFill>
                <a:hlinkClick r:id="rId3"/>
              </a:rPr>
              <a:t>EU </a:t>
            </a:r>
            <a:r>
              <a:rPr lang="tr-TR" dirty="0" err="1" smtClean="0">
                <a:solidFill>
                  <a:srgbClr val="C65094"/>
                </a:solidFill>
                <a:hlinkClick r:id="rId3"/>
              </a:rPr>
              <a:t>Login</a:t>
            </a:r>
            <a:r>
              <a:rPr lang="tr-TR" dirty="0" smtClean="0">
                <a:solidFill>
                  <a:srgbClr val="C65094"/>
                </a:solidFill>
                <a:hlinkClick r:id="rId3"/>
              </a:rPr>
              <a:t> </a:t>
            </a:r>
            <a:r>
              <a:rPr lang="tr-TR" dirty="0" err="1" smtClean="0">
                <a:solidFill>
                  <a:srgbClr val="C65094"/>
                </a:solidFill>
                <a:hlinkClick r:id="rId3"/>
              </a:rPr>
              <a:t>External</a:t>
            </a:r>
            <a:r>
              <a:rPr lang="tr-TR" dirty="0" smtClean="0">
                <a:solidFill>
                  <a:srgbClr val="C65094"/>
                </a:solidFill>
                <a:hlinkClick r:id="rId3"/>
              </a:rPr>
              <a:t> </a:t>
            </a:r>
            <a:r>
              <a:rPr lang="tr-TR" dirty="0" err="1" smtClean="0">
                <a:solidFill>
                  <a:srgbClr val="C65094"/>
                </a:solidFill>
                <a:hlinkClick r:id="rId3"/>
              </a:rPr>
              <a:t>Support</a:t>
            </a:r>
            <a:r>
              <a:rPr lang="tr-TR" dirty="0" smtClean="0">
                <a:solidFill>
                  <a:srgbClr val="C65094"/>
                </a:solidFill>
                <a:hlinkClick r:id="rId3"/>
              </a:rPr>
              <a:t> </a:t>
            </a:r>
            <a:r>
              <a:rPr lang="tr-TR" dirty="0" smtClean="0">
                <a:solidFill>
                  <a:srgbClr val="C65094"/>
                </a:solidFill>
              </a:rPr>
              <a:t>ile </a:t>
            </a:r>
            <a:r>
              <a:rPr dirty="0" err="1" smtClean="0">
                <a:solidFill>
                  <a:srgbClr val="C65094"/>
                </a:solidFill>
              </a:rPr>
              <a:t>iletișim</a:t>
            </a:r>
            <a:r>
              <a:rPr dirty="0" smtClean="0">
                <a:solidFill>
                  <a:srgbClr val="C65094"/>
                </a:solidFill>
              </a:rPr>
              <a:t> </a:t>
            </a:r>
            <a:r>
              <a:rPr dirty="0" err="1" smtClean="0">
                <a:solidFill>
                  <a:srgbClr val="C65094"/>
                </a:solidFill>
              </a:rPr>
              <a:t>kurun</a:t>
            </a:r>
            <a:r>
              <a:rPr lang="tr-TR" dirty="0" smtClean="0">
                <a:solidFill>
                  <a:srgbClr val="C65094"/>
                </a:solidFill>
              </a:rPr>
              <a:t>. </a:t>
            </a:r>
          </a:p>
          <a:p>
            <a:pPr lvl="1">
              <a:lnSpc>
                <a:spcPct val="150000"/>
              </a:lnSpc>
              <a:defRPr sz="2100"/>
            </a:pPr>
            <a:r>
              <a:rPr sz="2100" dirty="0" err="1">
                <a:solidFill>
                  <a:srgbClr val="C65094"/>
                </a:solidFill>
              </a:rPr>
              <a:t>Lütfen</a:t>
            </a:r>
            <a:r>
              <a:rPr sz="2100" dirty="0">
                <a:solidFill>
                  <a:srgbClr val="C65094"/>
                </a:solidFill>
              </a:rPr>
              <a:t> e-</a:t>
            </a:r>
            <a:r>
              <a:rPr sz="2100" dirty="0" err="1">
                <a:solidFill>
                  <a:srgbClr val="C65094"/>
                </a:solidFill>
              </a:rPr>
              <a:t>postayı</a:t>
            </a:r>
            <a:r>
              <a:rPr sz="2100" dirty="0">
                <a:solidFill>
                  <a:srgbClr val="C65094"/>
                </a:solidFill>
              </a:rPr>
              <a:t> </a:t>
            </a:r>
            <a:r>
              <a:rPr sz="2100" dirty="0" err="1">
                <a:solidFill>
                  <a:srgbClr val="C65094"/>
                </a:solidFill>
              </a:rPr>
              <a:t>almanın</a:t>
            </a:r>
            <a:r>
              <a:rPr sz="2100" dirty="0">
                <a:solidFill>
                  <a:srgbClr val="C65094"/>
                </a:solidFill>
              </a:rPr>
              <a:t> 2 </a:t>
            </a:r>
            <a:r>
              <a:rPr sz="2100" dirty="0" err="1">
                <a:solidFill>
                  <a:srgbClr val="C65094"/>
                </a:solidFill>
              </a:rPr>
              <a:t>ila</a:t>
            </a:r>
            <a:r>
              <a:rPr sz="2100" dirty="0">
                <a:solidFill>
                  <a:srgbClr val="C65094"/>
                </a:solidFill>
              </a:rPr>
              <a:t> 10 </a:t>
            </a:r>
            <a:r>
              <a:rPr sz="2100" dirty="0" err="1">
                <a:solidFill>
                  <a:srgbClr val="C65094"/>
                </a:solidFill>
              </a:rPr>
              <a:t>dakika</a:t>
            </a:r>
            <a:r>
              <a:rPr sz="2100" dirty="0">
                <a:solidFill>
                  <a:srgbClr val="C65094"/>
                </a:solidFill>
              </a:rPr>
              <a:t> </a:t>
            </a:r>
            <a:r>
              <a:rPr sz="2100" dirty="0" err="1">
                <a:solidFill>
                  <a:srgbClr val="C65094"/>
                </a:solidFill>
              </a:rPr>
              <a:t>sürebileceğini</a:t>
            </a:r>
            <a:r>
              <a:rPr sz="2100" dirty="0">
                <a:solidFill>
                  <a:srgbClr val="C65094"/>
                </a:solidFill>
              </a:rPr>
              <a:t> </a:t>
            </a:r>
            <a:r>
              <a:rPr sz="2100" dirty="0" err="1">
                <a:solidFill>
                  <a:srgbClr val="C65094"/>
                </a:solidFill>
              </a:rPr>
              <a:t>unutmayın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lang="tr-TR" dirty="0" smtClean="0"/>
              <a:t>Gelen </a:t>
            </a:r>
            <a:r>
              <a:rPr dirty="0" smtClean="0"/>
              <a:t>e-</a:t>
            </a:r>
            <a:r>
              <a:rPr dirty="0" err="1" smtClean="0"/>
              <a:t>postada</a:t>
            </a:r>
            <a:r>
              <a:rPr lang="tr-TR" dirty="0" smtClean="0"/>
              <a:t>ki talimatları</a:t>
            </a:r>
            <a:r>
              <a:rPr dirty="0" smtClean="0"/>
              <a:t> </a:t>
            </a:r>
            <a:r>
              <a:rPr dirty="0" err="1"/>
              <a:t>takip</a:t>
            </a:r>
            <a:r>
              <a:rPr dirty="0"/>
              <a:t> </a:t>
            </a:r>
            <a:r>
              <a:rPr dirty="0" err="1"/>
              <a:t>edin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lang="tr-TR" dirty="0" smtClean="0"/>
              <a:t>gönderilen</a:t>
            </a:r>
            <a:r>
              <a:rPr dirty="0" smtClean="0"/>
              <a:t> </a:t>
            </a:r>
            <a:r>
              <a:rPr lang="tr-TR" dirty="0" smtClean="0"/>
              <a:t>bağlantıya</a:t>
            </a:r>
            <a:r>
              <a:rPr dirty="0" smtClean="0"/>
              <a:t> </a:t>
            </a:r>
            <a:r>
              <a:rPr dirty="0" err="1"/>
              <a:t>tıklayın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2856410" y="2602458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AB Login hesabınızın olușturulması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rPr dirty="0" err="1"/>
              <a:t>Europass'a</a:t>
            </a:r>
            <a:r>
              <a:rPr dirty="0"/>
              <a:t> </a:t>
            </a:r>
            <a:r>
              <a:rPr dirty="0" err="1"/>
              <a:t>erișmek</a:t>
            </a:r>
            <a:r>
              <a:rPr dirty="0"/>
              <a:t> </a:t>
            </a:r>
            <a:r>
              <a:rPr dirty="0" err="1"/>
              <a:t>için</a:t>
            </a:r>
            <a:r>
              <a:rPr dirty="0"/>
              <a:t> </a:t>
            </a: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</a:t>
            </a:r>
            <a:r>
              <a:rPr dirty="0" err="1"/>
              <a:t>hesabınızın</a:t>
            </a:r>
            <a:r>
              <a:rPr dirty="0"/>
              <a:t> </a:t>
            </a:r>
            <a:r>
              <a:rPr dirty="0" err="1"/>
              <a:t>olușturulması</a:t>
            </a:r>
            <a:endParaRPr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defRPr sz="2000"/>
            </a:pPr>
            <a:r>
              <a:rPr lang="tr-TR" b="1" dirty="0" smtClean="0"/>
              <a:t>EU</a:t>
            </a:r>
            <a:r>
              <a:rPr b="1" dirty="0" smtClean="0"/>
              <a:t> </a:t>
            </a:r>
            <a:r>
              <a:rPr b="1" dirty="0"/>
              <a:t>Login </a:t>
            </a:r>
            <a:r>
              <a:rPr b="1" dirty="0" err="1"/>
              <a:t>hesabı</a:t>
            </a:r>
            <a:r>
              <a:rPr b="1" dirty="0"/>
              <a:t> </a:t>
            </a:r>
            <a:r>
              <a:rPr dirty="0" err="1"/>
              <a:t>olușturma</a:t>
            </a:r>
            <a:r>
              <a:rPr dirty="0"/>
              <a:t> </a:t>
            </a:r>
            <a:r>
              <a:rPr dirty="0" err="1"/>
              <a:t>sayfasına</a:t>
            </a:r>
            <a:r>
              <a:rPr dirty="0"/>
              <a:t> </a:t>
            </a:r>
            <a:r>
              <a:rPr lang="tr-TR" dirty="0"/>
              <a:t>Europass ana sayfasından </a:t>
            </a:r>
            <a:r>
              <a:rPr dirty="0" smtClean="0"/>
              <a:t>("</a:t>
            </a:r>
            <a:r>
              <a:rPr lang="tr-TR" dirty="0" err="1" smtClean="0"/>
              <a:t>Europass’a</a:t>
            </a:r>
            <a:r>
              <a:rPr lang="tr-TR" dirty="0" smtClean="0"/>
              <a:t> </a:t>
            </a:r>
            <a:r>
              <a:rPr dirty="0" err="1" smtClean="0"/>
              <a:t>Giriș</a:t>
            </a:r>
            <a:r>
              <a:rPr dirty="0" smtClean="0"/>
              <a:t>")</a:t>
            </a:r>
            <a:r>
              <a:rPr lang="tr-TR" dirty="0"/>
              <a:t> </a:t>
            </a:r>
            <a:r>
              <a:rPr dirty="0" err="1" smtClean="0"/>
              <a:t>ya</a:t>
            </a:r>
            <a:r>
              <a:rPr dirty="0" smtClean="0"/>
              <a:t> </a:t>
            </a:r>
            <a:r>
              <a:rPr dirty="0"/>
              <a:t>da </a:t>
            </a:r>
            <a:r>
              <a:rPr dirty="0" err="1"/>
              <a:t>bir</a:t>
            </a:r>
            <a:r>
              <a:rPr dirty="0"/>
              <a:t> </a:t>
            </a:r>
            <a:r>
              <a:rPr dirty="0" err="1"/>
              <a:t>Profil</a:t>
            </a:r>
            <a:r>
              <a:rPr dirty="0"/>
              <a:t>, CV </a:t>
            </a:r>
            <a:r>
              <a:rPr dirty="0" err="1"/>
              <a:t>veya</a:t>
            </a:r>
            <a:r>
              <a:rPr dirty="0"/>
              <a:t> </a:t>
            </a:r>
            <a:r>
              <a:rPr lang="tr-TR" dirty="0" smtClean="0"/>
              <a:t>Niyet</a:t>
            </a:r>
            <a:r>
              <a:rPr dirty="0" smtClean="0"/>
              <a:t> </a:t>
            </a:r>
            <a:r>
              <a:rPr dirty="0" err="1"/>
              <a:t>Mektubu</a:t>
            </a:r>
            <a:r>
              <a:rPr dirty="0"/>
              <a:t> </a:t>
            </a:r>
            <a:r>
              <a:rPr dirty="0" err="1"/>
              <a:t>oluștururken</a:t>
            </a:r>
            <a:r>
              <a:rPr dirty="0"/>
              <a:t> </a:t>
            </a:r>
            <a:r>
              <a:rPr dirty="0" smtClean="0"/>
              <a:t>"</a:t>
            </a:r>
            <a:r>
              <a:rPr lang="tr-TR" b="1" dirty="0" smtClean="0"/>
              <a:t>Kayıt ol</a:t>
            </a:r>
            <a:r>
              <a:rPr dirty="0" smtClean="0"/>
              <a:t>"</a:t>
            </a:r>
            <a:r>
              <a:rPr lang="tr-TR" dirty="0" smtClean="0"/>
              <a:t>u</a:t>
            </a:r>
            <a:r>
              <a:rPr dirty="0" smtClean="0"/>
              <a:t> </a:t>
            </a:r>
            <a:r>
              <a:rPr dirty="0" err="1" smtClean="0"/>
              <a:t>tıklayarak</a:t>
            </a:r>
            <a:r>
              <a:rPr dirty="0" smtClean="0"/>
              <a:t> </a:t>
            </a:r>
            <a:r>
              <a:rPr dirty="0" err="1"/>
              <a:t>erișebilirsiniz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</a:t>
            </a:r>
            <a:r>
              <a:rPr dirty="0" err="1"/>
              <a:t>sayfasına</a:t>
            </a:r>
            <a:r>
              <a:rPr dirty="0"/>
              <a:t> </a:t>
            </a:r>
            <a:r>
              <a:rPr dirty="0" err="1"/>
              <a:t>ulaștığınızda</a:t>
            </a:r>
            <a:r>
              <a:rPr dirty="0"/>
              <a:t> </a:t>
            </a:r>
            <a:r>
              <a:rPr dirty="0" smtClean="0"/>
              <a:t>"</a:t>
            </a:r>
            <a:r>
              <a:rPr lang="tr-TR" b="1" dirty="0"/>
              <a:t>H</a:t>
            </a:r>
            <a:r>
              <a:rPr b="1" dirty="0" err="1" smtClean="0"/>
              <a:t>esap</a:t>
            </a:r>
            <a:r>
              <a:rPr lang="tr-TR" b="1" dirty="0" smtClean="0"/>
              <a:t> </a:t>
            </a:r>
            <a:r>
              <a:rPr b="1" dirty="0" err="1" smtClean="0"/>
              <a:t>oluștur</a:t>
            </a:r>
            <a:r>
              <a:rPr dirty="0" err="1" smtClean="0"/>
              <a:t>"a</a:t>
            </a:r>
            <a:r>
              <a:rPr dirty="0" smtClean="0"/>
              <a:t> </a:t>
            </a:r>
            <a:r>
              <a:rPr dirty="0" err="1"/>
              <a:t>tıklayın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Ayrıca</a:t>
            </a:r>
            <a:r>
              <a:rPr dirty="0"/>
              <a:t> </a:t>
            </a:r>
            <a:r>
              <a:rPr dirty="0" err="1" smtClean="0"/>
              <a:t>așağıdaki</a:t>
            </a:r>
            <a:r>
              <a:rPr lang="tr-TR" dirty="0" smtClean="0"/>
              <a:t> bağlantıdan </a:t>
            </a:r>
            <a:r>
              <a:rPr dirty="0" err="1" smtClean="0"/>
              <a:t>doğrudan</a:t>
            </a:r>
            <a:r>
              <a:rPr dirty="0" smtClean="0"/>
              <a:t> </a:t>
            </a:r>
            <a:r>
              <a:rPr dirty="0" err="1"/>
              <a:t>bir</a:t>
            </a:r>
            <a:r>
              <a:rPr dirty="0"/>
              <a:t> </a:t>
            </a: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</a:t>
            </a:r>
            <a:r>
              <a:rPr dirty="0" err="1"/>
              <a:t>hesabı</a:t>
            </a:r>
            <a:r>
              <a:rPr dirty="0"/>
              <a:t> </a:t>
            </a:r>
            <a:r>
              <a:rPr dirty="0" err="1"/>
              <a:t>olușturabilirsiniz</a:t>
            </a:r>
            <a:r>
              <a:rPr dirty="0"/>
              <a:t>: </a:t>
            </a:r>
            <a:r>
              <a:rPr dirty="0">
                <a:hlinkClick r:id="rId3"/>
              </a:rPr>
              <a:t>https://ecas.ec.europa.eu/cas/</a:t>
            </a:r>
            <a:r>
              <a:rPr dirty="0"/>
              <a:t>.</a:t>
            </a:r>
            <a:endParaRPr sz="2000" i="0" dirty="0"/>
          </a:p>
          <a:p>
            <a:pPr marL="285750" indent="-285750"/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</a:t>
            </a:r>
            <a:r>
              <a:rPr dirty="0" err="1"/>
              <a:t>hesabınızın</a:t>
            </a:r>
            <a:r>
              <a:rPr dirty="0"/>
              <a:t> </a:t>
            </a:r>
            <a:r>
              <a:rPr dirty="0" err="1"/>
              <a:t>olușturulması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b="1" dirty="0" err="1"/>
              <a:t>Bir</a:t>
            </a:r>
            <a:r>
              <a:rPr b="1" dirty="0"/>
              <a:t> </a:t>
            </a:r>
            <a:r>
              <a:rPr b="1" dirty="0" err="1"/>
              <a:t>parola</a:t>
            </a:r>
            <a:r>
              <a:rPr b="1" dirty="0"/>
              <a:t> </a:t>
            </a:r>
            <a:r>
              <a:rPr dirty="0" err="1"/>
              <a:t>seçmeniz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b="1" dirty="0" err="1"/>
              <a:t>doğrulamanız</a:t>
            </a:r>
            <a:r>
              <a:rPr b="1" dirty="0"/>
              <a:t> </a:t>
            </a:r>
            <a:r>
              <a:rPr b="1" dirty="0" err="1"/>
              <a:t>istenir</a:t>
            </a:r>
            <a:r>
              <a:rPr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Sayfadaki</a:t>
            </a:r>
            <a:r>
              <a:rPr dirty="0"/>
              <a:t> </a:t>
            </a:r>
            <a:r>
              <a:rPr dirty="0" err="1"/>
              <a:t>talimatları</a:t>
            </a:r>
            <a:r>
              <a:rPr dirty="0"/>
              <a:t> </a:t>
            </a:r>
            <a:r>
              <a:rPr dirty="0" err="1"/>
              <a:t>takip</a:t>
            </a:r>
            <a:r>
              <a:rPr dirty="0"/>
              <a:t> </a:t>
            </a:r>
            <a:r>
              <a:rPr dirty="0" err="1"/>
              <a:t>ederek</a:t>
            </a:r>
            <a:r>
              <a:rPr dirty="0"/>
              <a:t> "</a:t>
            </a:r>
            <a:r>
              <a:rPr dirty="0" err="1"/>
              <a:t>Yeni</a:t>
            </a:r>
            <a:r>
              <a:rPr dirty="0"/>
              <a:t> </a:t>
            </a:r>
            <a:r>
              <a:rPr dirty="0" err="1"/>
              <a:t>parola</a:t>
            </a:r>
            <a:r>
              <a:rPr dirty="0"/>
              <a:t>" </a:t>
            </a:r>
            <a:r>
              <a:rPr dirty="0" err="1"/>
              <a:t>alanında</a:t>
            </a:r>
            <a:r>
              <a:rPr dirty="0"/>
              <a:t> </a:t>
            </a:r>
            <a:r>
              <a:rPr dirty="0" err="1"/>
              <a:t>kullanmak</a:t>
            </a:r>
            <a:r>
              <a:rPr dirty="0"/>
              <a:t> </a:t>
            </a:r>
            <a:r>
              <a:rPr dirty="0" err="1"/>
              <a:t>istediğiniz</a:t>
            </a:r>
            <a:r>
              <a:rPr dirty="0"/>
              <a:t> </a:t>
            </a:r>
            <a:r>
              <a:rPr dirty="0" err="1"/>
              <a:t>parolayı</a:t>
            </a:r>
            <a:r>
              <a:rPr dirty="0"/>
              <a:t> </a:t>
            </a:r>
            <a:r>
              <a:rPr dirty="0" err="1"/>
              <a:t>yazın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Parolanızı</a:t>
            </a:r>
            <a:r>
              <a:rPr dirty="0"/>
              <a:t> "</a:t>
            </a:r>
            <a:r>
              <a:rPr dirty="0" err="1"/>
              <a:t>Yeni</a:t>
            </a:r>
            <a:r>
              <a:rPr dirty="0"/>
              <a:t> </a:t>
            </a:r>
            <a:r>
              <a:rPr dirty="0" err="1"/>
              <a:t>parolayı</a:t>
            </a:r>
            <a:r>
              <a:rPr dirty="0"/>
              <a:t> </a:t>
            </a:r>
            <a:r>
              <a:rPr dirty="0" err="1"/>
              <a:t>Onayla</a:t>
            </a:r>
            <a:r>
              <a:rPr dirty="0"/>
              <a:t>" </a:t>
            </a:r>
            <a:r>
              <a:rPr dirty="0" err="1"/>
              <a:t>tekrar</a:t>
            </a:r>
            <a:r>
              <a:rPr dirty="0"/>
              <a:t> </a:t>
            </a:r>
            <a:r>
              <a:rPr dirty="0" err="1"/>
              <a:t>yazın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"</a:t>
            </a:r>
            <a:r>
              <a:rPr dirty="0" err="1"/>
              <a:t>Submit"e</a:t>
            </a:r>
            <a:r>
              <a:rPr dirty="0"/>
              <a:t> </a:t>
            </a:r>
            <a:r>
              <a:rPr dirty="0" err="1"/>
              <a:t>tıklayın</a:t>
            </a:r>
            <a:r>
              <a:rPr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</a:t>
            </a:r>
            <a:r>
              <a:rPr dirty="0" err="1"/>
              <a:t>hesabınızın</a:t>
            </a:r>
            <a:r>
              <a:rPr dirty="0"/>
              <a:t> </a:t>
            </a:r>
            <a:r>
              <a:rPr dirty="0" err="1"/>
              <a:t>olușturulması</a:t>
            </a:r>
            <a:endParaRPr sz="3600" dirty="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6177421" y="3248297"/>
            <a:ext cx="2104430" cy="782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045244" y="3805645"/>
            <a:ext cx="2236607" cy="34834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229897" y="4356592"/>
            <a:ext cx="5051954" cy="1952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06378" y="2508002"/>
            <a:ext cx="8188693" cy="31052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lang="tr-TR" dirty="0" smtClean="0"/>
              <a:t>EU</a:t>
            </a:r>
            <a:r>
              <a:rPr dirty="0" smtClean="0"/>
              <a:t> </a:t>
            </a:r>
            <a:r>
              <a:rPr dirty="0"/>
              <a:t>Login Mobil </a:t>
            </a:r>
            <a:r>
              <a:rPr dirty="0" err="1"/>
              <a:t>Uygulaması</a:t>
            </a:r>
            <a:r>
              <a:rPr dirty="0"/>
              <a:t> </a:t>
            </a:r>
            <a:r>
              <a:rPr lang="tr-TR" dirty="0" smtClean="0"/>
              <a:t>aşağıdakilerden biri aracılığıyla telefona indirilebilir </a:t>
            </a:r>
          </a:p>
          <a:p>
            <a:pPr lvl="1">
              <a:lnSpc>
                <a:spcPct val="100000"/>
              </a:lnSpc>
              <a:defRPr sz="2000">
                <a:solidFill>
                  <a:srgbClr val="C65094"/>
                </a:solidFill>
              </a:defRPr>
            </a:pPr>
            <a:r>
              <a:rPr sz="2000" dirty="0">
                <a:solidFill>
                  <a:srgbClr val="C65094"/>
                </a:solidFill>
              </a:rPr>
              <a:t>Google Play Store (Android),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lang="tr-TR" dirty="0" err="1" smtClean="0"/>
              <a:t>Appstore</a:t>
            </a:r>
            <a:r>
              <a:rPr dirty="0" smtClean="0"/>
              <a:t> </a:t>
            </a:r>
            <a:r>
              <a:rPr dirty="0"/>
              <a:t>(iOS) </a:t>
            </a:r>
            <a:r>
              <a:rPr dirty="0" err="1"/>
              <a:t>veya</a:t>
            </a:r>
            <a:r>
              <a:rPr dirty="0"/>
              <a:t>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The Windows Store (Windows Phone).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lang="tr-TR" dirty="0" smtClean="0"/>
              <a:t>Mobil u</a:t>
            </a:r>
            <a:r>
              <a:rPr dirty="0" err="1" smtClean="0"/>
              <a:t>ygulamanın</a:t>
            </a:r>
            <a:r>
              <a:rPr dirty="0" smtClean="0"/>
              <a:t> </a:t>
            </a:r>
            <a:r>
              <a:rPr dirty="0" err="1"/>
              <a:t>doğru</a:t>
            </a:r>
            <a:r>
              <a:rPr dirty="0"/>
              <a:t> </a:t>
            </a:r>
            <a:r>
              <a:rPr dirty="0" err="1"/>
              <a:t>șekilde</a:t>
            </a:r>
            <a:r>
              <a:rPr dirty="0"/>
              <a:t> </a:t>
            </a:r>
            <a:r>
              <a:rPr dirty="0" err="1"/>
              <a:t>çalıșmasını</a:t>
            </a:r>
            <a:r>
              <a:rPr dirty="0"/>
              <a:t> </a:t>
            </a:r>
            <a:r>
              <a:rPr dirty="0" err="1"/>
              <a:t>sağlamak</a:t>
            </a:r>
            <a:r>
              <a:rPr dirty="0"/>
              <a:t> </a:t>
            </a:r>
            <a:r>
              <a:rPr dirty="0" err="1"/>
              <a:t>için</a:t>
            </a:r>
            <a:r>
              <a:rPr dirty="0"/>
              <a:t> </a:t>
            </a:r>
            <a:r>
              <a:rPr dirty="0" err="1"/>
              <a:t>ihtiyacınız</a:t>
            </a:r>
            <a:r>
              <a:rPr dirty="0"/>
              <a:t> </a:t>
            </a:r>
            <a:r>
              <a:rPr dirty="0" err="1" smtClean="0"/>
              <a:t>olacak</a:t>
            </a:r>
            <a:r>
              <a:rPr lang="tr-TR" dirty="0" err="1" smtClean="0"/>
              <a:t>lar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lang="tr-TR" dirty="0"/>
              <a:t>Masaüstü </a:t>
            </a:r>
            <a:r>
              <a:rPr lang="tr-TR" dirty="0" smtClean="0"/>
              <a:t>bilgisayar/ </a:t>
            </a:r>
            <a:r>
              <a:rPr lang="tr-TR" dirty="0"/>
              <a:t>dizüstü </a:t>
            </a:r>
            <a:r>
              <a:rPr lang="tr-TR" dirty="0" smtClean="0"/>
              <a:t>bilgisayar</a:t>
            </a:r>
            <a:endParaRPr lang="tr-TR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lang="tr-TR" dirty="0" err="1"/>
              <a:t>M</a:t>
            </a:r>
            <a:r>
              <a:rPr dirty="0" err="1" smtClean="0"/>
              <a:t>obil</a:t>
            </a:r>
            <a:r>
              <a:rPr dirty="0" smtClean="0"/>
              <a:t> </a:t>
            </a:r>
            <a:r>
              <a:rPr dirty="0" err="1" smtClean="0"/>
              <a:t>cihaz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8645379" y="1929413"/>
            <a:ext cx="2860749" cy="4467082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404064" y="1506375"/>
            <a:ext cx="6948851" cy="90439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smtClean="0"/>
              <a:t>Mobil </a:t>
            </a:r>
            <a:r>
              <a:rPr dirty="0" err="1"/>
              <a:t>Uygulamayı</a:t>
            </a:r>
            <a:r>
              <a:rPr dirty="0"/>
              <a:t> </a:t>
            </a:r>
            <a:r>
              <a:rPr lang="tr-TR" dirty="0" smtClean="0"/>
              <a:t>Telefona i</a:t>
            </a:r>
            <a:r>
              <a:rPr dirty="0" err="1" smtClean="0"/>
              <a:t>ndir</a:t>
            </a:r>
            <a:r>
              <a:rPr lang="tr-TR" dirty="0" smtClean="0"/>
              <a:t>in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İki faktörlü kimlik doğrulaması ekleniyor</a:t>
            </a:r>
            <a:endParaRPr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1739" y="5522306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46" y="5288972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18" y="5240596"/>
            <a:ext cx="1103311" cy="1103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t>Adım</a:t>
            </a:r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«</a:t>
            </a:r>
            <a:r>
              <a:rPr b="1" dirty="0"/>
              <a:t>Add </a:t>
            </a:r>
            <a:r>
              <a:rPr b="1" dirty="0" err="1"/>
              <a:t>mobil</a:t>
            </a:r>
            <a:r>
              <a:rPr b="1" dirty="0"/>
              <a:t> </a:t>
            </a:r>
            <a:r>
              <a:rPr b="1" dirty="0" err="1" smtClean="0"/>
              <a:t>cihaza</a:t>
            </a:r>
            <a:r>
              <a:rPr lang="tr-TR" b="1" dirty="0" smtClean="0"/>
              <a:t> </a:t>
            </a:r>
            <a:r>
              <a:rPr dirty="0" err="1" smtClean="0"/>
              <a:t>tıklayın</a:t>
            </a:r>
            <a:r>
              <a:rPr dirty="0"/>
              <a:t>» </a:t>
            </a:r>
            <a:endParaRPr sz="2000" dirty="0"/>
          </a:p>
          <a:p>
            <a:pPr>
              <a:defRPr sz="2000"/>
            </a:pPr>
            <a:r>
              <a:rPr dirty="0" smtClean="0"/>
              <a:t>"</a:t>
            </a:r>
            <a:r>
              <a:rPr lang="tr-TR" dirty="0" smtClean="0"/>
              <a:t>Cihazınızın</a:t>
            </a:r>
            <a:r>
              <a:rPr dirty="0" smtClean="0"/>
              <a:t> </a:t>
            </a:r>
            <a:r>
              <a:rPr dirty="0" err="1" smtClean="0"/>
              <a:t>Adı</a:t>
            </a:r>
            <a:r>
              <a:rPr dirty="0" smtClean="0"/>
              <a:t>" </a:t>
            </a:r>
            <a:r>
              <a:rPr dirty="0" err="1"/>
              <a:t>alanında</a:t>
            </a:r>
            <a:r>
              <a:rPr dirty="0"/>
              <a:t> </a:t>
            </a:r>
            <a:r>
              <a:rPr dirty="0" err="1"/>
              <a:t>hangi</a:t>
            </a:r>
            <a:r>
              <a:rPr dirty="0"/>
              <a:t> </a:t>
            </a:r>
            <a:r>
              <a:rPr dirty="0" err="1"/>
              <a:t>cihaza</a:t>
            </a:r>
            <a:r>
              <a:rPr dirty="0"/>
              <a:t> </a:t>
            </a:r>
            <a:r>
              <a:rPr dirty="0" err="1"/>
              <a:t>atıfta</a:t>
            </a:r>
            <a:r>
              <a:rPr dirty="0"/>
              <a:t> </a:t>
            </a:r>
            <a:r>
              <a:rPr dirty="0" err="1" smtClean="0"/>
              <a:t>bulunduğunu</a:t>
            </a:r>
            <a:r>
              <a:rPr lang="tr-TR" dirty="0" err="1" smtClean="0"/>
              <a:t>zu</a:t>
            </a:r>
            <a:r>
              <a:rPr dirty="0" smtClean="0"/>
              <a:t> </a:t>
            </a:r>
            <a:r>
              <a:rPr dirty="0" err="1"/>
              <a:t>hatırlamanıza</a:t>
            </a:r>
            <a:r>
              <a:rPr dirty="0"/>
              <a:t> </a:t>
            </a:r>
            <a:r>
              <a:rPr dirty="0" err="1"/>
              <a:t>olanak</a:t>
            </a:r>
            <a:r>
              <a:rPr dirty="0"/>
              <a:t> </a:t>
            </a:r>
            <a:r>
              <a:rPr dirty="0" err="1"/>
              <a:t>sağlayacak</a:t>
            </a:r>
            <a:r>
              <a:rPr dirty="0"/>
              <a:t> </a:t>
            </a:r>
            <a:r>
              <a:rPr b="1" dirty="0" err="1"/>
              <a:t>bir</a:t>
            </a:r>
            <a:r>
              <a:rPr b="1" dirty="0"/>
              <a:t> </a:t>
            </a:r>
            <a:r>
              <a:rPr b="1" dirty="0" err="1"/>
              <a:t>isim</a:t>
            </a:r>
            <a:r>
              <a:rPr b="1" dirty="0"/>
              <a:t> </a:t>
            </a:r>
            <a:r>
              <a:rPr b="1" dirty="0" err="1"/>
              <a:t>verin</a:t>
            </a:r>
            <a:r>
              <a:rPr b="1" dirty="0"/>
              <a:t> </a:t>
            </a:r>
            <a:r>
              <a:rPr dirty="0"/>
              <a:t>(</a:t>
            </a:r>
            <a:r>
              <a:rPr dirty="0" err="1"/>
              <a:t>örneğin</a:t>
            </a:r>
            <a:r>
              <a:rPr dirty="0"/>
              <a:t>, Android </a:t>
            </a:r>
            <a:r>
              <a:rPr dirty="0" err="1"/>
              <a:t>Telefonum</a:t>
            </a:r>
            <a:r>
              <a:rPr dirty="0"/>
              <a:t>).</a:t>
            </a:r>
            <a:endParaRPr sz="2000" dirty="0"/>
          </a:p>
          <a:p>
            <a:r>
              <a:rPr lang="tr-TR" sz="2000" dirty="0" smtClean="0"/>
              <a:t>PIN </a:t>
            </a:r>
            <a:r>
              <a:rPr lang="tr-TR" sz="2000" dirty="0"/>
              <a:t>kod alanına </a:t>
            </a:r>
            <a:r>
              <a:rPr sz="2000" dirty="0" smtClean="0"/>
              <a:t>4 </a:t>
            </a:r>
            <a:r>
              <a:rPr sz="2000" dirty="0" err="1" smtClean="0"/>
              <a:t>haneli</a:t>
            </a:r>
            <a:r>
              <a:rPr lang="tr-TR" sz="2000" dirty="0" smtClean="0"/>
              <a:t> </a:t>
            </a:r>
            <a:r>
              <a:rPr sz="2000" b="1" dirty="0" err="1" smtClean="0"/>
              <a:t>bir</a:t>
            </a:r>
            <a:r>
              <a:rPr sz="2000" b="1" dirty="0" smtClean="0"/>
              <a:t> </a:t>
            </a:r>
            <a:r>
              <a:rPr sz="2000" b="1" dirty="0"/>
              <a:t>PIN </a:t>
            </a:r>
            <a:r>
              <a:rPr sz="2000" b="1" dirty="0" err="1"/>
              <a:t>kodu</a:t>
            </a:r>
            <a:r>
              <a:rPr sz="2000" b="1" dirty="0"/>
              <a:t> </a:t>
            </a:r>
            <a:r>
              <a:rPr sz="2000" b="1" dirty="0" err="1"/>
              <a:t>girin</a:t>
            </a:r>
            <a:r>
              <a:rPr sz="2000" b="1" dirty="0"/>
              <a:t> </a:t>
            </a:r>
            <a:r>
              <a:rPr dirty="0" smtClean="0">
                <a:solidFill>
                  <a:schemeClr val="tx1"/>
                </a:solidFill>
              </a:rPr>
              <a:t>(</a:t>
            </a:r>
            <a:r>
              <a:rPr dirty="0" err="1" smtClean="0">
                <a:solidFill>
                  <a:schemeClr val="tx1"/>
                </a:solidFill>
              </a:rPr>
              <a:t>kolay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hatırlayabileceğiniz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ancak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tahmin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smtClean="0">
                <a:solidFill>
                  <a:schemeClr val="tx1"/>
                </a:solidFill>
              </a:rPr>
              <a:t>e</a:t>
            </a:r>
            <a:r>
              <a:rPr lang="tr-TR" dirty="0">
                <a:solidFill>
                  <a:schemeClr val="tx1"/>
                </a:solidFill>
              </a:rPr>
              <a:t>dilmesi zor bir PIN kodu </a:t>
            </a:r>
            <a:r>
              <a:rPr lang="tr-TR" dirty="0" smtClean="0">
                <a:solidFill>
                  <a:schemeClr val="tx1"/>
                </a:solidFill>
              </a:rPr>
              <a:t>seçin</a:t>
            </a:r>
            <a:r>
              <a:rPr dirty="0" smtClean="0">
                <a:solidFill>
                  <a:schemeClr val="tx1"/>
                </a:solidFill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>
              <a:defRPr sz="2000"/>
            </a:pPr>
            <a:r>
              <a:rPr dirty="0" err="1"/>
              <a:t>Aynı</a:t>
            </a:r>
            <a:r>
              <a:rPr dirty="0"/>
              <a:t> 4 </a:t>
            </a:r>
            <a:r>
              <a:rPr dirty="0" err="1"/>
              <a:t>rakamı</a:t>
            </a:r>
            <a:r>
              <a:rPr dirty="0"/>
              <a:t> </a:t>
            </a:r>
            <a:r>
              <a:rPr dirty="0" err="1"/>
              <a:t>doğrulama</a:t>
            </a:r>
            <a:r>
              <a:rPr dirty="0"/>
              <a:t> </a:t>
            </a:r>
            <a:r>
              <a:rPr dirty="0" err="1"/>
              <a:t>alanına</a:t>
            </a:r>
            <a:r>
              <a:rPr dirty="0"/>
              <a:t> </a:t>
            </a:r>
            <a:r>
              <a:rPr dirty="0" err="1"/>
              <a:t>girin</a:t>
            </a:r>
            <a:endParaRPr sz="2000" dirty="0"/>
          </a:p>
          <a:p>
            <a:pPr>
              <a:defRPr sz="2000"/>
            </a:pPr>
            <a:r>
              <a:rPr dirty="0" err="1"/>
              <a:t>Bitirdiğinizde</a:t>
            </a:r>
            <a:r>
              <a:rPr dirty="0"/>
              <a:t>, «</a:t>
            </a:r>
            <a:r>
              <a:rPr b="1" dirty="0"/>
              <a:t>Submit</a:t>
            </a:r>
            <a:r>
              <a:rPr dirty="0" smtClean="0"/>
              <a:t>»</a:t>
            </a:r>
            <a:r>
              <a:rPr lang="tr-TR" dirty="0" smtClean="0"/>
              <a:t> e</a:t>
            </a:r>
            <a:r>
              <a:rPr dirty="0" smtClean="0"/>
              <a:t> </a:t>
            </a:r>
            <a:r>
              <a:rPr dirty="0" err="1"/>
              <a:t>tıklayın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623" y="2635733"/>
            <a:ext cx="1400806" cy="95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47334"/>
            <a:ext cx="3292715" cy="4097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381097" y="1435357"/>
            <a:ext cx="7420799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lang="tr-TR" dirty="0" smtClean="0"/>
              <a:t>Masaüstünde</a:t>
            </a:r>
            <a:r>
              <a:rPr dirty="0" smtClean="0"/>
              <a:t>/</a:t>
            </a:r>
            <a:r>
              <a:rPr lang="tr-TR" dirty="0" smtClean="0"/>
              <a:t> dizüstü bilgisayarda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İki</a:t>
            </a:r>
            <a:r>
              <a:rPr dirty="0"/>
              <a:t> </a:t>
            </a:r>
            <a:r>
              <a:rPr dirty="0" err="1"/>
              <a:t>faktörlü</a:t>
            </a:r>
            <a:r>
              <a:rPr dirty="0"/>
              <a:t> </a:t>
            </a:r>
            <a:r>
              <a:rPr dirty="0" err="1"/>
              <a:t>kimlik</a:t>
            </a:r>
            <a:r>
              <a:rPr dirty="0"/>
              <a:t> </a:t>
            </a:r>
            <a:r>
              <a:rPr dirty="0" err="1"/>
              <a:t>doğrulaması</a:t>
            </a:r>
            <a:r>
              <a:rPr dirty="0"/>
              <a:t> </a:t>
            </a:r>
            <a:r>
              <a:rPr dirty="0" err="1" smtClean="0"/>
              <a:t>ekle</a:t>
            </a:r>
            <a:r>
              <a:rPr lang="tr-TR" dirty="0" smtClean="0"/>
              <a:t>me</a:t>
            </a:r>
            <a:endParaRPr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41" y="1699973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322423" y="4056971"/>
            <a:ext cx="2598407" cy="104502"/>
          </a:xfrm>
          <a:prstGeom prst="bentConnector3">
            <a:avLst>
              <a:gd name="adj1" fmla="val 8916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3"/>
          </p:cNvCxnSpPr>
          <p:nvPr/>
        </p:nvCxnSpPr>
        <p:spPr>
          <a:xfrm flipV="1">
            <a:off x="6708808" y="4600545"/>
            <a:ext cx="2212022" cy="37027"/>
          </a:xfrm>
          <a:prstGeom prst="bentConnector3">
            <a:avLst>
              <a:gd name="adj1" fmla="val 8667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139543" y="5399314"/>
            <a:ext cx="2873828" cy="191589"/>
          </a:xfrm>
          <a:prstGeom prst="bentConnector3">
            <a:avLst>
              <a:gd name="adj1" fmla="val 93109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894217" y="5843451"/>
            <a:ext cx="4336869" cy="249341"/>
          </a:xfrm>
          <a:prstGeom prst="bentConnector3">
            <a:avLst>
              <a:gd name="adj1" fmla="val 89788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5671937" y="277236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b="1"/>
            </a:pPr>
            <a:r>
              <a:rPr lang="tr-TR" dirty="0"/>
              <a:t>1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5801E1-2D49-4781-BDD7-D80FA9F6BFA4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a230dd3-5426-44e9-972e-c86e457e3d31"/>
    <ds:schemaRef ds:uri="http://purl.org/dc/elements/1.1/"/>
    <ds:schemaRef ds:uri="http://schemas.microsoft.com/office/2006/metadata/properties"/>
    <ds:schemaRef ds:uri="0c869d80-d99c-4dac-b26b-cbbc56b0e9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Microsoft Office PowerPoint</Application>
  <PresentationFormat>Widescreen</PresentationFormat>
  <Paragraphs>148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Europass'a erișmek için EU Login hesabınızın olușturulması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 bilgiler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2022-02-03T15:43:17Z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