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2"/>
  </p:notesMasterIdLst>
  <p:handoutMasterIdLst>
    <p:handoutMasterId r:id="rId23"/>
  </p:handoutMasterIdLst>
  <p:sldIdLst>
    <p:sldId id="256" r:id="rId5"/>
    <p:sldId id="278" r:id="rId6"/>
    <p:sldId id="261" r:id="rId7"/>
    <p:sldId id="264" r:id="rId8"/>
    <p:sldId id="266" r:id="rId9"/>
    <p:sldId id="262" r:id="rId10"/>
    <p:sldId id="267" r:id="rId11"/>
    <p:sldId id="269" r:id="rId12"/>
    <p:sldId id="271" r:id="rId13"/>
    <p:sldId id="270" r:id="rId14"/>
    <p:sldId id="274" r:id="rId15"/>
    <p:sldId id="277" r:id="rId16"/>
    <p:sldId id="273" r:id="rId17"/>
    <p:sldId id="276" r:id="rId18"/>
    <p:sldId id="272" r:id="rId19"/>
    <p:sldId id="268" r:id="rId20"/>
    <p:sldId id="2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0"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5094"/>
    <a:srgbClr val="6C3088"/>
    <a:srgbClr val="004B80"/>
    <a:srgbClr val="575756"/>
    <a:srgbClr val="4884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6185D4-FE57-4DD6-89B5-CEC1B817D74F}" v="21" dt="2021-12-07T12:36:29.974"/>
    <p1510:client id="{FF7D4232-FF22-44CD-A368-3BEC29FBE918}" v="13" dt="2021-12-07T11:42:00.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4" autoAdjust="0"/>
    <p:restoredTop sz="94660"/>
  </p:normalViewPr>
  <p:slideViewPr>
    <p:cSldViewPr snapToGrid="0">
      <p:cViewPr varScale="1">
        <p:scale>
          <a:sx n="111" d="100"/>
          <a:sy n="111" d="100"/>
        </p:scale>
        <p:origin x="572" y="204"/>
      </p:cViewPr>
      <p:guideLst>
        <p:guide orient="horz" pos="89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rvoje Grganovic" userId="S::hgrganov@emeal.nttdata.com::8cd9cce3-e1dd-439b-af78-ed5fdcec60bb" providerId="AD" clId="Web-{0A6185D4-FE57-4DD6-89B5-CEC1B817D74F}"/>
    <pc:docChg chg="modSld">
      <pc:chgData name="Hrvoje Grganovic" userId="S::hgrganov@emeal.nttdata.com::8cd9cce3-e1dd-439b-af78-ed5fdcec60bb" providerId="AD" clId="Web-{0A6185D4-FE57-4DD6-89B5-CEC1B817D74F}" dt="2021-12-07T12:36:29.974" v="20"/>
      <pc:docMkLst>
        <pc:docMk/>
      </pc:docMkLst>
      <pc:sldChg chg="modSp addCm">
        <pc:chgData name="Hrvoje Grganovic" userId="S::hgrganov@emeal.nttdata.com::8cd9cce3-e1dd-439b-af78-ed5fdcec60bb" providerId="AD" clId="Web-{0A6185D4-FE57-4DD6-89B5-CEC1B817D74F}" dt="2021-12-07T12:29:50.228" v="17" actId="20577"/>
        <pc:sldMkLst>
          <pc:docMk/>
          <pc:sldMk cId="611202186" sldId="262"/>
        </pc:sldMkLst>
        <pc:spChg chg="mod">
          <ac:chgData name="Hrvoje Grganovic" userId="S::hgrganov@emeal.nttdata.com::8cd9cce3-e1dd-439b-af78-ed5fdcec60bb" providerId="AD" clId="Web-{0A6185D4-FE57-4DD6-89B5-CEC1B817D74F}" dt="2021-12-07T12:29:50.228" v="17" actId="20577"/>
          <ac:spMkLst>
            <pc:docMk/>
            <pc:sldMk cId="611202186" sldId="262"/>
            <ac:spMk id="6" creationId="{00000000-0000-0000-0000-000000000000}"/>
          </ac:spMkLst>
        </pc:spChg>
      </pc:sldChg>
      <pc:sldChg chg="addCm">
        <pc:chgData name="Hrvoje Grganovic" userId="S::hgrganov@emeal.nttdata.com::8cd9cce3-e1dd-439b-af78-ed5fdcec60bb" providerId="AD" clId="Web-{0A6185D4-FE57-4DD6-89B5-CEC1B817D74F}" dt="2021-12-07T12:33:37.594" v="19"/>
        <pc:sldMkLst>
          <pc:docMk/>
          <pc:sldMk cId="378358297" sldId="266"/>
        </pc:sldMkLst>
      </pc:sldChg>
      <pc:sldChg chg="addCm">
        <pc:chgData name="Hrvoje Grganovic" userId="S::hgrganov@emeal.nttdata.com::8cd9cce3-e1dd-439b-af78-ed5fdcec60bb" providerId="AD" clId="Web-{0A6185D4-FE57-4DD6-89B5-CEC1B817D74F}" dt="2021-12-07T12:36:29.974" v="20"/>
        <pc:sldMkLst>
          <pc:docMk/>
          <pc:sldMk cId="3439953873" sldId="268"/>
        </pc:sldMkLst>
      </pc:sldChg>
    </pc:docChg>
  </pc:docChgLst>
  <pc:docChgLst>
    <pc:chgData name="Nuria Moyes Prellezo" userId="c0805bb3-1afb-476e-905b-1a9100a61aae" providerId="ADAL" clId="{FF7D4232-FF22-44CD-A368-3BEC29FBE918}"/>
    <pc:docChg chg="custSel addSld delSld modSld">
      <pc:chgData name="Nuria Moyes Prellezo" userId="c0805bb3-1afb-476e-905b-1a9100a61aae" providerId="ADAL" clId="{FF7D4232-FF22-44CD-A368-3BEC29FBE918}" dt="2021-12-07T11:42:00.623" v="395"/>
      <pc:docMkLst>
        <pc:docMk/>
      </pc:docMkLst>
      <pc:sldChg chg="modSp mod">
        <pc:chgData name="Nuria Moyes Prellezo" userId="c0805bb3-1afb-476e-905b-1a9100a61aae" providerId="ADAL" clId="{FF7D4232-FF22-44CD-A368-3BEC29FBE918}" dt="2021-12-07T10:13:37.591" v="128" actId="27636"/>
        <pc:sldMkLst>
          <pc:docMk/>
          <pc:sldMk cId="55005443" sldId="256"/>
        </pc:sldMkLst>
        <pc:spChg chg="mod">
          <ac:chgData name="Nuria Moyes Prellezo" userId="c0805bb3-1afb-476e-905b-1a9100a61aae" providerId="ADAL" clId="{FF7D4232-FF22-44CD-A368-3BEC29FBE918}" dt="2021-12-07T10:13:37.591" v="128" actId="27636"/>
          <ac:spMkLst>
            <pc:docMk/>
            <pc:sldMk cId="55005443" sldId="256"/>
            <ac:spMk id="6" creationId="{00000000-0000-0000-0000-000000000000}"/>
          </ac:spMkLst>
        </pc:spChg>
        <pc:spChg chg="mod">
          <ac:chgData name="Nuria Moyes Prellezo" userId="c0805bb3-1afb-476e-905b-1a9100a61aae" providerId="ADAL" clId="{FF7D4232-FF22-44CD-A368-3BEC29FBE918}" dt="2021-12-06T15:52:35.582" v="2" actId="1076"/>
          <ac:spMkLst>
            <pc:docMk/>
            <pc:sldMk cId="55005443" sldId="256"/>
            <ac:spMk id="7" creationId="{00000000-0000-0000-0000-000000000000}"/>
          </ac:spMkLst>
        </pc:spChg>
      </pc:sldChg>
      <pc:sldChg chg="modSp new mod">
        <pc:chgData name="Nuria Moyes Prellezo" userId="c0805bb3-1afb-476e-905b-1a9100a61aae" providerId="ADAL" clId="{FF7D4232-FF22-44CD-A368-3BEC29FBE918}" dt="2021-12-07T09:54:54.698" v="8" actId="20577"/>
        <pc:sldMkLst>
          <pc:docMk/>
          <pc:sldMk cId="4192158941" sldId="261"/>
        </pc:sldMkLst>
        <pc:spChg chg="mod">
          <ac:chgData name="Nuria Moyes Prellezo" userId="c0805bb3-1afb-476e-905b-1a9100a61aae" providerId="ADAL" clId="{FF7D4232-FF22-44CD-A368-3BEC29FBE918}" dt="2021-12-07T09:54:54.698" v="8" actId="20577"/>
          <ac:spMkLst>
            <pc:docMk/>
            <pc:sldMk cId="4192158941" sldId="261"/>
            <ac:spMk id="7" creationId="{00000000-0000-0000-0000-000000000000}"/>
          </ac:spMkLst>
        </pc:spChg>
      </pc:sldChg>
      <pc:sldChg chg="modSp mod addCm modCm">
        <pc:chgData name="Nuria Moyes Prellezo" userId="c0805bb3-1afb-476e-905b-1a9100a61aae" providerId="ADAL" clId="{FF7D4232-FF22-44CD-A368-3BEC29FBE918}" dt="2021-12-07T11:36:00.281" v="343"/>
        <pc:sldMkLst>
          <pc:docMk/>
          <pc:sldMk cId="611202186" sldId="262"/>
        </pc:sldMkLst>
        <pc:spChg chg="mod">
          <ac:chgData name="Nuria Moyes Prellezo" userId="c0805bb3-1afb-476e-905b-1a9100a61aae" providerId="ADAL" clId="{FF7D4232-FF22-44CD-A368-3BEC29FBE918}" dt="2021-12-07T10:13:18.044" v="125" actId="20577"/>
          <ac:spMkLst>
            <pc:docMk/>
            <pc:sldMk cId="611202186" sldId="262"/>
            <ac:spMk id="7" creationId="{00000000-0000-0000-0000-000000000000}"/>
          </ac:spMkLst>
        </pc:spChg>
      </pc:sldChg>
      <pc:sldChg chg="modSp mod addCm modCm">
        <pc:chgData name="Nuria Moyes Prellezo" userId="c0805bb3-1afb-476e-905b-1a9100a61aae" providerId="ADAL" clId="{FF7D4232-FF22-44CD-A368-3BEC29FBE918}" dt="2021-12-07T11:37:21.357" v="352"/>
        <pc:sldMkLst>
          <pc:docMk/>
          <pc:sldMk cId="3454791581" sldId="263"/>
        </pc:sldMkLst>
        <pc:spChg chg="mod">
          <ac:chgData name="Nuria Moyes Prellezo" userId="c0805bb3-1afb-476e-905b-1a9100a61aae" providerId="ADAL" clId="{FF7D4232-FF22-44CD-A368-3BEC29FBE918}" dt="2021-12-07T11:36:58.654" v="350" actId="113"/>
          <ac:spMkLst>
            <pc:docMk/>
            <pc:sldMk cId="3454791581" sldId="263"/>
            <ac:spMk id="7" creationId="{00000000-0000-0000-0000-000000000000}"/>
          </ac:spMkLst>
        </pc:spChg>
      </pc:sldChg>
      <pc:sldChg chg="del">
        <pc:chgData name="Nuria Moyes Prellezo" userId="c0805bb3-1afb-476e-905b-1a9100a61aae" providerId="ADAL" clId="{FF7D4232-FF22-44CD-A368-3BEC29FBE918}" dt="2021-12-06T15:52:47.472" v="3" actId="2696"/>
        <pc:sldMkLst>
          <pc:docMk/>
          <pc:sldMk cId="1131844015" sldId="265"/>
        </pc:sldMkLst>
      </pc:sldChg>
      <pc:sldChg chg="modSp mod addCm modCm">
        <pc:chgData name="Nuria Moyes Prellezo" userId="c0805bb3-1afb-476e-905b-1a9100a61aae" providerId="ADAL" clId="{FF7D4232-FF22-44CD-A368-3BEC29FBE918}" dt="2021-12-07T11:01:03.275" v="329"/>
        <pc:sldMkLst>
          <pc:docMk/>
          <pc:sldMk cId="378358297" sldId="266"/>
        </pc:sldMkLst>
        <pc:spChg chg="mod">
          <ac:chgData name="Nuria Moyes Prellezo" userId="c0805bb3-1afb-476e-905b-1a9100a61aae" providerId="ADAL" clId="{FF7D4232-FF22-44CD-A368-3BEC29FBE918}" dt="2021-12-07T11:00:40.641" v="327" actId="20577"/>
          <ac:spMkLst>
            <pc:docMk/>
            <pc:sldMk cId="378358297" sldId="266"/>
            <ac:spMk id="7" creationId="{00000000-0000-0000-0000-000000000000}"/>
          </ac:spMkLst>
        </pc:spChg>
      </pc:sldChg>
      <pc:sldChg chg="modSp mod">
        <pc:chgData name="Nuria Moyes Prellezo" userId="c0805bb3-1afb-476e-905b-1a9100a61aae" providerId="ADAL" clId="{FF7D4232-FF22-44CD-A368-3BEC29FBE918}" dt="2021-12-07T11:36:27.086" v="348" actId="20577"/>
        <pc:sldMkLst>
          <pc:docMk/>
          <pc:sldMk cId="3294752700" sldId="267"/>
        </pc:sldMkLst>
        <pc:spChg chg="mod">
          <ac:chgData name="Nuria Moyes Prellezo" userId="c0805bb3-1afb-476e-905b-1a9100a61aae" providerId="ADAL" clId="{FF7D4232-FF22-44CD-A368-3BEC29FBE918}" dt="2021-12-07T11:36:27.086" v="348" actId="20577"/>
          <ac:spMkLst>
            <pc:docMk/>
            <pc:sldMk cId="3294752700" sldId="267"/>
            <ac:spMk id="7" creationId="{00000000-0000-0000-0000-000000000000}"/>
          </ac:spMkLst>
        </pc:spChg>
      </pc:sldChg>
      <pc:sldChg chg="modSp mod addCm modCm">
        <pc:chgData name="Nuria Moyes Prellezo" userId="c0805bb3-1afb-476e-905b-1a9100a61aae" providerId="ADAL" clId="{FF7D4232-FF22-44CD-A368-3BEC29FBE918}" dt="2021-12-07T11:42:00.623" v="395"/>
        <pc:sldMkLst>
          <pc:docMk/>
          <pc:sldMk cId="3439953873" sldId="268"/>
        </pc:sldMkLst>
        <pc:spChg chg="mod">
          <ac:chgData name="Nuria Moyes Prellezo" userId="c0805bb3-1afb-476e-905b-1a9100a61aae" providerId="ADAL" clId="{FF7D4232-FF22-44CD-A368-3BEC29FBE918}" dt="2021-12-07T11:41:25.267" v="393" actId="1076"/>
          <ac:spMkLst>
            <pc:docMk/>
            <pc:sldMk cId="3439953873" sldId="268"/>
            <ac:spMk id="6" creationId="{00000000-0000-0000-0000-000000000000}"/>
          </ac:spMkLst>
        </pc:spChg>
      </pc:sldChg>
      <pc:sldChg chg="addSp modSp mod addCm modCm">
        <pc:chgData name="Nuria Moyes Prellezo" userId="c0805bb3-1afb-476e-905b-1a9100a61aae" providerId="ADAL" clId="{FF7D4232-FF22-44CD-A368-3BEC29FBE918}" dt="2021-12-07T11:38:16.107" v="385"/>
        <pc:sldMkLst>
          <pc:docMk/>
          <pc:sldMk cId="1141899884" sldId="269"/>
        </pc:sldMkLst>
        <pc:spChg chg="add mod">
          <ac:chgData name="Nuria Moyes Prellezo" userId="c0805bb3-1afb-476e-905b-1a9100a61aae" providerId="ADAL" clId="{FF7D4232-FF22-44CD-A368-3BEC29FBE918}" dt="2021-12-07T11:38:01.944" v="383" actId="113"/>
          <ac:spMkLst>
            <pc:docMk/>
            <pc:sldMk cId="1141899884" sldId="269"/>
            <ac:spMk id="5" creationId="{06383535-21D2-4538-9BC6-1AC4271D5253}"/>
          </ac:spMkLst>
        </pc:spChg>
      </pc:sldChg>
      <pc:sldChg chg="addSp modSp">
        <pc:chgData name="Nuria Moyes Prellezo" userId="c0805bb3-1afb-476e-905b-1a9100a61aae" providerId="ADAL" clId="{FF7D4232-FF22-44CD-A368-3BEC29FBE918}" dt="2021-12-07T11:38:24.346" v="386"/>
        <pc:sldMkLst>
          <pc:docMk/>
          <pc:sldMk cId="3940243806" sldId="270"/>
        </pc:sldMkLst>
        <pc:spChg chg="add mod">
          <ac:chgData name="Nuria Moyes Prellezo" userId="c0805bb3-1afb-476e-905b-1a9100a61aae" providerId="ADAL" clId="{FF7D4232-FF22-44CD-A368-3BEC29FBE918}" dt="2021-12-07T11:38:24.346" v="386"/>
          <ac:spMkLst>
            <pc:docMk/>
            <pc:sldMk cId="3940243806" sldId="270"/>
            <ac:spMk id="13" creationId="{8288DDEE-7080-41AD-A985-01D5F859E105}"/>
          </ac:spMkLst>
        </pc:spChg>
      </pc:sldChg>
      <pc:sldChg chg="addSp modSp">
        <pc:chgData name="Nuria Moyes Prellezo" userId="c0805bb3-1afb-476e-905b-1a9100a61aae" providerId="ADAL" clId="{FF7D4232-FF22-44CD-A368-3BEC29FBE918}" dt="2021-12-07T11:38:50.678" v="387"/>
        <pc:sldMkLst>
          <pc:docMk/>
          <pc:sldMk cId="750981633" sldId="271"/>
        </pc:sldMkLst>
        <pc:spChg chg="add mod">
          <ac:chgData name="Nuria Moyes Prellezo" userId="c0805bb3-1afb-476e-905b-1a9100a61aae" providerId="ADAL" clId="{FF7D4232-FF22-44CD-A368-3BEC29FBE918}" dt="2021-12-07T11:38:50.678" v="387"/>
          <ac:spMkLst>
            <pc:docMk/>
            <pc:sldMk cId="750981633" sldId="271"/>
            <ac:spMk id="8" creationId="{10B6AC69-24F0-4623-8344-F57FE880C1AF}"/>
          </ac:spMkLst>
        </pc:spChg>
      </pc:sldChg>
      <pc:sldChg chg="addSp modSp">
        <pc:chgData name="Nuria Moyes Prellezo" userId="c0805bb3-1afb-476e-905b-1a9100a61aae" providerId="ADAL" clId="{FF7D4232-FF22-44CD-A368-3BEC29FBE918}" dt="2021-12-07T11:39:56.283" v="388"/>
        <pc:sldMkLst>
          <pc:docMk/>
          <pc:sldMk cId="3107612352" sldId="272"/>
        </pc:sldMkLst>
        <pc:spChg chg="add mod">
          <ac:chgData name="Nuria Moyes Prellezo" userId="c0805bb3-1afb-476e-905b-1a9100a61aae" providerId="ADAL" clId="{FF7D4232-FF22-44CD-A368-3BEC29FBE918}" dt="2021-12-07T11:39:56.283" v="388"/>
          <ac:spMkLst>
            <pc:docMk/>
            <pc:sldMk cId="3107612352" sldId="272"/>
            <ac:spMk id="8" creationId="{DCB7B55B-0279-4D38-A0FD-2ED2F74665EF}"/>
          </ac:spMkLst>
        </pc:spChg>
      </pc:sldChg>
      <pc:sldChg chg="addSp modSp">
        <pc:chgData name="Nuria Moyes Prellezo" userId="c0805bb3-1afb-476e-905b-1a9100a61aae" providerId="ADAL" clId="{FF7D4232-FF22-44CD-A368-3BEC29FBE918}" dt="2021-12-07T11:40:15.092" v="389"/>
        <pc:sldMkLst>
          <pc:docMk/>
          <pc:sldMk cId="3124286804" sldId="273"/>
        </pc:sldMkLst>
        <pc:spChg chg="add mod">
          <ac:chgData name="Nuria Moyes Prellezo" userId="c0805bb3-1afb-476e-905b-1a9100a61aae" providerId="ADAL" clId="{FF7D4232-FF22-44CD-A368-3BEC29FBE918}" dt="2021-12-07T11:40:15.092" v="389"/>
          <ac:spMkLst>
            <pc:docMk/>
            <pc:sldMk cId="3124286804" sldId="273"/>
            <ac:spMk id="12" creationId="{BC4567FB-256A-4F2D-BDF9-8085E4E62147}"/>
          </ac:spMkLst>
        </pc:spChg>
      </pc:sldChg>
      <pc:sldChg chg="addSp modSp">
        <pc:chgData name="Nuria Moyes Prellezo" userId="c0805bb3-1afb-476e-905b-1a9100a61aae" providerId="ADAL" clId="{FF7D4232-FF22-44CD-A368-3BEC29FBE918}" dt="2021-12-07T11:40:40.313" v="390"/>
        <pc:sldMkLst>
          <pc:docMk/>
          <pc:sldMk cId="2460869705" sldId="274"/>
        </pc:sldMkLst>
        <pc:spChg chg="add mod">
          <ac:chgData name="Nuria Moyes Prellezo" userId="c0805bb3-1afb-476e-905b-1a9100a61aae" providerId="ADAL" clId="{FF7D4232-FF22-44CD-A368-3BEC29FBE918}" dt="2021-12-07T11:40:40.313" v="390"/>
          <ac:spMkLst>
            <pc:docMk/>
            <pc:sldMk cId="2460869705" sldId="274"/>
            <ac:spMk id="5" creationId="{DF5D98D8-6A96-496F-B728-B16402E7427E}"/>
          </ac:spMkLst>
        </pc:spChg>
      </pc:sldChg>
      <pc:sldChg chg="del">
        <pc:chgData name="Nuria Moyes Prellezo" userId="c0805bb3-1afb-476e-905b-1a9100a61aae" providerId="ADAL" clId="{FF7D4232-FF22-44CD-A368-3BEC29FBE918}" dt="2021-12-06T15:52:47.472" v="3" actId="2696"/>
        <pc:sldMkLst>
          <pc:docMk/>
          <pc:sldMk cId="2426913249" sldId="277"/>
        </pc:sldMkLst>
      </pc:sldChg>
      <pc:sldChg chg="del">
        <pc:chgData name="Nuria Moyes Prellezo" userId="c0805bb3-1afb-476e-905b-1a9100a61aae" providerId="ADAL" clId="{FF7D4232-FF22-44CD-A368-3BEC29FBE918}" dt="2021-12-06T15:52:47.472" v="3" actId="2696"/>
        <pc:sldMkLst>
          <pc:docMk/>
          <pc:sldMk cId="309818945" sldId="280"/>
        </pc:sldMkLst>
      </pc:sldChg>
      <pc:sldChg chg="del">
        <pc:chgData name="Nuria Moyes Prellezo" userId="c0805bb3-1afb-476e-905b-1a9100a61aae" providerId="ADAL" clId="{FF7D4232-FF22-44CD-A368-3BEC29FBE918}" dt="2021-12-06T15:52:50.251" v="4" actId="2696"/>
        <pc:sldMkLst>
          <pc:docMk/>
          <pc:sldMk cId="1503257479" sldId="287"/>
        </pc:sldMkLst>
      </pc:sldChg>
      <pc:sldChg chg="del">
        <pc:chgData name="Nuria Moyes Prellezo" userId="c0805bb3-1afb-476e-905b-1a9100a61aae" providerId="ADAL" clId="{FF7D4232-FF22-44CD-A368-3BEC29FBE918}" dt="2021-12-06T15:52:47.472" v="3" actId="2696"/>
        <pc:sldMkLst>
          <pc:docMk/>
          <pc:sldMk cId="1705527095" sldId="288"/>
        </pc:sldMkLst>
      </pc:sldChg>
      <pc:sldChg chg="del">
        <pc:chgData name="Nuria Moyes Prellezo" userId="c0805bb3-1afb-476e-905b-1a9100a61aae" providerId="ADAL" clId="{FF7D4232-FF22-44CD-A368-3BEC29FBE918}" dt="2021-12-06T15:52:47.472" v="3" actId="2696"/>
        <pc:sldMkLst>
          <pc:docMk/>
          <pc:sldMk cId="361308000" sldId="29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EB7F30-0480-4A98-8580-5A40E105CFDC}" type="datetimeFigureOut">
              <a:rPr lang="nl-BE" smtClean="0"/>
              <a:t>20/01/2022</a:t>
            </a:fld>
            <a:endParaRPr lang="nl-B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nl-BE"/>
              <a:t>If you</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0C9796-E37B-4F25-9C36-EFD256FAEF8F}" type="slidenum">
              <a:rPr lang="nl-BE" smtClean="0"/>
              <a:t>‹#›</a:t>
            </a:fld>
            <a:endParaRPr lang="nl-BE"/>
          </a:p>
        </p:txBody>
      </p:sp>
    </p:spTree>
    <p:extLst>
      <p:ext uri="{BB962C8B-B14F-4D97-AF65-F5344CB8AC3E}">
        <p14:creationId xmlns:p14="http://schemas.microsoft.com/office/powerpoint/2010/main" val="41651846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A78384-C129-4918-8CFF-615F58D89902}" type="datetimeFigureOut">
              <a:rPr lang="en-US" smtClean="0"/>
              <a:t>1/20/2022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If you</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B813D2-5B63-4088-93E2-E68B26FB49EA}" type="slidenum">
              <a:rPr lang="en-US" smtClean="0"/>
              <a:t>‹#›</a:t>
            </a:fld>
            <a:endParaRPr lang="en-US"/>
          </a:p>
        </p:txBody>
      </p:sp>
    </p:spTree>
    <p:extLst>
      <p:ext uri="{BB962C8B-B14F-4D97-AF65-F5344CB8AC3E}">
        <p14:creationId xmlns:p14="http://schemas.microsoft.com/office/powerpoint/2010/main" val="173768259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2</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96417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11</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1087888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12</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4008977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13</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3295347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14</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1518497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15</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4266381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16</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291368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3</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2655857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4</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54082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5</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333638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6</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1738031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8FB813D2-5B63-4088-93E2-E68B26FB49EA}" type="slidenum">
              <a:rPr lang="en-US" smtClean="0"/>
              <a:t>7</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3633136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8</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7837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9</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3904884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10</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2677653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8" y="-5595"/>
            <a:ext cx="12194988" cy="686359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2" name="Text Placeholder 11"/>
          <p:cNvSpPr>
            <a:spLocks noGrp="1"/>
          </p:cNvSpPr>
          <p:nvPr>
            <p:ph type="body" sz="quarter" idx="10" hasCustomPrompt="1"/>
          </p:nvPr>
        </p:nvSpPr>
        <p:spPr>
          <a:xfrm>
            <a:off x="4195763" y="2721351"/>
            <a:ext cx="3876675" cy="1409701"/>
          </a:xfrm>
          <a:prstGeom prst="rect">
            <a:avLst/>
          </a:prstGeom>
        </p:spPr>
        <p:txBody>
          <a:bodyPr>
            <a:normAutofit/>
          </a:bodyPr>
          <a:lstStyle>
            <a:lvl1pPr marL="0" indent="0" algn="ctr">
              <a:buNone/>
              <a:defRPr sz="4800" b="1" spc="100" baseline="0">
                <a:latin typeface="Arial" panose="020B0604020202020204" pitchFamily="34" charset="0"/>
                <a:ea typeface="Noto Sans SemBd" panose="020B0702040504020204" pitchFamily="34"/>
                <a:cs typeface="Arial" panose="020B0604020202020204" pitchFamily="34" charset="0"/>
              </a:defRPr>
            </a:lvl1pPr>
          </a:lstStyle>
          <a:p>
            <a:pPr lvl="0"/>
            <a:r>
              <a:rPr lang="en-US"/>
              <a:t>Title text placeholder</a:t>
            </a:r>
          </a:p>
        </p:txBody>
      </p:sp>
      <p:sp>
        <p:nvSpPr>
          <p:cNvPr id="14" name="Text Placeholder 13"/>
          <p:cNvSpPr>
            <a:spLocks noGrp="1"/>
          </p:cNvSpPr>
          <p:nvPr>
            <p:ph type="body" sz="quarter" idx="11" hasCustomPrompt="1"/>
          </p:nvPr>
        </p:nvSpPr>
        <p:spPr>
          <a:xfrm>
            <a:off x="3833812" y="4302481"/>
            <a:ext cx="4600575" cy="1101725"/>
          </a:xfrm>
          <a:prstGeom prst="rect">
            <a:avLst/>
          </a:prstGeom>
        </p:spPr>
        <p:txBody>
          <a:bodyPr>
            <a:normAutofit/>
          </a:bodyPr>
          <a:lstStyle>
            <a:lvl1pPr marL="0" indent="0">
              <a:buNone/>
              <a:defRPr sz="3600" spc="100" baseline="0">
                <a:latin typeface="Arial" panose="020B0604020202020204" pitchFamily="34" charset="0"/>
                <a:cs typeface="Arial" panose="020B0604020202020204" pitchFamily="34" charset="0"/>
              </a:defRPr>
            </a:lvl1pPr>
          </a:lstStyle>
          <a:p>
            <a:pPr lvl="0"/>
            <a:r>
              <a:rPr lang="en-US"/>
              <a:t>Additional text here</a:t>
            </a:r>
            <a:endParaRPr lang="en-GB"/>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58373" y="6124254"/>
            <a:ext cx="2066827" cy="297674"/>
          </a:xfrm>
          <a:prstGeom prst="rect">
            <a:avLst/>
          </a:prstGeom>
        </p:spPr>
      </p:pic>
    </p:spTree>
    <p:extLst>
      <p:ext uri="{BB962C8B-B14F-4D97-AF65-F5344CB8AC3E}">
        <p14:creationId xmlns:p14="http://schemas.microsoft.com/office/powerpoint/2010/main" val="136793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p:cNvSpPr/>
          <p:nvPr userDrawn="1"/>
        </p:nvSpPr>
        <p:spPr>
          <a:xfrm>
            <a:off x="5593427" y="0"/>
            <a:ext cx="659857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01841" y="1301677"/>
            <a:ext cx="4825959" cy="1205058"/>
          </a:xfrm>
        </p:spPr>
        <p:txBody>
          <a:bodyPr/>
          <a:lstStyle/>
          <a:p>
            <a:r>
              <a:rPr lang="en-US"/>
              <a:t>Click to edit Master title style</a:t>
            </a:r>
            <a:endParaRPr lang="en-GB"/>
          </a:p>
        </p:txBody>
      </p:sp>
      <p:sp>
        <p:nvSpPr>
          <p:cNvPr id="3" name="Subtitle 8"/>
          <p:cNvSpPr>
            <a:spLocks noGrp="1"/>
          </p:cNvSpPr>
          <p:nvPr>
            <p:ph type="subTitle" idx="4294967295" hasCustomPrompt="1"/>
          </p:nvPr>
        </p:nvSpPr>
        <p:spPr>
          <a:xfrm>
            <a:off x="401841" y="3182351"/>
            <a:ext cx="4825959" cy="1291415"/>
          </a:xfrm>
          <a:prstGeom prst="rect">
            <a:avLst/>
          </a:prstGeom>
        </p:spPr>
        <p:txBody>
          <a:bodyPr>
            <a:normAutofit/>
          </a:bodyPr>
          <a:lstStyle>
            <a:lvl1pPr marL="0" indent="0">
              <a:buClr>
                <a:srgbClr val="E52E87"/>
              </a:buClr>
              <a:buFont typeface="Wingdings" panose="05000000000000000000" pitchFamily="2" charset="2"/>
              <a:buNone/>
              <a:defRPr sz="180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
        <p:nvSpPr>
          <p:cNvPr id="4" name="Text Placeholder 12"/>
          <p:cNvSpPr>
            <a:spLocks noGrp="1"/>
          </p:cNvSpPr>
          <p:nvPr>
            <p:ph type="body" sz="quarter" idx="10" hasCustomPrompt="1"/>
          </p:nvPr>
        </p:nvSpPr>
        <p:spPr>
          <a:xfrm>
            <a:off x="401841" y="2526661"/>
            <a:ext cx="4825959"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157166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TRO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7" name="Text Placeholder 11"/>
          <p:cNvSpPr>
            <a:spLocks noGrp="1"/>
          </p:cNvSpPr>
          <p:nvPr>
            <p:ph type="body" sz="quarter" idx="10" hasCustomPrompt="1"/>
          </p:nvPr>
        </p:nvSpPr>
        <p:spPr>
          <a:xfrm>
            <a:off x="4195763" y="2721352"/>
            <a:ext cx="3876675" cy="774324"/>
          </a:xfrm>
          <a:prstGeom prst="rect">
            <a:avLst/>
          </a:prstGeom>
        </p:spPr>
        <p:txBody>
          <a:bodyPr>
            <a:normAutofit/>
          </a:bodyPr>
          <a:lstStyle>
            <a:lvl1pPr marL="0" indent="0" algn="ctr">
              <a:buNone/>
              <a:defRPr sz="4800" b="1" spc="100" baseline="0">
                <a:latin typeface="Arial" panose="020B0604020202020204" pitchFamily="34" charset="0"/>
                <a:ea typeface="Noto Sans SemBd" panose="020B0702040504020204" pitchFamily="34"/>
                <a:cs typeface="Arial" panose="020B0604020202020204" pitchFamily="34" charset="0"/>
              </a:defRPr>
            </a:lvl1pPr>
          </a:lstStyle>
          <a:p>
            <a:pPr lvl="0"/>
            <a:r>
              <a:rPr lang="en-US"/>
              <a:t>Thank You</a:t>
            </a:r>
          </a:p>
        </p:txBody>
      </p:sp>
      <p:sp>
        <p:nvSpPr>
          <p:cNvPr id="18" name="Text Placeholder 13"/>
          <p:cNvSpPr>
            <a:spLocks noGrp="1"/>
          </p:cNvSpPr>
          <p:nvPr>
            <p:ph type="body" sz="quarter" idx="11" hasCustomPrompt="1"/>
          </p:nvPr>
        </p:nvSpPr>
        <p:spPr>
          <a:xfrm>
            <a:off x="3495675" y="3713395"/>
            <a:ext cx="5267325" cy="1101725"/>
          </a:xfrm>
          <a:prstGeom prst="rect">
            <a:avLst/>
          </a:prstGeom>
        </p:spPr>
        <p:txBody>
          <a:bodyPr>
            <a:normAutofit/>
          </a:bodyPr>
          <a:lstStyle>
            <a:lvl1pPr marL="0" indent="0">
              <a:buNone/>
              <a:defRPr sz="3600" spc="100" baseline="0"/>
            </a:lvl1pPr>
          </a:lstStyle>
          <a:p>
            <a:pPr lvl="0"/>
            <a:r>
              <a:rPr lang="en-US"/>
              <a:t>Questions and Answers</a:t>
            </a:r>
            <a:endParaRPr lang="en-GB"/>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96300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98" y="1301677"/>
            <a:ext cx="4860143" cy="1205058"/>
          </a:xfrm>
        </p:spPr>
        <p:txBody>
          <a:bodyPr/>
          <a:lstStyle>
            <a:lvl1pPr>
              <a:defRPr b="1" spc="100" baseline="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Picture Placeholder 3"/>
          <p:cNvSpPr>
            <a:spLocks noGrp="1"/>
          </p:cNvSpPr>
          <p:nvPr>
            <p:ph type="pic" sz="quarter" idx="11"/>
          </p:nvPr>
        </p:nvSpPr>
        <p:spPr>
          <a:xfrm>
            <a:off x="5605670" y="0"/>
            <a:ext cx="6586330" cy="6858000"/>
          </a:xfrm>
          <a:prstGeom prst="rect">
            <a:avLst/>
          </a:prstGeom>
        </p:spPr>
        <p:txBody>
          <a:bodyPr/>
          <a:lstStyle/>
          <a:p>
            <a:endParaRPr lang="en-GB"/>
          </a:p>
        </p:txBody>
      </p:sp>
      <p:sp>
        <p:nvSpPr>
          <p:cNvPr id="4"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spc="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
        <p:nvSpPr>
          <p:cNvPr id="5" name="Text Placeholder 12"/>
          <p:cNvSpPr>
            <a:spLocks noGrp="1"/>
          </p:cNvSpPr>
          <p:nvPr>
            <p:ph type="body" sz="quarter" idx="10"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54814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064" y="1301677"/>
            <a:ext cx="10515600" cy="1205058"/>
          </a:xfrm>
        </p:spPr>
        <p:txBody>
          <a:bodyPr/>
          <a:lstStyle/>
          <a:p>
            <a:r>
              <a:rPr lang="en-US"/>
              <a:t>Click to edit Master title style</a:t>
            </a:r>
            <a:endParaRPr lang="en-GB"/>
          </a:p>
        </p:txBody>
      </p:sp>
      <p:sp>
        <p:nvSpPr>
          <p:cNvPr id="4" name="Text Placeholder 3"/>
          <p:cNvSpPr>
            <a:spLocks noGrp="1"/>
          </p:cNvSpPr>
          <p:nvPr>
            <p:ph type="body" sz="quarter" idx="12" hasCustomPrompt="1"/>
          </p:nvPr>
        </p:nvSpPr>
        <p:spPr>
          <a:xfrm>
            <a:off x="404064" y="3183044"/>
            <a:ext cx="10572332" cy="2263164"/>
          </a:xfrm>
          <a:prstGeom prst="rect">
            <a:avLst/>
          </a:prstGeom>
        </p:spPr>
        <p:txBody>
          <a:bodyPr numCol="2" spcCol="180000">
            <a:normAutofit/>
          </a:bodyPr>
          <a:lstStyle>
            <a:lvl1pPr marL="0" marR="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lang="en-GB" sz="1600" b="0" i="0" baseline="0" smtClean="0">
                <a:solidFill>
                  <a:schemeClr val="tx1"/>
                </a:solidFill>
                <a:effectLst/>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a:pPr>
            <a:r>
              <a:rPr lang="en-US"/>
              <a:t>Paragraph text to go here</a:t>
            </a:r>
          </a:p>
        </p:txBody>
      </p:sp>
      <p:sp>
        <p:nvSpPr>
          <p:cNvPr id="7" name="Text Placeholder 12"/>
          <p:cNvSpPr>
            <a:spLocks noGrp="1"/>
          </p:cNvSpPr>
          <p:nvPr>
            <p:ph type="body" sz="quarter" idx="13"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314662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Layout">
    <p:spTree>
      <p:nvGrpSpPr>
        <p:cNvPr id="1" name=""/>
        <p:cNvGrpSpPr/>
        <p:nvPr/>
      </p:nvGrpSpPr>
      <p:grpSpPr>
        <a:xfrm>
          <a:off x="0" y="0"/>
          <a:ext cx="0" cy="0"/>
          <a:chOff x="0" y="0"/>
          <a:chExt cx="0" cy="0"/>
        </a:xfrm>
      </p:grpSpPr>
      <p:sp>
        <p:nvSpPr>
          <p:cNvPr id="5" name="Title 1"/>
          <p:cNvSpPr>
            <a:spLocks noGrp="1"/>
          </p:cNvSpPr>
          <p:nvPr>
            <p:ph type="title"/>
          </p:nvPr>
        </p:nvSpPr>
        <p:spPr>
          <a:xfrm>
            <a:off x="404064" y="1301677"/>
            <a:ext cx="10515600" cy="1205058"/>
          </a:xfrm>
        </p:spPr>
        <p:txBody>
          <a:bodyPr/>
          <a:lstStyle/>
          <a:p>
            <a:r>
              <a:rPr lang="en-US"/>
              <a:t>Click to edit Master title style</a:t>
            </a:r>
            <a:endParaRPr lang="en-GB"/>
          </a:p>
        </p:txBody>
      </p:sp>
      <p:sp>
        <p:nvSpPr>
          <p:cNvPr id="6"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spc="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Tree>
    <p:extLst>
      <p:ext uri="{BB962C8B-B14F-4D97-AF65-F5344CB8AC3E}">
        <p14:creationId xmlns:p14="http://schemas.microsoft.com/office/powerpoint/2010/main" val="3470154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251" y="618469"/>
            <a:ext cx="10058400" cy="5281392"/>
          </a:xfrm>
          <a:prstGeom prst="rect">
            <a:avLst/>
          </a:prstGeom>
        </p:spPr>
      </p:pic>
      <p:sp>
        <p:nvSpPr>
          <p:cNvPr id="5" name="Title 1"/>
          <p:cNvSpPr>
            <a:spLocks noGrp="1"/>
          </p:cNvSpPr>
          <p:nvPr>
            <p:ph type="title" hasCustomPrompt="1"/>
          </p:nvPr>
        </p:nvSpPr>
        <p:spPr>
          <a:xfrm>
            <a:off x="2683564" y="2208235"/>
            <a:ext cx="7042826" cy="1697844"/>
          </a:xfrm>
        </p:spPr>
        <p:txBody>
          <a:bodyPr anchor="t"/>
          <a:lstStyle>
            <a:lvl1pPr>
              <a:defRPr b="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r>
              <a:rPr lang="en-US"/>
              <a:t>Feature text or quote text to go here…</a:t>
            </a:r>
            <a:endParaRPr lang="en-GB"/>
          </a:p>
        </p:txBody>
      </p:sp>
      <p:sp>
        <p:nvSpPr>
          <p:cNvPr id="6" name="Text Placeholder 12"/>
          <p:cNvSpPr>
            <a:spLocks noGrp="1"/>
          </p:cNvSpPr>
          <p:nvPr>
            <p:ph type="body" sz="quarter" idx="10" hasCustomPrompt="1"/>
          </p:nvPr>
        </p:nvSpPr>
        <p:spPr>
          <a:xfrm>
            <a:off x="2683564" y="4231304"/>
            <a:ext cx="5415031" cy="638598"/>
          </a:xfrm>
          <a:prstGeom prst="rect">
            <a:avLst/>
          </a:prstGeom>
        </p:spPr>
        <p:txBody>
          <a:bodyPr anchor="t">
            <a:normAutofit/>
          </a:bodyPr>
          <a:lstStyle>
            <a:lvl1pPr marL="0" indent="0">
              <a:buNone/>
              <a:defRPr sz="2000" b="0"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Subheading text to go here</a:t>
            </a:r>
            <a:endParaRPr lang="en-GB"/>
          </a:p>
        </p:txBody>
      </p:sp>
      <p:sp>
        <p:nvSpPr>
          <p:cNvPr id="7" name="TextBox 6"/>
          <p:cNvSpPr txBox="1"/>
          <p:nvPr userDrawn="1"/>
        </p:nvSpPr>
        <p:spPr>
          <a:xfrm>
            <a:off x="1888843" y="1471501"/>
            <a:ext cx="762374" cy="2646878"/>
          </a:xfrm>
          <a:prstGeom prst="rect">
            <a:avLst/>
          </a:prstGeom>
          <a:noFill/>
        </p:spPr>
        <p:txBody>
          <a:bodyPr wrap="square" rtlCol="0">
            <a:spAutoFit/>
          </a:bodyPr>
          <a:lstStyle/>
          <a:p>
            <a:r>
              <a:rPr lang="en-GB" sz="16600" spc="-300">
                <a:solidFill>
                  <a:srgbClr val="6C3088"/>
                </a:solidFill>
                <a:latin typeface="EC Square Sans Pro" panose="020B0506040000020004" pitchFamily="34" charset="0"/>
              </a:rPr>
              <a:t>“</a:t>
            </a:r>
          </a:p>
        </p:txBody>
      </p:sp>
      <p:sp>
        <p:nvSpPr>
          <p:cNvPr id="8" name="TextBox 7"/>
          <p:cNvSpPr txBox="1"/>
          <p:nvPr userDrawn="1"/>
        </p:nvSpPr>
        <p:spPr>
          <a:xfrm>
            <a:off x="9636938" y="3466027"/>
            <a:ext cx="805615" cy="2646878"/>
          </a:xfrm>
          <a:prstGeom prst="rect">
            <a:avLst/>
          </a:prstGeom>
          <a:noFill/>
        </p:spPr>
        <p:txBody>
          <a:bodyPr wrap="square" rtlCol="0">
            <a:spAutoFit/>
          </a:bodyPr>
          <a:lstStyle/>
          <a:p>
            <a:pPr algn="r"/>
            <a:r>
              <a:rPr lang="en-GB" sz="16600" spc="-300">
                <a:solidFill>
                  <a:srgbClr val="6C3088"/>
                </a:solidFill>
                <a:latin typeface="EC Square Sans Pro" panose="020B0506040000020004" pitchFamily="34" charset="0"/>
              </a:rPr>
              <a:t>”</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301" y="6124254"/>
            <a:ext cx="2066820" cy="297674"/>
          </a:xfrm>
          <a:prstGeom prst="rect">
            <a:avLst/>
          </a:prstGeom>
        </p:spPr>
      </p:pic>
    </p:spTree>
    <p:extLst>
      <p:ext uri="{BB962C8B-B14F-4D97-AF65-F5344CB8AC3E}">
        <p14:creationId xmlns:p14="http://schemas.microsoft.com/office/powerpoint/2010/main" val="382294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image Layout">
    <p:spTree>
      <p:nvGrpSpPr>
        <p:cNvPr id="1" name=""/>
        <p:cNvGrpSpPr/>
        <p:nvPr/>
      </p:nvGrpSpPr>
      <p:grpSpPr>
        <a:xfrm>
          <a:off x="0" y="0"/>
          <a:ext cx="0" cy="0"/>
          <a:chOff x="0" y="0"/>
          <a:chExt cx="0" cy="0"/>
        </a:xfrm>
      </p:grpSpPr>
      <p:sp>
        <p:nvSpPr>
          <p:cNvPr id="26" name="Rectangle 2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icture Placeholder 22"/>
          <p:cNvSpPr>
            <a:spLocks noGrp="1"/>
          </p:cNvSpPr>
          <p:nvPr>
            <p:ph type="pic" sz="quarter" idx="14"/>
          </p:nvPr>
        </p:nvSpPr>
        <p:spPr>
          <a:xfrm>
            <a:off x="0" y="0"/>
            <a:ext cx="12192000" cy="6857999"/>
          </a:xfrm>
          <a:prstGeom prst="rect">
            <a:avLst/>
          </a:prstGeom>
        </p:spPr>
        <p:txBody>
          <a:bodyPr/>
          <a:lstStyle/>
          <a:p>
            <a:endParaRPr lang="en-GB"/>
          </a:p>
        </p:txBody>
      </p:sp>
      <p:sp>
        <p:nvSpPr>
          <p:cNvPr id="25" name="Picture Placeholder 24"/>
          <p:cNvSpPr>
            <a:spLocks noGrp="1"/>
          </p:cNvSpPr>
          <p:nvPr>
            <p:ph type="pic" sz="quarter" idx="15"/>
          </p:nvPr>
        </p:nvSpPr>
        <p:spPr>
          <a:xfrm>
            <a:off x="457301" y="3276600"/>
            <a:ext cx="4371975" cy="253365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6" name="Text Placeholder 12"/>
          <p:cNvSpPr>
            <a:spLocks noGrp="1"/>
          </p:cNvSpPr>
          <p:nvPr>
            <p:ph type="body" sz="quarter" idx="11" hasCustomPrompt="1"/>
          </p:nvPr>
        </p:nvSpPr>
        <p:spPr>
          <a:xfrm>
            <a:off x="789432" y="3800475"/>
            <a:ext cx="3707711" cy="1647825"/>
          </a:xfrm>
          <a:prstGeom prst="rect">
            <a:avLst/>
          </a:prstGeom>
        </p:spPr>
        <p:txBody>
          <a:bodyPr anchor="t">
            <a:normAutofit/>
          </a:bodyPr>
          <a:lstStyle>
            <a:lvl1pPr marL="0" indent="0">
              <a:buNone/>
              <a:defRPr sz="2000" b="0" spc="100"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Subheading text to go here</a:t>
            </a:r>
            <a:endParaRPr lang="en-GB"/>
          </a:p>
        </p:txBody>
      </p:sp>
      <p:sp>
        <p:nvSpPr>
          <p:cNvPr id="28" name="Picture Placeholder 27"/>
          <p:cNvSpPr>
            <a:spLocks noGrp="1"/>
          </p:cNvSpPr>
          <p:nvPr>
            <p:ph type="pic" sz="quarter" idx="16"/>
          </p:nvPr>
        </p:nvSpPr>
        <p:spPr>
          <a:xfrm>
            <a:off x="47799" y="-217719"/>
            <a:ext cx="3211200" cy="18072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30" name="Picture Placeholder 29"/>
          <p:cNvSpPr>
            <a:spLocks noGrp="1"/>
          </p:cNvSpPr>
          <p:nvPr>
            <p:ph type="pic" sz="quarter" idx="17"/>
          </p:nvPr>
        </p:nvSpPr>
        <p:spPr>
          <a:xfrm>
            <a:off x="457301" y="6123128"/>
            <a:ext cx="2066400" cy="2988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txBody>
          <a:bodyPr/>
          <a:lstStyle/>
          <a:p>
            <a:endParaRPr lang="en-GB"/>
          </a:p>
        </p:txBody>
      </p:sp>
    </p:spTree>
    <p:extLst>
      <p:ext uri="{BB962C8B-B14F-4D97-AF65-F5344CB8AC3E}">
        <p14:creationId xmlns:p14="http://schemas.microsoft.com/office/powerpoint/2010/main" val="329524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Layout">
    <p:spTree>
      <p:nvGrpSpPr>
        <p:cNvPr id="1" name=""/>
        <p:cNvGrpSpPr/>
        <p:nvPr/>
      </p:nvGrpSpPr>
      <p:grpSpPr>
        <a:xfrm>
          <a:off x="0" y="0"/>
          <a:ext cx="0" cy="0"/>
          <a:chOff x="0" y="0"/>
          <a:chExt cx="0" cy="0"/>
        </a:xfrm>
      </p:grpSpPr>
      <p:sp>
        <p:nvSpPr>
          <p:cNvPr id="17" name="Rectangle 16"/>
          <p:cNvSpPr/>
          <p:nvPr userDrawn="1"/>
        </p:nvSpPr>
        <p:spPr>
          <a:xfrm>
            <a:off x="1"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3"/>
          <p:cNvSpPr>
            <a:spLocks noGrp="1"/>
          </p:cNvSpPr>
          <p:nvPr>
            <p:ph type="pic" sz="quarter" idx="15" hasCustomPrompt="1"/>
          </p:nvPr>
        </p:nvSpPr>
        <p:spPr>
          <a:xfrm>
            <a:off x="8350945" y="2169870"/>
            <a:ext cx="3273425" cy="3038238"/>
          </a:xfrm>
          <a:prstGeom prst="rect">
            <a:avLst/>
          </a:prstGeom>
        </p:spPr>
        <p:txBody>
          <a:bodyPr/>
          <a:lstStyle>
            <a:lvl1pPr>
              <a:defRPr>
                <a:solidFill>
                  <a:schemeClr val="tx1"/>
                </a:solidFill>
              </a:defRPr>
            </a:lvl1pPr>
          </a:lstStyle>
          <a:p>
            <a:r>
              <a:rPr lang="en-US"/>
              <a:t>Image</a:t>
            </a:r>
            <a:endParaRPr lang="en-GB"/>
          </a:p>
        </p:txBody>
      </p:sp>
      <p:sp>
        <p:nvSpPr>
          <p:cNvPr id="6" name="Text Placeholder 12"/>
          <p:cNvSpPr>
            <a:spLocks noGrp="1"/>
          </p:cNvSpPr>
          <p:nvPr>
            <p:ph type="body" sz="quarter" idx="16" hasCustomPrompt="1"/>
          </p:nvPr>
        </p:nvSpPr>
        <p:spPr>
          <a:xfrm>
            <a:off x="8350879"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7" name="Picture Placeholder 3"/>
          <p:cNvSpPr>
            <a:spLocks noGrp="1"/>
          </p:cNvSpPr>
          <p:nvPr>
            <p:ph type="pic" sz="quarter" idx="17" hasCustomPrompt="1"/>
          </p:nvPr>
        </p:nvSpPr>
        <p:spPr>
          <a:xfrm>
            <a:off x="4425403" y="2169870"/>
            <a:ext cx="3273425" cy="3038238"/>
          </a:xfrm>
          <a:prstGeom prst="rect">
            <a:avLst/>
          </a:prstGeom>
        </p:spPr>
        <p:txBody>
          <a:bodyPr/>
          <a:lstStyle>
            <a:lvl1pPr>
              <a:defRPr>
                <a:solidFill>
                  <a:schemeClr val="tx1"/>
                </a:solidFill>
              </a:defRPr>
            </a:lvl1pPr>
          </a:lstStyle>
          <a:p>
            <a:r>
              <a:rPr lang="en-US"/>
              <a:t>Image</a:t>
            </a:r>
            <a:endParaRPr lang="en-GB"/>
          </a:p>
        </p:txBody>
      </p:sp>
      <p:sp>
        <p:nvSpPr>
          <p:cNvPr id="8" name="Text Placeholder 12"/>
          <p:cNvSpPr>
            <a:spLocks noGrp="1"/>
          </p:cNvSpPr>
          <p:nvPr>
            <p:ph type="body" sz="quarter" idx="18" hasCustomPrompt="1"/>
          </p:nvPr>
        </p:nvSpPr>
        <p:spPr>
          <a:xfrm>
            <a:off x="4425337"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9" name="Picture Placeholder 3"/>
          <p:cNvSpPr>
            <a:spLocks noGrp="1"/>
          </p:cNvSpPr>
          <p:nvPr>
            <p:ph type="pic" sz="quarter" idx="19" hasCustomPrompt="1"/>
          </p:nvPr>
        </p:nvSpPr>
        <p:spPr>
          <a:xfrm>
            <a:off x="499793" y="2169869"/>
            <a:ext cx="3273425" cy="3038238"/>
          </a:xfrm>
          <a:prstGeom prst="rect">
            <a:avLst/>
          </a:prstGeom>
        </p:spPr>
        <p:txBody>
          <a:bodyPr/>
          <a:lstStyle>
            <a:lvl1pPr>
              <a:defRPr>
                <a:solidFill>
                  <a:schemeClr val="tx1"/>
                </a:solidFill>
              </a:defRPr>
            </a:lvl1pPr>
          </a:lstStyle>
          <a:p>
            <a:r>
              <a:rPr lang="en-US"/>
              <a:t>Image</a:t>
            </a:r>
            <a:endParaRPr lang="en-GB"/>
          </a:p>
        </p:txBody>
      </p:sp>
      <p:sp>
        <p:nvSpPr>
          <p:cNvPr id="10" name="Text Placeholder 12"/>
          <p:cNvSpPr>
            <a:spLocks noGrp="1"/>
          </p:cNvSpPr>
          <p:nvPr>
            <p:ph type="body" sz="quarter" idx="20" hasCustomPrompt="1"/>
          </p:nvPr>
        </p:nvSpPr>
        <p:spPr>
          <a:xfrm>
            <a:off x="499727" y="5208106"/>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11" name="Title 1"/>
          <p:cNvSpPr>
            <a:spLocks noGrp="1"/>
          </p:cNvSpPr>
          <p:nvPr>
            <p:ph type="title"/>
          </p:nvPr>
        </p:nvSpPr>
        <p:spPr>
          <a:xfrm>
            <a:off x="401841" y="1066754"/>
            <a:ext cx="10515600" cy="1103115"/>
          </a:xfrm>
        </p:spPr>
        <p:txBody>
          <a:bodyPr/>
          <a:lstStyle/>
          <a:p>
            <a:r>
              <a:rPr lang="en-US"/>
              <a:t>Click to edit Master title style</a:t>
            </a: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79245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without heading Layout">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Picture Placeholder 3"/>
          <p:cNvSpPr>
            <a:spLocks noGrp="1"/>
          </p:cNvSpPr>
          <p:nvPr>
            <p:ph type="pic" sz="quarter" idx="15" hasCustomPrompt="1"/>
          </p:nvPr>
        </p:nvSpPr>
        <p:spPr>
          <a:xfrm>
            <a:off x="8350945" y="1852264"/>
            <a:ext cx="3273425" cy="3038238"/>
          </a:xfrm>
          <a:prstGeom prst="rect">
            <a:avLst/>
          </a:prstGeom>
        </p:spPr>
        <p:txBody>
          <a:bodyPr/>
          <a:lstStyle>
            <a:lvl1pPr>
              <a:defRPr>
                <a:solidFill>
                  <a:schemeClr val="tx1"/>
                </a:solidFill>
              </a:defRPr>
            </a:lvl1pPr>
          </a:lstStyle>
          <a:p>
            <a:r>
              <a:rPr lang="en-US"/>
              <a:t>Image</a:t>
            </a:r>
            <a:endParaRPr lang="en-GB"/>
          </a:p>
        </p:txBody>
      </p:sp>
      <p:sp>
        <p:nvSpPr>
          <p:cNvPr id="6" name="Text Placeholder 12"/>
          <p:cNvSpPr>
            <a:spLocks noGrp="1"/>
          </p:cNvSpPr>
          <p:nvPr>
            <p:ph type="body" sz="quarter" idx="16" hasCustomPrompt="1"/>
          </p:nvPr>
        </p:nvSpPr>
        <p:spPr>
          <a:xfrm>
            <a:off x="8350879"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sp>
        <p:nvSpPr>
          <p:cNvPr id="7" name="Picture Placeholder 3"/>
          <p:cNvSpPr>
            <a:spLocks noGrp="1"/>
          </p:cNvSpPr>
          <p:nvPr>
            <p:ph type="pic" sz="quarter" idx="17" hasCustomPrompt="1"/>
          </p:nvPr>
        </p:nvSpPr>
        <p:spPr>
          <a:xfrm>
            <a:off x="4425403" y="1852264"/>
            <a:ext cx="3273425" cy="3038238"/>
          </a:xfrm>
          <a:prstGeom prst="rect">
            <a:avLst/>
          </a:prstGeom>
        </p:spPr>
        <p:txBody>
          <a:bodyPr/>
          <a:lstStyle>
            <a:lvl1pPr>
              <a:defRPr>
                <a:solidFill>
                  <a:schemeClr val="tx1"/>
                </a:solidFill>
              </a:defRPr>
            </a:lvl1pPr>
          </a:lstStyle>
          <a:p>
            <a:r>
              <a:rPr lang="en-US"/>
              <a:t>Image</a:t>
            </a:r>
            <a:endParaRPr lang="en-GB"/>
          </a:p>
        </p:txBody>
      </p:sp>
      <p:sp>
        <p:nvSpPr>
          <p:cNvPr id="8" name="Text Placeholder 12"/>
          <p:cNvSpPr>
            <a:spLocks noGrp="1"/>
          </p:cNvSpPr>
          <p:nvPr>
            <p:ph type="body" sz="quarter" idx="18" hasCustomPrompt="1"/>
          </p:nvPr>
        </p:nvSpPr>
        <p:spPr>
          <a:xfrm>
            <a:off x="4425337"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sp>
        <p:nvSpPr>
          <p:cNvPr id="9" name="Picture Placeholder 3"/>
          <p:cNvSpPr>
            <a:spLocks noGrp="1"/>
          </p:cNvSpPr>
          <p:nvPr>
            <p:ph type="pic" sz="quarter" idx="19" hasCustomPrompt="1"/>
          </p:nvPr>
        </p:nvSpPr>
        <p:spPr>
          <a:xfrm>
            <a:off x="499793" y="1852263"/>
            <a:ext cx="3273425" cy="3038238"/>
          </a:xfrm>
          <a:prstGeom prst="rect">
            <a:avLst/>
          </a:prstGeom>
        </p:spPr>
        <p:txBody>
          <a:bodyPr/>
          <a:lstStyle>
            <a:lvl1pPr>
              <a:defRPr>
                <a:solidFill>
                  <a:schemeClr val="tx1"/>
                </a:solidFill>
              </a:defRPr>
            </a:lvl1pPr>
          </a:lstStyle>
          <a:p>
            <a:r>
              <a:rPr lang="en-US"/>
              <a:t>Image</a:t>
            </a:r>
            <a:endParaRPr lang="en-GB"/>
          </a:p>
        </p:txBody>
      </p:sp>
      <p:sp>
        <p:nvSpPr>
          <p:cNvPr id="10" name="Text Placeholder 12"/>
          <p:cNvSpPr>
            <a:spLocks noGrp="1"/>
          </p:cNvSpPr>
          <p:nvPr>
            <p:ph type="body" sz="quarter" idx="20" hasCustomPrompt="1"/>
          </p:nvPr>
        </p:nvSpPr>
        <p:spPr>
          <a:xfrm>
            <a:off x="499727" y="4890500"/>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94905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s Layout">
    <p:spTree>
      <p:nvGrpSpPr>
        <p:cNvPr id="1" name=""/>
        <p:cNvGrpSpPr/>
        <p:nvPr/>
      </p:nvGrpSpPr>
      <p:grpSpPr>
        <a:xfrm>
          <a:off x="0" y="0"/>
          <a:ext cx="0" cy="0"/>
          <a:chOff x="0" y="0"/>
          <a:chExt cx="0" cy="0"/>
        </a:xfrm>
      </p:grpSpPr>
      <p:sp>
        <p:nvSpPr>
          <p:cNvPr id="3" name="Rectangle 2"/>
          <p:cNvSpPr/>
          <p:nvPr userDrawn="1"/>
        </p:nvSpPr>
        <p:spPr>
          <a:xfrm>
            <a:off x="-47115" y="0"/>
            <a:ext cx="1223911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userDrawn="1"/>
        </p:nvSpPr>
        <p:spPr>
          <a:xfrm>
            <a:off x="-41811" y="4154905"/>
            <a:ext cx="4104000" cy="2703095"/>
          </a:xfrm>
          <a:prstGeom prst="rect">
            <a:avLst/>
          </a:prstGeom>
          <a:solidFill>
            <a:srgbClr val="3B9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64C59"/>
              </a:solidFill>
            </a:endParaRPr>
          </a:p>
        </p:txBody>
      </p:sp>
      <p:sp>
        <p:nvSpPr>
          <p:cNvPr id="5" name="Rectangle 4"/>
          <p:cNvSpPr/>
          <p:nvPr userDrawn="1"/>
        </p:nvSpPr>
        <p:spPr>
          <a:xfrm>
            <a:off x="8087260" y="4154905"/>
            <a:ext cx="4104740" cy="2703095"/>
          </a:xfrm>
          <a:prstGeom prst="rect">
            <a:avLst/>
          </a:prstGeom>
          <a:solidFill>
            <a:srgbClr val="00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4062189" y="1451810"/>
            <a:ext cx="4025811" cy="2703095"/>
          </a:xfrm>
          <a:prstGeom prst="rect">
            <a:avLst/>
          </a:prstGeom>
          <a:solidFill>
            <a:srgbClr val="6C3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C3088"/>
              </a:solidFill>
            </a:endParaRPr>
          </a:p>
        </p:txBody>
      </p:sp>
      <p:sp>
        <p:nvSpPr>
          <p:cNvPr id="7" name="Text Placeholder 12"/>
          <p:cNvSpPr>
            <a:spLocks noGrp="1"/>
          </p:cNvSpPr>
          <p:nvPr>
            <p:ph type="body" sz="quarter" idx="10" hasCustomPrompt="1"/>
          </p:nvPr>
        </p:nvSpPr>
        <p:spPr>
          <a:xfrm>
            <a:off x="4388729" y="195580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8" name="Picture Placeholder 5"/>
          <p:cNvSpPr>
            <a:spLocks noGrp="1"/>
          </p:cNvSpPr>
          <p:nvPr>
            <p:ph type="pic" sz="quarter" idx="11"/>
          </p:nvPr>
        </p:nvSpPr>
        <p:spPr>
          <a:xfrm>
            <a:off x="-41275" y="1452563"/>
            <a:ext cx="4103464" cy="2701925"/>
          </a:xfrm>
          <a:prstGeom prst="rect">
            <a:avLst/>
          </a:prstGeom>
        </p:spPr>
        <p:txBody>
          <a:bodyPr/>
          <a:lstStyle/>
          <a:p>
            <a:endParaRPr lang="en-GB"/>
          </a:p>
        </p:txBody>
      </p:sp>
      <p:sp>
        <p:nvSpPr>
          <p:cNvPr id="9" name="Picture Placeholder 5"/>
          <p:cNvSpPr>
            <a:spLocks noGrp="1"/>
          </p:cNvSpPr>
          <p:nvPr>
            <p:ph type="pic" sz="quarter" idx="12"/>
          </p:nvPr>
        </p:nvSpPr>
        <p:spPr>
          <a:xfrm>
            <a:off x="4062189" y="4155658"/>
            <a:ext cx="4025071" cy="2701925"/>
          </a:xfrm>
          <a:prstGeom prst="rect">
            <a:avLst/>
          </a:prstGeom>
        </p:spPr>
        <p:txBody>
          <a:bodyPr/>
          <a:lstStyle/>
          <a:p>
            <a:endParaRPr lang="en-GB"/>
          </a:p>
        </p:txBody>
      </p:sp>
      <p:sp>
        <p:nvSpPr>
          <p:cNvPr id="10" name="Picture Placeholder 5"/>
          <p:cNvSpPr>
            <a:spLocks noGrp="1"/>
          </p:cNvSpPr>
          <p:nvPr>
            <p:ph type="pic" sz="quarter" idx="13"/>
          </p:nvPr>
        </p:nvSpPr>
        <p:spPr>
          <a:xfrm>
            <a:off x="8087260" y="1451811"/>
            <a:ext cx="4116528" cy="2702678"/>
          </a:xfrm>
          <a:prstGeom prst="rect">
            <a:avLst/>
          </a:prstGeom>
        </p:spPr>
        <p:txBody>
          <a:bodyPr/>
          <a:lstStyle/>
          <a:p>
            <a:endParaRPr lang="en-GB"/>
          </a:p>
        </p:txBody>
      </p:sp>
      <p:sp>
        <p:nvSpPr>
          <p:cNvPr id="11" name="Subtitle 8"/>
          <p:cNvSpPr>
            <a:spLocks noGrp="1"/>
          </p:cNvSpPr>
          <p:nvPr>
            <p:ph type="subTitle" idx="4294967295" hasCustomPrompt="1"/>
          </p:nvPr>
        </p:nvSpPr>
        <p:spPr>
          <a:xfrm>
            <a:off x="4408778" y="2648424"/>
            <a:ext cx="3355602" cy="642155"/>
          </a:xfrm>
          <a:prstGeom prst="rect">
            <a:avLst/>
          </a:prstGeom>
        </p:spPr>
        <p:txBody>
          <a:bodyPr>
            <a:normAutofit/>
          </a:bodyPr>
          <a:lstStyle>
            <a:lvl1pPr marL="0" indent="0">
              <a:buClr>
                <a:schemeClr val="bg1"/>
              </a:buClr>
              <a:buFont typeface="Wingdings" panose="05000000000000000000" pitchFamily="2" charset="2"/>
              <a:buNone/>
              <a:defRPr sz="1800">
                <a:solidFill>
                  <a:schemeClr val="bg1"/>
                </a:solidFill>
              </a:defRPr>
            </a:lvl1pPr>
          </a:lstStyle>
          <a:p>
            <a:r>
              <a:rPr lang="en-GB" sz="1600"/>
              <a:t>Small explanation text to go here</a:t>
            </a:r>
          </a:p>
        </p:txBody>
      </p:sp>
      <p:sp>
        <p:nvSpPr>
          <p:cNvPr id="12" name="Text Placeholder 12"/>
          <p:cNvSpPr>
            <a:spLocks noGrp="1"/>
          </p:cNvSpPr>
          <p:nvPr>
            <p:ph type="body" sz="quarter" idx="14" hasCustomPrompt="1"/>
          </p:nvPr>
        </p:nvSpPr>
        <p:spPr>
          <a:xfrm>
            <a:off x="345613" y="461796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13" name="Text Placeholder 12"/>
          <p:cNvSpPr>
            <a:spLocks noGrp="1"/>
          </p:cNvSpPr>
          <p:nvPr>
            <p:ph type="body" sz="quarter" idx="15" hasCustomPrompt="1"/>
          </p:nvPr>
        </p:nvSpPr>
        <p:spPr>
          <a:xfrm>
            <a:off x="8461722" y="4702050"/>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14" name="Text Placeholder 20"/>
          <p:cNvSpPr>
            <a:spLocks noGrp="1"/>
          </p:cNvSpPr>
          <p:nvPr>
            <p:ph type="body" sz="quarter" idx="17" hasCustomPrompt="1"/>
          </p:nvPr>
        </p:nvSpPr>
        <p:spPr>
          <a:xfrm>
            <a:off x="8473918" y="5341310"/>
            <a:ext cx="3332163" cy="647939"/>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a:t>Small explanation text to go here</a:t>
            </a:r>
          </a:p>
        </p:txBody>
      </p:sp>
      <p:sp>
        <p:nvSpPr>
          <p:cNvPr id="15" name="Text Placeholder 20"/>
          <p:cNvSpPr>
            <a:spLocks noGrp="1"/>
          </p:cNvSpPr>
          <p:nvPr>
            <p:ph type="body" sz="quarter" idx="16" hasCustomPrompt="1"/>
          </p:nvPr>
        </p:nvSpPr>
        <p:spPr>
          <a:xfrm>
            <a:off x="346075" y="5257224"/>
            <a:ext cx="3332163" cy="572783"/>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a:t>Small explanation text to go here</a:t>
            </a:r>
          </a:p>
        </p:txBody>
      </p:sp>
      <p:sp>
        <p:nvSpPr>
          <p:cNvPr id="16" name="Title Placeholder 1"/>
          <p:cNvSpPr>
            <a:spLocks noGrp="1"/>
          </p:cNvSpPr>
          <p:nvPr>
            <p:ph type="title" hasCustomPrompt="1"/>
          </p:nvPr>
        </p:nvSpPr>
        <p:spPr>
          <a:xfrm>
            <a:off x="401841" y="246376"/>
            <a:ext cx="10515600" cy="1205058"/>
          </a:xfrm>
          <a:prstGeom prst="rect">
            <a:avLst/>
          </a:prstGeom>
        </p:spPr>
        <p:txBody>
          <a:bodyPr vert="horz" lIns="91440" tIns="45720" rIns="91440" bIns="45720" rtlCol="0" anchor="ctr">
            <a:normAutofit/>
          </a:bodyPr>
          <a:lstStyle>
            <a:lvl1pPr>
              <a:defRPr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75766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8248" y="1301677"/>
            <a:ext cx="10515600" cy="1205058"/>
          </a:xfrm>
          <a:prstGeom prst="rect">
            <a:avLst/>
          </a:prstGeom>
        </p:spPr>
        <p:txBody>
          <a:bodyPr vert="horz" lIns="91440" tIns="45720" rIns="91440" bIns="45720" rtlCol="0" anchor="ctr">
            <a:normAutofit/>
          </a:bodyPr>
          <a:lstStyle/>
          <a:p>
            <a:r>
              <a:rPr lang="en-US"/>
              <a:t>Click to edit master title style</a:t>
            </a: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638868389"/>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71" r:id="rId4"/>
    <p:sldLayoutId id="2147483662" r:id="rId5"/>
    <p:sldLayoutId id="2147483670" r:id="rId6"/>
    <p:sldLayoutId id="2147483665" r:id="rId7"/>
    <p:sldLayoutId id="2147483668" r:id="rId8"/>
    <p:sldLayoutId id="2147483667" r:id="rId9"/>
    <p:sldLayoutId id="2147483669" r:id="rId10"/>
    <p:sldLayoutId id="2147483666" r:id="rId11"/>
  </p:sldLayoutIdLst>
  <p:txStyles>
    <p:titleStyle>
      <a:lvl1pPr algn="l" defTabSz="914400" rtl="0" eaLnBrk="1" latinLnBrk="0" hangingPunct="1">
        <a:lnSpc>
          <a:spcPct val="90000"/>
        </a:lnSpc>
        <a:spcBef>
          <a:spcPct val="0"/>
        </a:spcBef>
        <a:buNone/>
        <a:defRPr sz="4400" b="1" kern="1200" spc="100" baseline="0">
          <a:solidFill>
            <a:srgbClr val="6C3088"/>
          </a:solidFill>
          <a:latin typeface="Arial" panose="020B0604020202020204" pitchFamily="34" charset="0"/>
          <a:ea typeface="Noto Sans SemBd" panose="020B0702040504020204" pitchFamily="34"/>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spc="0" baseline="0">
          <a:solidFill>
            <a:srgbClr val="6C3088"/>
          </a:solidFill>
          <a:latin typeface="Arial" panose="020B0604020202020204" pitchFamily="34" charset="0"/>
          <a:ea typeface="Open Sans Light" panose="020B03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ebgate.ec.europa.eu/cas/mobile" TargetMode="External"/><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emf"/></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emf"/></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emf"/></Relationships>
</file>

<file path=ppt/slides/_rels/slide1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39.emf"/></Relationships>
</file>

<file path=ppt/slides/_rels/slide16.xml.rels><?xml version="1.0" encoding="UTF-8" standalone="yes"?>
<Relationships xmlns="http://schemas.openxmlformats.org/package/2006/relationships"><Relationship Id="rId3" Type="http://schemas.openxmlformats.org/officeDocument/2006/relationships/hyperlink" Target="https://webgate.ec.europa.eu/cas/manuals/EU_Login_Tutorial.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mailto:EU-LOGIN-EXTERNAL-SUPPORT@ec.europa.eu" TargetMode="External"/><Relationship Id="rId4" Type="http://schemas.openxmlformats.org/officeDocument/2006/relationships/hyperlink" Target="https://ec.europa.eu/sfc/sites/default/files/Adding_2_Factor_Authentication_to_your_EU_Login_Account_0.mp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europa.eu/europass/en"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ecas.ec.europa.eu/cas/about.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mailto:EU-LOGIN-EXTERNAL-SUPPORT@ec.europa.eu"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s://ecas.ec.europa.eu/ca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178260" y="2655449"/>
            <a:ext cx="6629013" cy="2493200"/>
          </a:xfrm>
        </p:spPr>
        <p:txBody>
          <a:bodyPr>
            <a:normAutofit fontScale="77500" lnSpcReduction="20000"/>
          </a:bodyPr>
          <a:lstStyle/>
          <a:p>
            <a:pPr>
              <a:lnSpc>
                <a:spcPct val="150000"/>
              </a:lnSpc>
            </a:pPr>
            <a:r>
              <a:rPr lang="en-GB" err="1"/>
              <a:t>Europass</a:t>
            </a:r>
            <a:r>
              <a:rPr lang="en-GB"/>
              <a:t> Login and two-factor authentication</a:t>
            </a:r>
          </a:p>
        </p:txBody>
      </p:sp>
    </p:spTree>
    <p:extLst>
      <p:ext uri="{BB962C8B-B14F-4D97-AF65-F5344CB8AC3E}">
        <p14:creationId xmlns:p14="http://schemas.microsoft.com/office/powerpoint/2010/main" val="55005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277767" cy="2910441"/>
          </a:xfrm>
          <a:prstGeom prst="rect">
            <a:avLst/>
          </a:prstGeom>
        </p:spPr>
        <p:txBody>
          <a:bodyPr>
            <a:normAutofit/>
          </a:bodyPr>
          <a:lstStyle/>
          <a:p>
            <a:r>
              <a:rPr lang="en-US" sz="2000" dirty="0" smtClean="0"/>
              <a:t> </a:t>
            </a:r>
            <a:r>
              <a:rPr lang="en-US" sz="2000" dirty="0"/>
              <a:t>After installing the EU Login Mobile App, open it and </a:t>
            </a:r>
            <a:r>
              <a:rPr lang="en-US" sz="2000" b="1" dirty="0"/>
              <a:t>tap </a:t>
            </a:r>
            <a:r>
              <a:rPr lang="nl-BE" sz="2000" b="1" dirty="0"/>
              <a:t>on </a:t>
            </a:r>
            <a:r>
              <a:rPr lang="nl-BE" sz="2000" b="1" dirty="0" err="1"/>
              <a:t>the</a:t>
            </a:r>
            <a:r>
              <a:rPr lang="nl-BE" sz="2000" b="1" dirty="0"/>
              <a:t> "</a:t>
            </a:r>
            <a:r>
              <a:rPr lang="nl-BE" sz="2000" b="1" dirty="0" err="1"/>
              <a:t>Initialise</a:t>
            </a:r>
            <a:r>
              <a:rPr lang="nl-BE" sz="2000" b="1" dirty="0"/>
              <a:t>" </a:t>
            </a:r>
            <a:r>
              <a:rPr lang="nl-BE" sz="2000" dirty="0" smtClean="0"/>
              <a:t>option. </a:t>
            </a:r>
            <a:endParaRPr lang="nl-BE" sz="2000" dirty="0"/>
          </a:p>
          <a:p>
            <a:r>
              <a:rPr lang="en-US" sz="2000" dirty="0" smtClean="0"/>
              <a:t>Follow </a:t>
            </a:r>
            <a:r>
              <a:rPr lang="en-US" sz="2000" dirty="0"/>
              <a:t>the instructions on the screen</a:t>
            </a:r>
            <a:r>
              <a:rPr lang="en-US" sz="2000" b="1" dirty="0"/>
              <a:t>*</a:t>
            </a:r>
            <a:r>
              <a:rPr lang="en-US" sz="2000" dirty="0"/>
              <a:t>. In the  browser of your PC </a:t>
            </a:r>
            <a:r>
              <a:rPr lang="en-US" sz="2000" b="1" dirty="0"/>
              <a:t>go to the following URL</a:t>
            </a:r>
            <a:r>
              <a:rPr lang="en-US" sz="2000" dirty="0"/>
              <a:t>: </a:t>
            </a:r>
            <a:r>
              <a:rPr lang="nl-BE" sz="2000" dirty="0">
                <a:hlinkClick r:id="rId3"/>
              </a:rPr>
              <a:t>https://</a:t>
            </a:r>
            <a:r>
              <a:rPr lang="nl-BE" sz="2000" dirty="0" smtClean="0">
                <a:hlinkClick r:id="rId3"/>
              </a:rPr>
              <a:t>webgate.ec.europa.eu/cas/mobile</a:t>
            </a:r>
            <a:r>
              <a:rPr lang="nl-BE" sz="2000" dirty="0" smtClean="0"/>
              <a:t>. (previous slide)</a:t>
            </a:r>
            <a:endParaRPr lang="nl-BE" sz="2000" dirty="0"/>
          </a:p>
          <a:p>
            <a:r>
              <a:rPr lang="it-IT" sz="2000" dirty="0" smtClean="0"/>
              <a:t>If </a:t>
            </a:r>
            <a:r>
              <a:rPr lang="it-IT" sz="2000" dirty="0"/>
              <a:t>needed, authenticate again with your username and password</a:t>
            </a:r>
            <a:r>
              <a:rPr lang="it-IT" sz="2000" dirty="0" smtClean="0"/>
              <a:t>)</a:t>
            </a:r>
            <a:endParaRPr lang="it-IT" sz="2000" dirty="0"/>
          </a:p>
          <a:p>
            <a:endParaRPr lang="nl-BE" sz="2000" dirty="0"/>
          </a:p>
        </p:txBody>
      </p:sp>
      <p:pic>
        <p:nvPicPr>
          <p:cNvPr id="3" name="Picture 2"/>
          <p:cNvPicPr>
            <a:picLocks noChangeAspect="1"/>
          </p:cNvPicPr>
          <p:nvPr/>
        </p:nvPicPr>
        <p:blipFill>
          <a:blip r:embed="rId4"/>
          <a:stretch>
            <a:fillRect/>
          </a:stretch>
        </p:blipFill>
        <p:spPr>
          <a:xfrm>
            <a:off x="7002367" y="2193287"/>
            <a:ext cx="2542640" cy="4161428"/>
          </a:xfrm>
          <a:prstGeom prst="rect">
            <a:avLst/>
          </a:prstGeom>
        </p:spPr>
      </p:pic>
      <p:pic>
        <p:nvPicPr>
          <p:cNvPr id="8" name="Picture 7"/>
          <p:cNvPicPr>
            <a:picLocks noChangeAspect="1"/>
          </p:cNvPicPr>
          <p:nvPr/>
        </p:nvPicPr>
        <p:blipFill>
          <a:blip r:embed="rId5"/>
          <a:stretch>
            <a:fillRect/>
          </a:stretch>
        </p:blipFill>
        <p:spPr>
          <a:xfrm>
            <a:off x="9433438" y="2377440"/>
            <a:ext cx="2355994" cy="3970430"/>
          </a:xfrm>
          <a:prstGeom prst="rect">
            <a:avLst/>
          </a:prstGeom>
        </p:spPr>
      </p:pic>
      <p:sp>
        <p:nvSpPr>
          <p:cNvPr id="9" name="TextBox 8"/>
          <p:cNvSpPr txBox="1"/>
          <p:nvPr/>
        </p:nvSpPr>
        <p:spPr>
          <a:xfrm>
            <a:off x="6508022" y="2238670"/>
            <a:ext cx="301686" cy="369332"/>
          </a:xfrm>
          <a:prstGeom prst="rect">
            <a:avLst/>
          </a:prstGeom>
          <a:noFill/>
        </p:spPr>
        <p:txBody>
          <a:bodyPr wrap="none" rtlCol="0">
            <a:spAutoFit/>
          </a:bodyPr>
          <a:lstStyle/>
          <a:p>
            <a:r>
              <a:rPr lang="it-IT" b="1" dirty="0"/>
              <a:t>1</a:t>
            </a:r>
            <a:endParaRPr lang="nl-BE" b="1" dirty="0"/>
          </a:p>
        </p:txBody>
      </p:sp>
      <p:sp>
        <p:nvSpPr>
          <p:cNvPr id="10" name="TextBox 9"/>
          <p:cNvSpPr txBox="1"/>
          <p:nvPr/>
        </p:nvSpPr>
        <p:spPr>
          <a:xfrm>
            <a:off x="9283834" y="2193287"/>
            <a:ext cx="301686" cy="369332"/>
          </a:xfrm>
          <a:prstGeom prst="rect">
            <a:avLst/>
          </a:prstGeom>
          <a:noFill/>
        </p:spPr>
        <p:txBody>
          <a:bodyPr wrap="none" rtlCol="0">
            <a:spAutoFit/>
          </a:bodyPr>
          <a:lstStyle/>
          <a:p>
            <a:r>
              <a:rPr lang="it-IT" b="1"/>
              <a:t>2</a:t>
            </a:r>
            <a:endParaRPr lang="nl-BE" b="1"/>
          </a:p>
        </p:txBody>
      </p:sp>
      <p:sp>
        <p:nvSpPr>
          <p:cNvPr id="12" name="TextBox 11"/>
          <p:cNvSpPr txBox="1"/>
          <p:nvPr/>
        </p:nvSpPr>
        <p:spPr>
          <a:xfrm>
            <a:off x="289658" y="6373002"/>
            <a:ext cx="11471640" cy="738664"/>
          </a:xfrm>
          <a:prstGeom prst="rect">
            <a:avLst/>
          </a:prstGeom>
          <a:noFill/>
        </p:spPr>
        <p:txBody>
          <a:bodyPr wrap="square" rtlCol="0">
            <a:spAutoFit/>
          </a:bodyPr>
          <a:lstStyle/>
          <a:p>
            <a:r>
              <a:rPr lang="en-US" sz="1400" b="1" dirty="0" smtClean="0"/>
              <a:t>*If you already initialized the EU Login Mobile App on another device, you are requested to authenticate using the already registered device. Please note that an EU Login mobile app can only register a single account, and an account can only registered with a single mobile app.</a:t>
            </a:r>
            <a:endParaRPr lang="nl-BE" sz="1400" b="1" dirty="0" smtClean="0"/>
          </a:p>
          <a:p>
            <a:endParaRPr lang="nl-BE" sz="1400" dirty="0"/>
          </a:p>
        </p:txBody>
      </p:sp>
      <p:sp>
        <p:nvSpPr>
          <p:cNvPr id="13" name="Title 5">
            <a:extLst>
              <a:ext uri="{FF2B5EF4-FFF2-40B4-BE49-F238E27FC236}">
                <a16:creationId xmlns:a16="http://schemas.microsoft.com/office/drawing/2014/main" id="{8288DDEE-7080-41AD-A985-01D5F859E105}"/>
              </a:ext>
            </a:extLst>
          </p:cNvPr>
          <p:cNvSpPr txBox="1">
            <a:spLocks/>
          </p:cNvSpPr>
          <p:nvPr/>
        </p:nvSpPr>
        <p:spPr>
          <a:xfrm>
            <a:off x="492668" y="1540296"/>
            <a:ext cx="10515600" cy="12050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spc="1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it-IT" sz="2800" dirty="0" smtClean="0">
                <a:solidFill>
                  <a:srgbClr val="C65094"/>
                </a:solidFill>
              </a:rPr>
              <a:t>On </a:t>
            </a:r>
            <a:r>
              <a:rPr lang="it-IT" sz="2800" dirty="0" err="1" smtClean="0">
                <a:solidFill>
                  <a:srgbClr val="C65094"/>
                </a:solidFill>
              </a:rPr>
              <a:t>both</a:t>
            </a:r>
            <a:r>
              <a:rPr lang="it-IT" sz="2800" dirty="0" smtClean="0">
                <a:solidFill>
                  <a:srgbClr val="C65094"/>
                </a:solidFill>
              </a:rPr>
              <a:t> the </a:t>
            </a:r>
            <a:r>
              <a:rPr lang="it-IT" sz="2800" dirty="0" err="1" smtClean="0">
                <a:solidFill>
                  <a:srgbClr val="C65094"/>
                </a:solidFill>
              </a:rPr>
              <a:t>devices</a:t>
            </a:r>
            <a:endParaRPr lang="nl-BE" sz="2800" dirty="0">
              <a:solidFill>
                <a:srgbClr val="C65094"/>
              </a:solidFill>
            </a:endParaRPr>
          </a:p>
        </p:txBody>
      </p:sp>
      <p:sp>
        <p:nvSpPr>
          <p:cNvPr id="15" name="Rectangle 14"/>
          <p:cNvSpPr/>
          <p:nvPr/>
        </p:nvSpPr>
        <p:spPr>
          <a:xfrm>
            <a:off x="595652" y="1121676"/>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Adding a two-factor authentication</a:t>
            </a:r>
            <a:endParaRPr lang="nl-BE" sz="3600" dirty="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7371" y="1808164"/>
            <a:ext cx="740651" cy="740651"/>
          </a:xfrm>
          <a:prstGeom prst="rect">
            <a:avLst/>
          </a:prstGeom>
        </p:spPr>
      </p:pic>
      <p:cxnSp>
        <p:nvCxnSpPr>
          <p:cNvPr id="17" name="Elbow Connector 16"/>
          <p:cNvCxnSpPr/>
          <p:nvPr/>
        </p:nvCxnSpPr>
        <p:spPr>
          <a:xfrm>
            <a:off x="4720046" y="3570514"/>
            <a:ext cx="2377440" cy="252549"/>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391030" y="1954986"/>
            <a:ext cx="376341" cy="3763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54681" y="1800266"/>
            <a:ext cx="821723" cy="821723"/>
          </a:xfrm>
          <a:prstGeom prst="rect">
            <a:avLst/>
          </a:prstGeom>
        </p:spPr>
      </p:pic>
    </p:spTree>
    <p:extLst>
      <p:ext uri="{BB962C8B-B14F-4D97-AF65-F5344CB8AC3E}">
        <p14:creationId xmlns:p14="http://schemas.microsoft.com/office/powerpoint/2010/main" val="3940243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472089" cy="2910441"/>
          </a:xfrm>
          <a:prstGeom prst="rect">
            <a:avLst/>
          </a:prstGeom>
        </p:spPr>
        <p:txBody>
          <a:bodyPr>
            <a:normAutofit/>
          </a:bodyPr>
          <a:lstStyle/>
          <a:p>
            <a:r>
              <a:rPr lang="it-IT" sz="2000" dirty="0"/>
              <a:t>Once </a:t>
            </a:r>
            <a:r>
              <a:rPr lang="it-IT" sz="2000" dirty="0" err="1"/>
              <a:t>having</a:t>
            </a:r>
            <a:r>
              <a:rPr lang="it-IT" sz="2000" dirty="0"/>
              <a:t> </a:t>
            </a:r>
            <a:r>
              <a:rPr lang="it-IT" sz="2000" dirty="0" err="1"/>
              <a:t>created</a:t>
            </a:r>
            <a:r>
              <a:rPr lang="it-IT" sz="2000" dirty="0"/>
              <a:t> </a:t>
            </a:r>
            <a:r>
              <a:rPr lang="it-IT" sz="2000" dirty="0" smtClean="0"/>
              <a:t>an </a:t>
            </a:r>
            <a:r>
              <a:rPr lang="it-IT" sz="2000" dirty="0"/>
              <a:t>EU Login account and set up a </a:t>
            </a:r>
            <a:r>
              <a:rPr lang="it-IT" sz="2000" dirty="0" err="1"/>
              <a:t>two-factor</a:t>
            </a:r>
            <a:r>
              <a:rPr lang="it-IT" sz="2000" dirty="0"/>
              <a:t> </a:t>
            </a:r>
            <a:r>
              <a:rPr lang="it-IT" sz="2000" dirty="0" err="1"/>
              <a:t>authentication</a:t>
            </a:r>
            <a:r>
              <a:rPr lang="it-IT" sz="2000" dirty="0"/>
              <a:t> </a:t>
            </a:r>
            <a:r>
              <a:rPr lang="it-IT" sz="2000" dirty="0" err="1"/>
              <a:t>method</a:t>
            </a:r>
            <a:r>
              <a:rPr lang="it-IT" sz="2000" dirty="0"/>
              <a:t>, </a:t>
            </a:r>
            <a:r>
              <a:rPr lang="it-IT" sz="2000" dirty="0" err="1"/>
              <a:t>you</a:t>
            </a:r>
            <a:r>
              <a:rPr lang="it-IT" sz="2000" dirty="0"/>
              <a:t> </a:t>
            </a:r>
            <a:r>
              <a:rPr lang="it-IT" sz="2000" dirty="0" err="1"/>
              <a:t>will</a:t>
            </a:r>
            <a:r>
              <a:rPr lang="it-IT" sz="2000" dirty="0"/>
              <a:t> be </a:t>
            </a:r>
            <a:r>
              <a:rPr lang="it-IT" sz="2000" dirty="0" err="1"/>
              <a:t>able</a:t>
            </a:r>
            <a:r>
              <a:rPr lang="it-IT" sz="2000" dirty="0"/>
              <a:t> to login to </a:t>
            </a:r>
            <a:r>
              <a:rPr lang="it-IT" sz="2000" dirty="0" err="1" smtClean="0"/>
              <a:t>Europass</a:t>
            </a:r>
            <a:r>
              <a:rPr lang="it-IT" sz="2000" dirty="0" smtClean="0"/>
              <a:t>.</a:t>
            </a:r>
            <a:endParaRPr lang="it-IT" sz="2000" dirty="0"/>
          </a:p>
          <a:p>
            <a:r>
              <a:rPr lang="it-IT" sz="2000" dirty="0" err="1"/>
              <a:t>Choose</a:t>
            </a:r>
            <a:r>
              <a:rPr lang="it-IT" sz="2000" dirty="0"/>
              <a:t> </a:t>
            </a:r>
            <a:r>
              <a:rPr lang="it-IT" sz="2000" dirty="0" err="1"/>
              <a:t>one</a:t>
            </a:r>
            <a:r>
              <a:rPr lang="it-IT" sz="2000" dirty="0"/>
              <a:t> of the first </a:t>
            </a:r>
            <a:r>
              <a:rPr lang="it-IT" sz="2000" dirty="0" err="1"/>
              <a:t>two</a:t>
            </a:r>
            <a:r>
              <a:rPr lang="it-IT" sz="2000" dirty="0"/>
              <a:t> </a:t>
            </a:r>
            <a:r>
              <a:rPr lang="it-IT" sz="2000" dirty="0" err="1"/>
              <a:t>verification</a:t>
            </a:r>
            <a:r>
              <a:rPr lang="it-IT" sz="2000" dirty="0"/>
              <a:t> </a:t>
            </a:r>
            <a:r>
              <a:rPr lang="it-IT" sz="2000" dirty="0" err="1"/>
              <a:t>methods</a:t>
            </a:r>
            <a:r>
              <a:rPr lang="it-IT" sz="2000" dirty="0"/>
              <a:t> to login </a:t>
            </a:r>
            <a:r>
              <a:rPr lang="it-IT" sz="2000" dirty="0" err="1"/>
              <a:t>through</a:t>
            </a:r>
            <a:r>
              <a:rPr lang="it-IT" sz="2000" dirty="0"/>
              <a:t> </a:t>
            </a:r>
            <a:r>
              <a:rPr lang="it-IT" sz="2000" dirty="0" err="1"/>
              <a:t>your</a:t>
            </a:r>
            <a:r>
              <a:rPr lang="it-IT" sz="2000" dirty="0"/>
              <a:t> EU Login Mobile </a:t>
            </a:r>
            <a:r>
              <a:rPr lang="it-IT" sz="2000" dirty="0" err="1" smtClean="0"/>
              <a:t>App</a:t>
            </a:r>
            <a:r>
              <a:rPr lang="it-IT" sz="2000" dirty="0" smtClean="0"/>
              <a:t>.</a:t>
            </a:r>
            <a:endParaRPr lang="en-US" sz="2000" dirty="0"/>
          </a:p>
        </p:txBody>
      </p:sp>
      <p:pic>
        <p:nvPicPr>
          <p:cNvPr id="3" name="Picture 2"/>
          <p:cNvPicPr>
            <a:picLocks noChangeAspect="1"/>
          </p:cNvPicPr>
          <p:nvPr/>
        </p:nvPicPr>
        <p:blipFill>
          <a:blip r:embed="rId3"/>
          <a:stretch>
            <a:fillRect/>
          </a:stretch>
        </p:blipFill>
        <p:spPr>
          <a:xfrm>
            <a:off x="6853187" y="1642745"/>
            <a:ext cx="4904423" cy="4320396"/>
          </a:xfrm>
          <a:prstGeom prst="rect">
            <a:avLst/>
          </a:prstGeom>
        </p:spPr>
      </p:pic>
      <p:sp>
        <p:nvSpPr>
          <p:cNvPr id="5" name="Title 5">
            <a:extLst>
              <a:ext uri="{FF2B5EF4-FFF2-40B4-BE49-F238E27FC236}">
                <a16:creationId xmlns:a16="http://schemas.microsoft.com/office/drawing/2014/main" id="{DF5D98D8-6A96-496F-B728-B16402E7427E}"/>
              </a:ext>
            </a:extLst>
          </p:cNvPr>
          <p:cNvSpPr txBox="1">
            <a:spLocks/>
          </p:cNvSpPr>
          <p:nvPr/>
        </p:nvSpPr>
        <p:spPr>
          <a:xfrm>
            <a:off x="492668" y="2123928"/>
            <a:ext cx="10515600" cy="12050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spc="1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it-IT" sz="2800" dirty="0" smtClean="0"/>
              <a:t>EU </a:t>
            </a:r>
            <a:r>
              <a:rPr lang="it-IT" sz="2800" dirty="0"/>
              <a:t>Login Mobile </a:t>
            </a:r>
            <a:r>
              <a:rPr lang="it-IT" sz="2800" dirty="0" err="1"/>
              <a:t>App</a:t>
            </a:r>
            <a:endParaRPr lang="nl-BE" sz="2800" dirty="0"/>
          </a:p>
        </p:txBody>
      </p:sp>
      <p:sp>
        <p:nvSpPr>
          <p:cNvPr id="8" name="Rectangle 7"/>
          <p:cNvSpPr/>
          <p:nvPr/>
        </p:nvSpPr>
        <p:spPr>
          <a:xfrm>
            <a:off x="492668" y="1098714"/>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Login to Europass</a:t>
            </a:r>
            <a:endParaRPr lang="nl-BE" sz="3600" dirty="0"/>
          </a:p>
        </p:txBody>
      </p:sp>
    </p:spTree>
    <p:extLst>
      <p:ext uri="{BB962C8B-B14F-4D97-AF65-F5344CB8AC3E}">
        <p14:creationId xmlns:p14="http://schemas.microsoft.com/office/powerpoint/2010/main" val="2460869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472089" cy="2910441"/>
          </a:xfrm>
          <a:prstGeom prst="rect">
            <a:avLst/>
          </a:prstGeom>
        </p:spPr>
        <p:txBody>
          <a:bodyPr>
            <a:normAutofit/>
          </a:bodyPr>
          <a:lstStyle/>
          <a:p>
            <a:r>
              <a:rPr lang="nl-BE" sz="2000" b="1" dirty="0"/>
              <a:t>Select "EU Login Mobile App PIN Code" </a:t>
            </a:r>
            <a:r>
              <a:rPr lang="nl-BE" sz="2000" dirty="0"/>
              <a:t>as </a:t>
            </a:r>
            <a:r>
              <a:rPr lang="nl-BE" sz="2000" dirty="0" err="1"/>
              <a:t>the</a:t>
            </a:r>
            <a:r>
              <a:rPr lang="nl-BE" sz="2000" dirty="0"/>
              <a:t> </a:t>
            </a:r>
            <a:r>
              <a:rPr lang="en-US" sz="2000" dirty="0"/>
              <a:t>verification method, </a:t>
            </a:r>
            <a:r>
              <a:rPr lang="en-US" sz="2000" b="1" dirty="0"/>
              <a:t>enter your password </a:t>
            </a:r>
            <a:r>
              <a:rPr lang="en-US" sz="2000" dirty="0"/>
              <a:t>in the "Password" field and click on "</a:t>
            </a:r>
            <a:r>
              <a:rPr lang="en-US" sz="2000" b="1" dirty="0"/>
              <a:t>Sign in</a:t>
            </a:r>
            <a:r>
              <a:rPr lang="en-US" sz="2000" dirty="0"/>
              <a:t>".*</a:t>
            </a:r>
          </a:p>
          <a:p>
            <a:r>
              <a:rPr lang="en-US" sz="2000" dirty="0"/>
              <a:t>EU Login sends a </a:t>
            </a:r>
            <a:r>
              <a:rPr lang="en-US" sz="2000" b="1" dirty="0"/>
              <a:t>notification </a:t>
            </a:r>
            <a:r>
              <a:rPr lang="en-US" sz="2000" dirty="0"/>
              <a:t>to your mobile </a:t>
            </a:r>
            <a:r>
              <a:rPr lang="nl-BE" sz="2000" dirty="0"/>
              <a:t>device. Tap on </a:t>
            </a:r>
            <a:r>
              <a:rPr lang="nl-BE" sz="2000" dirty="0" err="1"/>
              <a:t>it</a:t>
            </a:r>
            <a:r>
              <a:rPr lang="nl-BE" sz="2000" dirty="0"/>
              <a:t> </a:t>
            </a:r>
            <a:r>
              <a:rPr lang="nl-BE" sz="2000" dirty="0" err="1"/>
              <a:t>to</a:t>
            </a:r>
            <a:r>
              <a:rPr lang="nl-BE" sz="2000" dirty="0"/>
              <a:t> </a:t>
            </a:r>
            <a:r>
              <a:rPr lang="nl-BE" sz="2000" dirty="0" err="1"/>
              <a:t>launch</a:t>
            </a:r>
            <a:r>
              <a:rPr lang="nl-BE" sz="2000" dirty="0"/>
              <a:t> </a:t>
            </a:r>
            <a:r>
              <a:rPr lang="nl-BE" sz="2000" dirty="0" err="1"/>
              <a:t>the</a:t>
            </a:r>
            <a:r>
              <a:rPr lang="nl-BE" sz="2000" dirty="0"/>
              <a:t> app (1</a:t>
            </a:r>
            <a:r>
              <a:rPr lang="nl-BE" sz="2000" dirty="0" smtClean="0"/>
              <a:t>). </a:t>
            </a:r>
            <a:endParaRPr lang="nl-BE" sz="2000" dirty="0"/>
          </a:p>
          <a:p>
            <a:r>
              <a:rPr lang="en-US" sz="2000" dirty="0"/>
              <a:t>(2) The EU Login Mobile App prompts you to enter </a:t>
            </a:r>
            <a:r>
              <a:rPr lang="nl-BE" sz="2000" dirty="0" err="1"/>
              <a:t>your</a:t>
            </a:r>
            <a:r>
              <a:rPr lang="nl-BE" sz="2000" dirty="0"/>
              <a:t> PIN code. </a:t>
            </a:r>
            <a:r>
              <a:rPr lang="en-US" sz="2000" b="1" dirty="0"/>
              <a:t>Enter your PIN code or use biometric recognition </a:t>
            </a:r>
            <a:r>
              <a:rPr lang="en-US" sz="2000" dirty="0"/>
              <a:t>and tap on "</a:t>
            </a:r>
            <a:r>
              <a:rPr lang="en-US" sz="2000" b="1" dirty="0"/>
              <a:t>Authenticate</a:t>
            </a:r>
            <a:r>
              <a:rPr lang="en-US" sz="2000" dirty="0" smtClean="0"/>
              <a:t>". </a:t>
            </a:r>
            <a:endParaRPr lang="en-US" sz="2000" dirty="0"/>
          </a:p>
        </p:txBody>
      </p:sp>
      <p:sp>
        <p:nvSpPr>
          <p:cNvPr id="8" name="Title 5"/>
          <p:cNvSpPr txBox="1">
            <a:spLocks/>
          </p:cNvSpPr>
          <p:nvPr/>
        </p:nvSpPr>
        <p:spPr>
          <a:xfrm>
            <a:off x="511609" y="1616347"/>
            <a:ext cx="10515600" cy="12050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1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it-IT" sz="2400" dirty="0"/>
              <a:t>EU Login Mobile App PIN Code</a:t>
            </a:r>
            <a:endParaRPr lang="nl-BE" sz="2400" dirty="0"/>
          </a:p>
        </p:txBody>
      </p:sp>
      <p:sp>
        <p:nvSpPr>
          <p:cNvPr id="13" name="TextBox 12"/>
          <p:cNvSpPr txBox="1"/>
          <p:nvPr/>
        </p:nvSpPr>
        <p:spPr>
          <a:xfrm>
            <a:off x="404064" y="6445242"/>
            <a:ext cx="11811439" cy="615553"/>
          </a:xfrm>
          <a:prstGeom prst="rect">
            <a:avLst/>
          </a:prstGeom>
          <a:noFill/>
        </p:spPr>
        <p:txBody>
          <a:bodyPr wrap="none" rtlCol="0">
            <a:spAutoFit/>
          </a:bodyPr>
          <a:lstStyle/>
          <a:p>
            <a:r>
              <a:rPr lang="en-US" sz="1600" b="1" dirty="0"/>
              <a:t>*If you have more than one device with an </a:t>
            </a:r>
            <a:r>
              <a:rPr lang="en-US" sz="1600" b="1" dirty="0" err="1"/>
              <a:t>initialised</a:t>
            </a:r>
            <a:r>
              <a:rPr lang="en-US" sz="1600" b="1" dirty="0"/>
              <a:t> EU Login Mobile App, you will be prompted to select the one you would like to </a:t>
            </a:r>
            <a:r>
              <a:rPr lang="en-US" sz="1600" b="1" dirty="0" smtClean="0"/>
              <a:t>use</a:t>
            </a:r>
            <a:endParaRPr lang="en-US" sz="1600" b="1" dirty="0"/>
          </a:p>
          <a:p>
            <a:endParaRPr lang="nl-BE" dirty="0"/>
          </a:p>
        </p:txBody>
      </p:sp>
      <p:pic>
        <p:nvPicPr>
          <p:cNvPr id="5" name="Picture 4"/>
          <p:cNvPicPr>
            <a:picLocks noChangeAspect="1"/>
          </p:cNvPicPr>
          <p:nvPr/>
        </p:nvPicPr>
        <p:blipFill>
          <a:blip r:embed="rId3"/>
          <a:stretch>
            <a:fillRect/>
          </a:stretch>
        </p:blipFill>
        <p:spPr>
          <a:xfrm>
            <a:off x="6664690" y="1694389"/>
            <a:ext cx="2723150" cy="2362335"/>
          </a:xfrm>
          <a:prstGeom prst="rect">
            <a:avLst/>
          </a:prstGeom>
        </p:spPr>
      </p:pic>
      <p:pic>
        <p:nvPicPr>
          <p:cNvPr id="14" name="Picture 13"/>
          <p:cNvPicPr>
            <a:picLocks noChangeAspect="1"/>
          </p:cNvPicPr>
          <p:nvPr/>
        </p:nvPicPr>
        <p:blipFill>
          <a:blip r:embed="rId4"/>
          <a:stretch>
            <a:fillRect/>
          </a:stretch>
        </p:blipFill>
        <p:spPr>
          <a:xfrm>
            <a:off x="9479855" y="3517370"/>
            <a:ext cx="2465817" cy="2412408"/>
          </a:xfrm>
          <a:prstGeom prst="rect">
            <a:avLst/>
          </a:prstGeom>
        </p:spPr>
      </p:pic>
      <p:sp>
        <p:nvSpPr>
          <p:cNvPr id="15" name="TextBox 14"/>
          <p:cNvSpPr txBox="1"/>
          <p:nvPr/>
        </p:nvSpPr>
        <p:spPr>
          <a:xfrm>
            <a:off x="6393826" y="1612425"/>
            <a:ext cx="301686" cy="369332"/>
          </a:xfrm>
          <a:prstGeom prst="rect">
            <a:avLst/>
          </a:prstGeom>
          <a:noFill/>
        </p:spPr>
        <p:txBody>
          <a:bodyPr wrap="none" rtlCol="0">
            <a:spAutoFit/>
          </a:bodyPr>
          <a:lstStyle/>
          <a:p>
            <a:r>
              <a:rPr lang="it-IT" b="1" dirty="0"/>
              <a:t>1</a:t>
            </a:r>
            <a:endParaRPr lang="nl-BE" b="1" dirty="0"/>
          </a:p>
        </p:txBody>
      </p:sp>
      <p:sp>
        <p:nvSpPr>
          <p:cNvPr id="16" name="TextBox 15"/>
          <p:cNvSpPr txBox="1"/>
          <p:nvPr/>
        </p:nvSpPr>
        <p:spPr>
          <a:xfrm>
            <a:off x="9086154" y="3635209"/>
            <a:ext cx="301686" cy="369332"/>
          </a:xfrm>
          <a:prstGeom prst="rect">
            <a:avLst/>
          </a:prstGeom>
          <a:noFill/>
        </p:spPr>
        <p:txBody>
          <a:bodyPr wrap="none" rtlCol="0">
            <a:spAutoFit/>
          </a:bodyPr>
          <a:lstStyle/>
          <a:p>
            <a:r>
              <a:rPr lang="it-IT" b="1"/>
              <a:t>2</a:t>
            </a:r>
            <a:endParaRPr lang="nl-BE" b="1"/>
          </a:p>
        </p:txBody>
      </p:sp>
      <p:sp>
        <p:nvSpPr>
          <p:cNvPr id="10" name="Rectangle 9"/>
          <p:cNvSpPr/>
          <p:nvPr/>
        </p:nvSpPr>
        <p:spPr>
          <a:xfrm>
            <a:off x="511609" y="963485"/>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Login to Europass</a:t>
            </a:r>
            <a:endParaRPr lang="nl-BE" sz="3600"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7117" y="3720492"/>
            <a:ext cx="351083" cy="351083"/>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5115" y="4413920"/>
            <a:ext cx="413882" cy="413882"/>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4289" y="5291660"/>
            <a:ext cx="413882" cy="413882"/>
          </a:xfrm>
          <a:prstGeom prst="rect">
            <a:avLst/>
          </a:prstGeom>
        </p:spPr>
      </p:pic>
    </p:spTree>
    <p:extLst>
      <p:ext uri="{BB962C8B-B14F-4D97-AF65-F5344CB8AC3E}">
        <p14:creationId xmlns:p14="http://schemas.microsoft.com/office/powerpoint/2010/main" val="1390186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202582" cy="2910441"/>
          </a:xfrm>
          <a:prstGeom prst="rect">
            <a:avLst/>
          </a:prstGeom>
        </p:spPr>
        <p:txBody>
          <a:bodyPr>
            <a:normAutofit lnSpcReduction="10000"/>
          </a:bodyPr>
          <a:lstStyle/>
          <a:p>
            <a:r>
              <a:rPr lang="it-IT" sz="2000" dirty="0" err="1"/>
              <a:t>If</a:t>
            </a:r>
            <a:r>
              <a:rPr lang="it-IT" sz="2000" dirty="0"/>
              <a:t> </a:t>
            </a:r>
            <a:r>
              <a:rPr lang="it-IT" sz="2000" dirty="0" err="1"/>
              <a:t>you</a:t>
            </a:r>
            <a:r>
              <a:rPr lang="it-IT" sz="2000" dirty="0"/>
              <a:t> </a:t>
            </a:r>
            <a:r>
              <a:rPr lang="it-IT" sz="2000" dirty="0" err="1"/>
              <a:t>want</a:t>
            </a:r>
            <a:r>
              <a:rPr lang="it-IT" sz="2000" dirty="0"/>
              <a:t>, </a:t>
            </a:r>
            <a:r>
              <a:rPr lang="it-IT" sz="2000" dirty="0" err="1"/>
              <a:t>you</a:t>
            </a:r>
            <a:r>
              <a:rPr lang="it-IT" sz="2000" dirty="0"/>
              <a:t> can </a:t>
            </a:r>
            <a:r>
              <a:rPr lang="it-IT" sz="2000" dirty="0" err="1"/>
              <a:t>enable</a:t>
            </a:r>
            <a:r>
              <a:rPr lang="it-IT" sz="2000" dirty="0"/>
              <a:t> </a:t>
            </a:r>
            <a:r>
              <a:rPr lang="it-IT" sz="2000" dirty="0" err="1"/>
              <a:t>Fingerprint</a:t>
            </a:r>
            <a:r>
              <a:rPr lang="it-IT" sz="2000" dirty="0"/>
              <a:t> </a:t>
            </a:r>
            <a:r>
              <a:rPr lang="it-IT" sz="2000" dirty="0" err="1"/>
              <a:t>recognition</a:t>
            </a:r>
            <a:r>
              <a:rPr lang="it-IT" sz="2000" dirty="0"/>
              <a:t> (or </a:t>
            </a:r>
            <a:r>
              <a:rPr lang="it-IT" sz="2000" dirty="0" err="1" smtClean="0"/>
              <a:t>other</a:t>
            </a:r>
            <a:r>
              <a:rPr lang="it-IT" sz="2000" dirty="0" smtClean="0"/>
              <a:t> </a:t>
            </a:r>
            <a:r>
              <a:rPr lang="it-IT" sz="2000" dirty="0" err="1"/>
              <a:t>biometric</a:t>
            </a:r>
            <a:r>
              <a:rPr lang="it-IT" sz="2000" dirty="0"/>
              <a:t> </a:t>
            </a:r>
            <a:r>
              <a:rPr lang="it-IT" sz="2000" dirty="0" err="1"/>
              <a:t>authentication</a:t>
            </a:r>
            <a:r>
              <a:rPr lang="it-IT" sz="2000" dirty="0"/>
              <a:t>) </a:t>
            </a:r>
            <a:r>
              <a:rPr lang="it-IT" sz="2000" dirty="0" err="1"/>
              <a:t>if</a:t>
            </a:r>
            <a:r>
              <a:rPr lang="it-IT" sz="2000" dirty="0"/>
              <a:t> </a:t>
            </a:r>
            <a:r>
              <a:rPr lang="it-IT" sz="2000" dirty="0" err="1"/>
              <a:t>your</a:t>
            </a:r>
            <a:r>
              <a:rPr lang="it-IT" sz="2000" dirty="0"/>
              <a:t> mobile </a:t>
            </a:r>
            <a:r>
              <a:rPr lang="it-IT" sz="2000" dirty="0" err="1"/>
              <a:t>device</a:t>
            </a:r>
            <a:r>
              <a:rPr lang="it-IT" sz="2000" dirty="0"/>
              <a:t> </a:t>
            </a:r>
            <a:r>
              <a:rPr lang="it-IT" sz="2000" dirty="0" err="1"/>
              <a:t>is</a:t>
            </a:r>
            <a:r>
              <a:rPr lang="it-IT" sz="2000" dirty="0"/>
              <a:t> </a:t>
            </a:r>
            <a:r>
              <a:rPr lang="it-IT" sz="2000" dirty="0" err="1"/>
              <a:t>equipped</a:t>
            </a:r>
            <a:r>
              <a:rPr lang="it-IT" sz="2000" dirty="0"/>
              <a:t> with </a:t>
            </a:r>
            <a:r>
              <a:rPr lang="it-IT" sz="2000" dirty="0" err="1" smtClean="0"/>
              <a:t>it</a:t>
            </a:r>
            <a:r>
              <a:rPr lang="it-IT" sz="2000" dirty="0" smtClean="0"/>
              <a:t>:</a:t>
            </a:r>
            <a:endParaRPr lang="it-IT" sz="2000" dirty="0"/>
          </a:p>
          <a:p>
            <a:r>
              <a:rPr lang="it-IT" sz="2000" dirty="0"/>
              <a:t>(1) An </a:t>
            </a:r>
            <a:r>
              <a:rPr lang="it-IT" sz="2000" dirty="0" err="1"/>
              <a:t>automatic</a:t>
            </a:r>
            <a:r>
              <a:rPr lang="it-IT" sz="2000" dirty="0"/>
              <a:t> pop-up </a:t>
            </a:r>
            <a:r>
              <a:rPr lang="it-IT" sz="2000" dirty="0" err="1"/>
              <a:t>will</a:t>
            </a:r>
            <a:r>
              <a:rPr lang="it-IT" sz="2000" dirty="0"/>
              <a:t> be </a:t>
            </a:r>
            <a:r>
              <a:rPr lang="it-IT" sz="2000" dirty="0" err="1"/>
              <a:t>displayed</a:t>
            </a:r>
            <a:r>
              <a:rPr lang="it-IT" sz="2000" dirty="0"/>
              <a:t> to </a:t>
            </a:r>
            <a:r>
              <a:rPr lang="it-IT" sz="2000" dirty="0" err="1"/>
              <a:t>enable</a:t>
            </a:r>
            <a:r>
              <a:rPr lang="it-IT" sz="2000" dirty="0"/>
              <a:t> </a:t>
            </a:r>
            <a:r>
              <a:rPr lang="it-IT" sz="2000" dirty="0" err="1"/>
              <a:t>it</a:t>
            </a:r>
            <a:r>
              <a:rPr lang="it-IT" sz="2000" dirty="0"/>
              <a:t>. Click on Yes </a:t>
            </a:r>
            <a:r>
              <a:rPr lang="it-IT" sz="2000" dirty="0" err="1"/>
              <a:t>if</a:t>
            </a:r>
            <a:r>
              <a:rPr lang="it-IT" sz="2000" dirty="0"/>
              <a:t> </a:t>
            </a:r>
            <a:r>
              <a:rPr lang="it-IT" sz="2000" dirty="0" err="1"/>
              <a:t>you</a:t>
            </a:r>
            <a:r>
              <a:rPr lang="it-IT" sz="2000" dirty="0"/>
              <a:t> </a:t>
            </a:r>
            <a:r>
              <a:rPr lang="it-IT" sz="2000" dirty="0" err="1"/>
              <a:t>wish</a:t>
            </a:r>
            <a:r>
              <a:rPr lang="it-IT" sz="2000" dirty="0"/>
              <a:t> to </a:t>
            </a:r>
            <a:r>
              <a:rPr lang="it-IT" sz="2000" dirty="0" err="1"/>
              <a:t>enable</a:t>
            </a:r>
            <a:r>
              <a:rPr lang="it-IT" sz="2000" dirty="0"/>
              <a:t> </a:t>
            </a:r>
            <a:r>
              <a:rPr lang="it-IT" sz="2000" dirty="0" err="1"/>
              <a:t>it</a:t>
            </a:r>
            <a:endParaRPr lang="it-IT" sz="2000" dirty="0"/>
          </a:p>
          <a:p>
            <a:r>
              <a:rPr lang="nl-BE" sz="2000" dirty="0"/>
              <a:t>(2) </a:t>
            </a:r>
            <a:r>
              <a:rPr lang="nl-BE" sz="2000" b="1" dirty="0"/>
              <a:t>Enter </a:t>
            </a:r>
            <a:r>
              <a:rPr lang="nl-BE" sz="2000" b="1" dirty="0" err="1"/>
              <a:t>your</a:t>
            </a:r>
            <a:r>
              <a:rPr lang="nl-BE" sz="2000" b="1" dirty="0"/>
              <a:t> PIN code </a:t>
            </a:r>
            <a:r>
              <a:rPr lang="nl-BE" sz="2000" dirty="0" err="1"/>
              <a:t>and</a:t>
            </a:r>
            <a:r>
              <a:rPr lang="nl-BE" sz="2000" dirty="0"/>
              <a:t> click on </a:t>
            </a:r>
            <a:r>
              <a:rPr lang="nl-BE" sz="2000" dirty="0" err="1"/>
              <a:t>the</a:t>
            </a:r>
            <a:r>
              <a:rPr lang="nl-BE" sz="2000" dirty="0"/>
              <a:t> </a:t>
            </a:r>
            <a:r>
              <a:rPr lang="nl-BE" sz="2000" dirty="0" err="1" smtClean="0"/>
              <a:t>arrow</a:t>
            </a:r>
            <a:r>
              <a:rPr lang="nl-BE" sz="2000" dirty="0" smtClean="0"/>
              <a:t>. </a:t>
            </a:r>
            <a:endParaRPr lang="nl-BE" sz="2000" dirty="0"/>
          </a:p>
          <a:p>
            <a:r>
              <a:rPr lang="en-US" sz="2000" dirty="0"/>
              <a:t>(3) Confirm by </a:t>
            </a:r>
            <a:r>
              <a:rPr lang="en-US" sz="2000" b="1" dirty="0"/>
              <a:t>authenticating with your fingerprint</a:t>
            </a:r>
            <a:r>
              <a:rPr lang="en-US" sz="2000" dirty="0"/>
              <a:t>. You will be automatically redirected to the Welcome </a:t>
            </a:r>
            <a:r>
              <a:rPr lang="en-US" sz="2000" dirty="0" smtClean="0"/>
              <a:t>page.</a:t>
            </a:r>
            <a:endParaRPr lang="en-US" sz="2000" dirty="0"/>
          </a:p>
          <a:p>
            <a:endParaRPr lang="nl-BE" sz="2000" dirty="0"/>
          </a:p>
        </p:txBody>
      </p:sp>
      <p:sp>
        <p:nvSpPr>
          <p:cNvPr id="9" name="TextBox 8"/>
          <p:cNvSpPr txBox="1"/>
          <p:nvPr/>
        </p:nvSpPr>
        <p:spPr>
          <a:xfrm>
            <a:off x="6432837" y="2290545"/>
            <a:ext cx="301686" cy="369332"/>
          </a:xfrm>
          <a:prstGeom prst="rect">
            <a:avLst/>
          </a:prstGeom>
          <a:noFill/>
        </p:spPr>
        <p:txBody>
          <a:bodyPr wrap="none" rtlCol="0">
            <a:spAutoFit/>
          </a:bodyPr>
          <a:lstStyle/>
          <a:p>
            <a:r>
              <a:rPr lang="it-IT" b="1"/>
              <a:t>1</a:t>
            </a:r>
            <a:endParaRPr lang="nl-BE" b="1"/>
          </a:p>
        </p:txBody>
      </p:sp>
      <p:sp>
        <p:nvSpPr>
          <p:cNvPr id="10" name="TextBox 9"/>
          <p:cNvSpPr txBox="1"/>
          <p:nvPr/>
        </p:nvSpPr>
        <p:spPr>
          <a:xfrm>
            <a:off x="8663434" y="2290545"/>
            <a:ext cx="301686" cy="369332"/>
          </a:xfrm>
          <a:prstGeom prst="rect">
            <a:avLst/>
          </a:prstGeom>
          <a:noFill/>
        </p:spPr>
        <p:txBody>
          <a:bodyPr wrap="none" rtlCol="0">
            <a:spAutoFit/>
          </a:bodyPr>
          <a:lstStyle/>
          <a:p>
            <a:r>
              <a:rPr lang="it-IT" b="1"/>
              <a:t>2</a:t>
            </a:r>
            <a:endParaRPr lang="nl-BE" b="1"/>
          </a:p>
        </p:txBody>
      </p:sp>
      <p:pic>
        <p:nvPicPr>
          <p:cNvPr id="2" name="Picture 1"/>
          <p:cNvPicPr>
            <a:picLocks noChangeAspect="1"/>
          </p:cNvPicPr>
          <p:nvPr/>
        </p:nvPicPr>
        <p:blipFill>
          <a:blip r:embed="rId3"/>
          <a:stretch>
            <a:fillRect/>
          </a:stretch>
        </p:blipFill>
        <p:spPr>
          <a:xfrm>
            <a:off x="6766137" y="2290545"/>
            <a:ext cx="1746454" cy="3083616"/>
          </a:xfrm>
          <a:prstGeom prst="rect">
            <a:avLst/>
          </a:prstGeom>
        </p:spPr>
      </p:pic>
      <p:pic>
        <p:nvPicPr>
          <p:cNvPr id="4" name="Picture 3"/>
          <p:cNvPicPr>
            <a:picLocks noChangeAspect="1"/>
          </p:cNvPicPr>
          <p:nvPr/>
        </p:nvPicPr>
        <p:blipFill>
          <a:blip r:embed="rId4"/>
          <a:stretch>
            <a:fillRect/>
          </a:stretch>
        </p:blipFill>
        <p:spPr>
          <a:xfrm>
            <a:off x="8965120" y="2241907"/>
            <a:ext cx="1774000" cy="3132254"/>
          </a:xfrm>
          <a:prstGeom prst="rect">
            <a:avLst/>
          </a:prstGeom>
        </p:spPr>
      </p:pic>
      <p:pic>
        <p:nvPicPr>
          <p:cNvPr id="8" name="Picture 7"/>
          <p:cNvPicPr>
            <a:picLocks noChangeAspect="1"/>
          </p:cNvPicPr>
          <p:nvPr/>
        </p:nvPicPr>
        <p:blipFill>
          <a:blip r:embed="rId5"/>
          <a:stretch>
            <a:fillRect/>
          </a:stretch>
        </p:blipFill>
        <p:spPr>
          <a:xfrm>
            <a:off x="8122280" y="5453665"/>
            <a:ext cx="1685679" cy="1277637"/>
          </a:xfrm>
          <a:prstGeom prst="rect">
            <a:avLst/>
          </a:prstGeom>
        </p:spPr>
      </p:pic>
      <p:sp>
        <p:nvSpPr>
          <p:cNvPr id="11" name="TextBox 10"/>
          <p:cNvSpPr txBox="1"/>
          <p:nvPr/>
        </p:nvSpPr>
        <p:spPr>
          <a:xfrm>
            <a:off x="7820594" y="5453665"/>
            <a:ext cx="301686" cy="369332"/>
          </a:xfrm>
          <a:prstGeom prst="rect">
            <a:avLst/>
          </a:prstGeom>
          <a:noFill/>
        </p:spPr>
        <p:txBody>
          <a:bodyPr wrap="none" rtlCol="0">
            <a:spAutoFit/>
          </a:bodyPr>
          <a:lstStyle/>
          <a:p>
            <a:r>
              <a:rPr lang="it-IT" b="1"/>
              <a:t>3</a:t>
            </a:r>
            <a:endParaRPr lang="nl-BE" b="1"/>
          </a:p>
        </p:txBody>
      </p:sp>
      <p:sp>
        <p:nvSpPr>
          <p:cNvPr id="12" name="Title 5">
            <a:extLst>
              <a:ext uri="{FF2B5EF4-FFF2-40B4-BE49-F238E27FC236}">
                <a16:creationId xmlns:a16="http://schemas.microsoft.com/office/drawing/2014/main" id="{BC4567FB-256A-4F2D-BDF9-8085E4E62147}"/>
              </a:ext>
            </a:extLst>
          </p:cNvPr>
          <p:cNvSpPr txBox="1">
            <a:spLocks/>
          </p:cNvSpPr>
          <p:nvPr/>
        </p:nvSpPr>
        <p:spPr>
          <a:xfrm>
            <a:off x="492668" y="2123928"/>
            <a:ext cx="10515600" cy="12050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spc="1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it-IT" sz="2800" dirty="0" smtClean="0"/>
              <a:t>EU </a:t>
            </a:r>
            <a:r>
              <a:rPr lang="it-IT" sz="2800" dirty="0"/>
              <a:t>Login Mobile </a:t>
            </a:r>
            <a:r>
              <a:rPr lang="it-IT" sz="2800" dirty="0" err="1"/>
              <a:t>App</a:t>
            </a:r>
            <a:endParaRPr lang="nl-BE" sz="2800" dirty="0"/>
          </a:p>
        </p:txBody>
      </p:sp>
      <p:sp>
        <p:nvSpPr>
          <p:cNvPr id="14" name="Rectangle 13"/>
          <p:cNvSpPr/>
          <p:nvPr/>
        </p:nvSpPr>
        <p:spPr>
          <a:xfrm>
            <a:off x="3584029" y="354232"/>
            <a:ext cx="8139670" cy="74935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err="1" smtClean="0"/>
              <a:t>Fingerprint</a:t>
            </a:r>
            <a:r>
              <a:rPr lang="it-IT" sz="3600" dirty="0" smtClean="0"/>
              <a:t> </a:t>
            </a:r>
            <a:r>
              <a:rPr lang="it-IT" sz="3600" dirty="0" err="1" smtClean="0"/>
              <a:t>recognition</a:t>
            </a:r>
            <a:endParaRPr lang="nl-BE" sz="3600" dirty="0"/>
          </a:p>
        </p:txBody>
      </p:sp>
    </p:spTree>
    <p:extLst>
      <p:ext uri="{BB962C8B-B14F-4D97-AF65-F5344CB8AC3E}">
        <p14:creationId xmlns:p14="http://schemas.microsoft.com/office/powerpoint/2010/main" val="3124286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230255" y="2526743"/>
            <a:ext cx="6472089" cy="2910441"/>
          </a:xfrm>
          <a:prstGeom prst="rect">
            <a:avLst/>
          </a:prstGeom>
        </p:spPr>
        <p:txBody>
          <a:bodyPr>
            <a:normAutofit fontScale="92500"/>
          </a:bodyPr>
          <a:lstStyle/>
          <a:p>
            <a:r>
              <a:rPr lang="nl-BE" sz="2000" b="1" dirty="0"/>
              <a:t>Select "EU Login Mobile App QR Code" </a:t>
            </a:r>
            <a:r>
              <a:rPr lang="nl-BE" sz="2000" dirty="0"/>
              <a:t>as </a:t>
            </a:r>
            <a:r>
              <a:rPr lang="nl-BE" sz="2000" dirty="0" err="1"/>
              <a:t>the</a:t>
            </a:r>
            <a:r>
              <a:rPr lang="nl-BE" sz="2000" dirty="0"/>
              <a:t> </a:t>
            </a:r>
            <a:r>
              <a:rPr lang="nl-BE" sz="2000" dirty="0" err="1"/>
              <a:t>verification</a:t>
            </a:r>
            <a:r>
              <a:rPr lang="nl-BE" sz="2000" dirty="0"/>
              <a:t> </a:t>
            </a:r>
            <a:r>
              <a:rPr lang="nl-BE" sz="2000" dirty="0" err="1"/>
              <a:t>method</a:t>
            </a:r>
            <a:r>
              <a:rPr lang="nl-BE" sz="2000" dirty="0"/>
              <a:t>.</a:t>
            </a:r>
          </a:p>
          <a:p>
            <a:r>
              <a:rPr lang="en-US" sz="2000" b="1" dirty="0"/>
              <a:t>Enter your password </a:t>
            </a:r>
            <a:r>
              <a:rPr lang="en-US" sz="2000" dirty="0"/>
              <a:t>in the "Password" field and </a:t>
            </a:r>
            <a:r>
              <a:rPr lang="nl-BE" sz="2000" dirty="0"/>
              <a:t>click on "</a:t>
            </a:r>
            <a:r>
              <a:rPr lang="nl-BE" sz="2000" b="1" dirty="0" err="1"/>
              <a:t>Sign</a:t>
            </a:r>
            <a:r>
              <a:rPr lang="nl-BE" sz="2000" b="1" dirty="0"/>
              <a:t> in</a:t>
            </a:r>
            <a:r>
              <a:rPr lang="nl-BE" sz="2000" dirty="0"/>
              <a:t>“: A QR code is </a:t>
            </a:r>
            <a:r>
              <a:rPr lang="nl-BE" sz="2000" dirty="0" err="1"/>
              <a:t>diplayed</a:t>
            </a:r>
            <a:r>
              <a:rPr lang="nl-BE" sz="2000" dirty="0"/>
              <a:t> on </a:t>
            </a:r>
            <a:r>
              <a:rPr lang="nl-BE" sz="2000" dirty="0" err="1"/>
              <a:t>the</a:t>
            </a:r>
            <a:r>
              <a:rPr lang="nl-BE" sz="2000" dirty="0"/>
              <a:t> </a:t>
            </a:r>
            <a:r>
              <a:rPr lang="nl-BE" sz="2000" dirty="0" smtClean="0"/>
              <a:t>screen:</a:t>
            </a:r>
            <a:endParaRPr lang="nl-BE" sz="2000" dirty="0"/>
          </a:p>
          <a:p>
            <a:r>
              <a:rPr lang="it-IT" sz="2000" dirty="0"/>
              <a:t>(1) </a:t>
            </a:r>
            <a:r>
              <a:rPr lang="it-IT" sz="2000" dirty="0" err="1"/>
              <a:t>Tap</a:t>
            </a:r>
            <a:r>
              <a:rPr lang="it-IT" sz="2000" b="1" dirty="0"/>
              <a:t> </a:t>
            </a:r>
            <a:r>
              <a:rPr lang="nl-BE" sz="2000" dirty="0"/>
              <a:t>on "</a:t>
            </a:r>
            <a:r>
              <a:rPr lang="nl-BE" sz="2000" b="1" dirty="0"/>
              <a:t>Scan QR Code</a:t>
            </a:r>
            <a:r>
              <a:rPr lang="nl-BE" sz="2000" dirty="0"/>
              <a:t>“ in </a:t>
            </a:r>
            <a:r>
              <a:rPr lang="nl-BE" sz="2000" dirty="0" err="1"/>
              <a:t>the</a:t>
            </a:r>
            <a:r>
              <a:rPr lang="nl-BE" sz="2000" dirty="0"/>
              <a:t> App </a:t>
            </a:r>
            <a:r>
              <a:rPr lang="nl-BE" sz="2000" dirty="0" err="1"/>
              <a:t>and</a:t>
            </a:r>
            <a:r>
              <a:rPr lang="nl-BE" sz="2000" dirty="0"/>
              <a:t> point </a:t>
            </a:r>
            <a:r>
              <a:rPr lang="nl-BE" sz="2000" dirty="0" err="1"/>
              <a:t>the</a:t>
            </a:r>
            <a:r>
              <a:rPr lang="nl-BE" sz="2000" dirty="0"/>
              <a:t> camera at </a:t>
            </a:r>
            <a:r>
              <a:rPr lang="nl-BE" sz="2000" dirty="0" err="1"/>
              <a:t>the</a:t>
            </a:r>
            <a:r>
              <a:rPr lang="nl-BE" sz="2000" dirty="0"/>
              <a:t> screen </a:t>
            </a:r>
            <a:r>
              <a:rPr lang="nl-BE" sz="2000" dirty="0" err="1"/>
              <a:t>until</a:t>
            </a:r>
            <a:r>
              <a:rPr lang="nl-BE" sz="2000" dirty="0"/>
              <a:t> </a:t>
            </a:r>
            <a:r>
              <a:rPr lang="nl-BE" sz="2000" dirty="0" err="1"/>
              <a:t>the</a:t>
            </a:r>
            <a:r>
              <a:rPr lang="nl-BE" sz="2000" dirty="0"/>
              <a:t> code is </a:t>
            </a:r>
            <a:r>
              <a:rPr lang="nl-BE" sz="2000" dirty="0" err="1"/>
              <a:t>recognised</a:t>
            </a:r>
            <a:endParaRPr lang="nl-BE" sz="2000" dirty="0"/>
          </a:p>
          <a:p>
            <a:r>
              <a:rPr lang="en-US" sz="2000" dirty="0"/>
              <a:t>(2) The EU Login Mobile App displays a </a:t>
            </a:r>
            <a:r>
              <a:rPr lang="en-US" sz="2000" b="1" dirty="0"/>
              <a:t>one-time </a:t>
            </a:r>
            <a:r>
              <a:rPr lang="nl-BE" sz="2000" b="1" dirty="0"/>
              <a:t>password. </a:t>
            </a:r>
            <a:r>
              <a:rPr lang="nl-BE" sz="2000" dirty="0"/>
              <a:t>(3) </a:t>
            </a:r>
            <a:r>
              <a:rPr lang="en-US" sz="2000" b="1" dirty="0"/>
              <a:t>Type it </a:t>
            </a:r>
            <a:r>
              <a:rPr lang="en-US" sz="2000" dirty="0"/>
              <a:t>in the "code generated by your app" field and click "</a:t>
            </a:r>
            <a:r>
              <a:rPr lang="en-US" sz="2000" b="1" dirty="0"/>
              <a:t>Sign in</a:t>
            </a:r>
            <a:r>
              <a:rPr lang="en-US" sz="2000" dirty="0"/>
              <a:t>" to </a:t>
            </a:r>
            <a:r>
              <a:rPr lang="nl-BE" sz="2000" dirty="0" err="1" smtClean="0"/>
              <a:t>proceed</a:t>
            </a:r>
            <a:r>
              <a:rPr lang="nl-BE" sz="2000" dirty="0" smtClean="0"/>
              <a:t>.</a:t>
            </a:r>
            <a:endParaRPr lang="en-US" sz="2000" dirty="0"/>
          </a:p>
        </p:txBody>
      </p:sp>
      <p:pic>
        <p:nvPicPr>
          <p:cNvPr id="2" name="Picture 1"/>
          <p:cNvPicPr>
            <a:picLocks noChangeAspect="1"/>
          </p:cNvPicPr>
          <p:nvPr/>
        </p:nvPicPr>
        <p:blipFill>
          <a:blip r:embed="rId3"/>
          <a:stretch>
            <a:fillRect/>
          </a:stretch>
        </p:blipFill>
        <p:spPr>
          <a:xfrm>
            <a:off x="6833697" y="1423056"/>
            <a:ext cx="2388694" cy="3214515"/>
          </a:xfrm>
          <a:prstGeom prst="rect">
            <a:avLst/>
          </a:prstGeom>
        </p:spPr>
      </p:pic>
      <p:sp>
        <p:nvSpPr>
          <p:cNvPr id="8" name="Title 5"/>
          <p:cNvSpPr txBox="1">
            <a:spLocks/>
          </p:cNvSpPr>
          <p:nvPr/>
        </p:nvSpPr>
        <p:spPr>
          <a:xfrm>
            <a:off x="490328" y="1418276"/>
            <a:ext cx="10515600" cy="12050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1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it-IT" sz="2400" dirty="0"/>
              <a:t>EU Login Mobile </a:t>
            </a:r>
            <a:r>
              <a:rPr lang="it-IT" sz="2400" dirty="0" err="1"/>
              <a:t>App</a:t>
            </a:r>
            <a:r>
              <a:rPr lang="it-IT" sz="2400" dirty="0"/>
              <a:t> QR Code</a:t>
            </a:r>
            <a:endParaRPr lang="nl-BE" sz="2400" dirty="0"/>
          </a:p>
        </p:txBody>
      </p:sp>
      <p:sp>
        <p:nvSpPr>
          <p:cNvPr id="9" name="TextBox 8"/>
          <p:cNvSpPr txBox="1"/>
          <p:nvPr/>
        </p:nvSpPr>
        <p:spPr>
          <a:xfrm>
            <a:off x="6551501" y="1418276"/>
            <a:ext cx="301686" cy="369332"/>
          </a:xfrm>
          <a:prstGeom prst="rect">
            <a:avLst/>
          </a:prstGeom>
          <a:noFill/>
        </p:spPr>
        <p:txBody>
          <a:bodyPr wrap="none" rtlCol="0">
            <a:spAutoFit/>
          </a:bodyPr>
          <a:lstStyle/>
          <a:p>
            <a:r>
              <a:rPr lang="it-IT" b="1"/>
              <a:t>1</a:t>
            </a:r>
            <a:endParaRPr lang="nl-BE" b="1"/>
          </a:p>
        </p:txBody>
      </p:sp>
      <p:sp>
        <p:nvSpPr>
          <p:cNvPr id="10" name="TextBox 9"/>
          <p:cNvSpPr txBox="1"/>
          <p:nvPr/>
        </p:nvSpPr>
        <p:spPr>
          <a:xfrm>
            <a:off x="9497207" y="1989281"/>
            <a:ext cx="301686" cy="369332"/>
          </a:xfrm>
          <a:prstGeom prst="rect">
            <a:avLst/>
          </a:prstGeom>
          <a:noFill/>
        </p:spPr>
        <p:txBody>
          <a:bodyPr wrap="none" rtlCol="0">
            <a:spAutoFit/>
          </a:bodyPr>
          <a:lstStyle/>
          <a:p>
            <a:r>
              <a:rPr lang="it-IT" b="1"/>
              <a:t>2</a:t>
            </a:r>
            <a:endParaRPr lang="nl-BE" b="1"/>
          </a:p>
        </p:txBody>
      </p:sp>
      <p:sp>
        <p:nvSpPr>
          <p:cNvPr id="11" name="TextBox 10"/>
          <p:cNvSpPr txBox="1"/>
          <p:nvPr/>
        </p:nvSpPr>
        <p:spPr>
          <a:xfrm>
            <a:off x="8323304" y="4870768"/>
            <a:ext cx="301686" cy="369332"/>
          </a:xfrm>
          <a:prstGeom prst="rect">
            <a:avLst/>
          </a:prstGeom>
          <a:noFill/>
        </p:spPr>
        <p:txBody>
          <a:bodyPr wrap="none" rtlCol="0">
            <a:spAutoFit/>
          </a:bodyPr>
          <a:lstStyle/>
          <a:p>
            <a:r>
              <a:rPr lang="it-IT" b="1"/>
              <a:t>3</a:t>
            </a:r>
            <a:endParaRPr lang="nl-BE" b="1"/>
          </a:p>
        </p:txBody>
      </p:sp>
      <p:pic>
        <p:nvPicPr>
          <p:cNvPr id="4" name="Picture 3"/>
          <p:cNvPicPr>
            <a:picLocks noChangeAspect="1"/>
          </p:cNvPicPr>
          <p:nvPr/>
        </p:nvPicPr>
        <p:blipFill>
          <a:blip r:embed="rId4"/>
          <a:stretch>
            <a:fillRect/>
          </a:stretch>
        </p:blipFill>
        <p:spPr>
          <a:xfrm>
            <a:off x="9510127" y="2315021"/>
            <a:ext cx="2300931" cy="1993007"/>
          </a:xfrm>
          <a:prstGeom prst="rect">
            <a:avLst/>
          </a:prstGeom>
        </p:spPr>
      </p:pic>
      <p:pic>
        <p:nvPicPr>
          <p:cNvPr id="12" name="Picture 11"/>
          <p:cNvPicPr>
            <a:picLocks noChangeAspect="1"/>
          </p:cNvPicPr>
          <p:nvPr/>
        </p:nvPicPr>
        <p:blipFill>
          <a:blip r:embed="rId5"/>
          <a:stretch>
            <a:fillRect/>
          </a:stretch>
        </p:blipFill>
        <p:spPr>
          <a:xfrm>
            <a:off x="8624990" y="4754169"/>
            <a:ext cx="2035602" cy="2041734"/>
          </a:xfrm>
          <a:prstGeom prst="rect">
            <a:avLst/>
          </a:prstGeom>
        </p:spPr>
      </p:pic>
      <p:sp>
        <p:nvSpPr>
          <p:cNvPr id="13" name="Rectangle 12"/>
          <p:cNvSpPr/>
          <p:nvPr/>
        </p:nvSpPr>
        <p:spPr>
          <a:xfrm>
            <a:off x="3584029" y="354232"/>
            <a:ext cx="8139670" cy="74935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t>QR code</a:t>
            </a:r>
            <a:endParaRPr lang="nl-BE" sz="3600" dirty="0"/>
          </a:p>
        </p:txBody>
      </p:sp>
    </p:spTree>
    <p:extLst>
      <p:ext uri="{BB962C8B-B14F-4D97-AF65-F5344CB8AC3E}">
        <p14:creationId xmlns:p14="http://schemas.microsoft.com/office/powerpoint/2010/main" val="1585455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51920" y="3036577"/>
            <a:ext cx="6202582" cy="2910441"/>
          </a:xfrm>
          <a:prstGeom prst="rect">
            <a:avLst/>
          </a:prstGeom>
        </p:spPr>
        <p:txBody>
          <a:bodyPr>
            <a:normAutofit/>
          </a:bodyPr>
          <a:lstStyle/>
          <a:p>
            <a:r>
              <a:rPr lang="it-IT" sz="2000" dirty="0"/>
              <a:t>Click on «</a:t>
            </a:r>
            <a:r>
              <a:rPr lang="it-IT" sz="2000" b="1" dirty="0"/>
              <a:t>Next</a:t>
            </a:r>
            <a:r>
              <a:rPr lang="it-IT" sz="2000" dirty="0"/>
              <a:t>» on your mobile device</a:t>
            </a:r>
          </a:p>
          <a:p>
            <a:r>
              <a:rPr lang="en-US" sz="2000" dirty="0" smtClean="0"/>
              <a:t>The </a:t>
            </a:r>
            <a:r>
              <a:rPr lang="en-US" sz="2000" dirty="0"/>
              <a:t>QR code scanner starts on your mobile device and a QR code is displayed on the screen of your PC. </a:t>
            </a:r>
            <a:r>
              <a:rPr lang="en-US" sz="2000" b="1" dirty="0"/>
              <a:t>Point the camera </a:t>
            </a:r>
            <a:r>
              <a:rPr lang="en-US" sz="2000" dirty="0"/>
              <a:t>of your mobile phone to your PC screen until the QR code is </a:t>
            </a:r>
            <a:r>
              <a:rPr lang="en-US" sz="2000" dirty="0" err="1"/>
              <a:t>recognised</a:t>
            </a:r>
            <a:endParaRPr lang="en-US" sz="2000" dirty="0"/>
          </a:p>
          <a:p>
            <a:r>
              <a:rPr lang="en-US" sz="2000" b="1" dirty="0"/>
              <a:t>Enter the PIN code </a:t>
            </a:r>
            <a:r>
              <a:rPr lang="en-US" sz="2000" dirty="0"/>
              <a:t>you have just chosen on your mobile device and tap "</a:t>
            </a:r>
            <a:r>
              <a:rPr lang="en-US" sz="2000" b="1" dirty="0"/>
              <a:t>Authenticate</a:t>
            </a:r>
            <a:r>
              <a:rPr lang="en-US" sz="2000" dirty="0"/>
              <a:t>".</a:t>
            </a:r>
          </a:p>
          <a:p>
            <a:r>
              <a:rPr lang="en-US" sz="2000" dirty="0"/>
              <a:t>Your EU Login Mobile App is </a:t>
            </a:r>
            <a:r>
              <a:rPr lang="en-US" sz="2000" dirty="0" err="1"/>
              <a:t>succesfuly</a:t>
            </a:r>
            <a:r>
              <a:rPr lang="en-US" sz="2000" dirty="0"/>
              <a:t> initialized!</a:t>
            </a:r>
          </a:p>
          <a:p>
            <a:endParaRPr lang="nl-BE" sz="2000" dirty="0"/>
          </a:p>
        </p:txBody>
      </p:sp>
      <p:sp>
        <p:nvSpPr>
          <p:cNvPr id="9" name="TextBox 8"/>
          <p:cNvSpPr txBox="1"/>
          <p:nvPr/>
        </p:nvSpPr>
        <p:spPr>
          <a:xfrm>
            <a:off x="6413753" y="2619164"/>
            <a:ext cx="301686" cy="369332"/>
          </a:xfrm>
          <a:prstGeom prst="rect">
            <a:avLst/>
          </a:prstGeom>
          <a:noFill/>
        </p:spPr>
        <p:txBody>
          <a:bodyPr wrap="none" rtlCol="0">
            <a:spAutoFit/>
          </a:bodyPr>
          <a:lstStyle/>
          <a:p>
            <a:r>
              <a:rPr lang="it-IT" b="1"/>
              <a:t>1</a:t>
            </a:r>
            <a:endParaRPr lang="nl-BE" b="1"/>
          </a:p>
        </p:txBody>
      </p:sp>
      <p:sp>
        <p:nvSpPr>
          <p:cNvPr id="10" name="TextBox 9"/>
          <p:cNvSpPr txBox="1"/>
          <p:nvPr/>
        </p:nvSpPr>
        <p:spPr>
          <a:xfrm>
            <a:off x="9144541" y="2290545"/>
            <a:ext cx="301686" cy="369332"/>
          </a:xfrm>
          <a:prstGeom prst="rect">
            <a:avLst/>
          </a:prstGeom>
          <a:noFill/>
        </p:spPr>
        <p:txBody>
          <a:bodyPr wrap="none" rtlCol="0">
            <a:spAutoFit/>
          </a:bodyPr>
          <a:lstStyle/>
          <a:p>
            <a:r>
              <a:rPr lang="it-IT" b="1"/>
              <a:t>2</a:t>
            </a:r>
            <a:endParaRPr lang="nl-BE" b="1"/>
          </a:p>
        </p:txBody>
      </p:sp>
      <p:pic>
        <p:nvPicPr>
          <p:cNvPr id="3" name="Picture 2"/>
          <p:cNvPicPr>
            <a:picLocks noChangeAspect="1"/>
          </p:cNvPicPr>
          <p:nvPr/>
        </p:nvPicPr>
        <p:blipFill>
          <a:blip r:embed="rId3"/>
          <a:stretch>
            <a:fillRect/>
          </a:stretch>
        </p:blipFill>
        <p:spPr>
          <a:xfrm>
            <a:off x="6718741" y="2916438"/>
            <a:ext cx="2459739" cy="3310122"/>
          </a:xfrm>
          <a:prstGeom prst="rect">
            <a:avLst/>
          </a:prstGeom>
        </p:spPr>
      </p:pic>
      <p:pic>
        <p:nvPicPr>
          <p:cNvPr id="5" name="Picture 4"/>
          <p:cNvPicPr>
            <a:picLocks noChangeAspect="1"/>
          </p:cNvPicPr>
          <p:nvPr/>
        </p:nvPicPr>
        <p:blipFill>
          <a:blip r:embed="rId4"/>
          <a:stretch>
            <a:fillRect/>
          </a:stretch>
        </p:blipFill>
        <p:spPr>
          <a:xfrm>
            <a:off x="9446227" y="2347334"/>
            <a:ext cx="2429102" cy="4288929"/>
          </a:xfrm>
          <a:prstGeom prst="rect">
            <a:avLst/>
          </a:prstGeom>
        </p:spPr>
      </p:pic>
      <p:sp>
        <p:nvSpPr>
          <p:cNvPr id="8" name="Title 5">
            <a:extLst>
              <a:ext uri="{FF2B5EF4-FFF2-40B4-BE49-F238E27FC236}">
                <a16:creationId xmlns:a16="http://schemas.microsoft.com/office/drawing/2014/main" id="{DCB7B55B-0279-4D38-A0FD-2ED2F74665EF}"/>
              </a:ext>
            </a:extLst>
          </p:cNvPr>
          <p:cNvSpPr txBox="1">
            <a:spLocks/>
          </p:cNvSpPr>
          <p:nvPr/>
        </p:nvSpPr>
        <p:spPr>
          <a:xfrm>
            <a:off x="492668" y="1562743"/>
            <a:ext cx="10515600" cy="12050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spc="1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it-IT" sz="2800" dirty="0" smtClean="0">
                <a:solidFill>
                  <a:srgbClr val="C65094"/>
                </a:solidFill>
              </a:rPr>
              <a:t>On </a:t>
            </a:r>
            <a:r>
              <a:rPr lang="it-IT" sz="2800" dirty="0" err="1" smtClean="0">
                <a:solidFill>
                  <a:srgbClr val="C65094"/>
                </a:solidFill>
              </a:rPr>
              <a:t>your</a:t>
            </a:r>
            <a:r>
              <a:rPr lang="it-IT" sz="2800" dirty="0" smtClean="0">
                <a:solidFill>
                  <a:srgbClr val="C65094"/>
                </a:solidFill>
              </a:rPr>
              <a:t> EU </a:t>
            </a:r>
            <a:r>
              <a:rPr lang="it-IT" sz="2800" dirty="0">
                <a:solidFill>
                  <a:srgbClr val="C65094"/>
                </a:solidFill>
              </a:rPr>
              <a:t>Login Mobile App</a:t>
            </a:r>
            <a:endParaRPr lang="nl-BE" sz="2800" dirty="0">
              <a:solidFill>
                <a:srgbClr val="C65094"/>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3102" y="1736448"/>
            <a:ext cx="740651" cy="740651"/>
          </a:xfrm>
          <a:prstGeom prst="rect">
            <a:avLst/>
          </a:prstGeom>
        </p:spPr>
      </p:pic>
      <p:sp>
        <p:nvSpPr>
          <p:cNvPr id="12" name="Rectangle 11"/>
          <p:cNvSpPr/>
          <p:nvPr/>
        </p:nvSpPr>
        <p:spPr>
          <a:xfrm>
            <a:off x="3735659" y="592694"/>
            <a:ext cx="8139670" cy="74935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t>QR code</a:t>
            </a:r>
            <a:endParaRPr lang="nl-BE" sz="3600" dirty="0"/>
          </a:p>
        </p:txBody>
      </p:sp>
    </p:spTree>
    <p:extLst>
      <p:ext uri="{BB962C8B-B14F-4D97-AF65-F5344CB8AC3E}">
        <p14:creationId xmlns:p14="http://schemas.microsoft.com/office/powerpoint/2010/main" val="3107612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4064" y="1269779"/>
            <a:ext cx="10515600" cy="1205058"/>
          </a:xfrm>
        </p:spPr>
        <p:txBody>
          <a:bodyPr>
            <a:normAutofit/>
          </a:bodyPr>
          <a:lstStyle/>
          <a:p>
            <a:r>
              <a:rPr lang="it-IT"/>
              <a:t>Additional information</a:t>
            </a:r>
            <a:endParaRPr lang="nl-BE"/>
          </a:p>
        </p:txBody>
      </p:sp>
      <p:sp>
        <p:nvSpPr>
          <p:cNvPr id="7" name="Subtitle 6"/>
          <p:cNvSpPr>
            <a:spLocks noGrp="1"/>
          </p:cNvSpPr>
          <p:nvPr>
            <p:ph type="subTitle" idx="4294967295"/>
          </p:nvPr>
        </p:nvSpPr>
        <p:spPr>
          <a:xfrm>
            <a:off x="381098" y="3182351"/>
            <a:ext cx="10538566" cy="2910441"/>
          </a:xfrm>
          <a:prstGeom prst="rect">
            <a:avLst/>
          </a:prstGeom>
        </p:spPr>
        <p:txBody>
          <a:bodyPr>
            <a:normAutofit/>
          </a:bodyPr>
          <a:lstStyle/>
          <a:p>
            <a:r>
              <a:rPr lang="en-US" sz="2000" dirty="0"/>
              <a:t>You can find additional information on how to create your EU Login account and set-up two-factor authentication on the </a:t>
            </a:r>
            <a:r>
              <a:rPr lang="en-US" sz="2000" dirty="0">
                <a:hlinkClick r:id="rId3"/>
              </a:rPr>
              <a:t>EU Login User </a:t>
            </a:r>
            <a:r>
              <a:rPr lang="en-US" sz="2000" dirty="0" smtClean="0">
                <a:hlinkClick r:id="rId3"/>
              </a:rPr>
              <a:t>guide</a:t>
            </a:r>
            <a:r>
              <a:rPr lang="en-US" sz="2000" dirty="0" smtClean="0"/>
              <a:t>.</a:t>
            </a:r>
          </a:p>
          <a:p>
            <a:r>
              <a:rPr lang="en-US" sz="2000" dirty="0" smtClean="0"/>
              <a:t>Please refer to the guide above if instead of the mobile verification, you wish to set up a </a:t>
            </a:r>
            <a:r>
              <a:rPr lang="en-US" sz="2000" dirty="0" err="1" smtClean="0"/>
              <a:t>Securiy</a:t>
            </a:r>
            <a:r>
              <a:rPr lang="en-US" sz="2000" dirty="0" smtClean="0"/>
              <a:t> Key </a:t>
            </a:r>
            <a:r>
              <a:rPr lang="en-US" sz="2000" dirty="0"/>
              <a:t>(SK) </a:t>
            </a:r>
            <a:r>
              <a:rPr lang="en-US" sz="2000" dirty="0" smtClean="0"/>
              <a:t>and/or </a:t>
            </a:r>
            <a:r>
              <a:rPr lang="en-US" sz="2000" dirty="0"/>
              <a:t>Trusted Platforms (TP</a:t>
            </a:r>
            <a:r>
              <a:rPr lang="en-US" sz="2000" dirty="0" smtClean="0"/>
              <a:t>) authentication method.</a:t>
            </a:r>
          </a:p>
          <a:p>
            <a:r>
              <a:rPr lang="en-US" sz="2000" dirty="0" smtClean="0"/>
              <a:t>You can also have a look at this </a:t>
            </a:r>
            <a:r>
              <a:rPr lang="en-US" sz="2000" dirty="0" smtClean="0">
                <a:hlinkClick r:id="rId4"/>
              </a:rPr>
              <a:t>tutorial video</a:t>
            </a:r>
            <a:r>
              <a:rPr lang="en-US" sz="2000" dirty="0" smtClean="0"/>
              <a:t>.</a:t>
            </a:r>
          </a:p>
          <a:p>
            <a:endParaRPr lang="en-US" sz="2000" dirty="0"/>
          </a:p>
          <a:p>
            <a:endParaRPr lang="nl-BE" sz="2000" dirty="0"/>
          </a:p>
        </p:txBody>
      </p:sp>
      <p:sp>
        <p:nvSpPr>
          <p:cNvPr id="8" name="TextBox 7"/>
          <p:cNvSpPr txBox="1"/>
          <p:nvPr/>
        </p:nvSpPr>
        <p:spPr>
          <a:xfrm>
            <a:off x="289658" y="6373002"/>
            <a:ext cx="11471640" cy="738664"/>
          </a:xfrm>
          <a:prstGeom prst="rect">
            <a:avLst/>
          </a:prstGeom>
          <a:noFill/>
        </p:spPr>
        <p:txBody>
          <a:bodyPr wrap="square" rtlCol="0">
            <a:spAutoFit/>
          </a:bodyPr>
          <a:lstStyle/>
          <a:p>
            <a:r>
              <a:rPr lang="en-US" sz="1400" b="1" dirty="0" smtClean="0"/>
              <a:t>If </a:t>
            </a:r>
            <a:r>
              <a:rPr lang="en-US" sz="1400" b="1" dirty="0"/>
              <a:t>you followed all the steps and did not manage to set up the two-factor authentication, please </a:t>
            </a:r>
            <a:r>
              <a:rPr lang="en-US" sz="1400" b="1" dirty="0">
                <a:hlinkClick r:id="rId5"/>
              </a:rPr>
              <a:t>contact </a:t>
            </a:r>
            <a:r>
              <a:rPr lang="en-US" sz="1400" b="1" dirty="0"/>
              <a:t>the EU Login External Support </a:t>
            </a:r>
          </a:p>
          <a:p>
            <a:r>
              <a:rPr lang="en-US" sz="1400" b="1" dirty="0"/>
              <a:t>(EC working hours: 8 a.m.- 7 p.m. CET)</a:t>
            </a:r>
          </a:p>
          <a:p>
            <a:endParaRPr lang="nl-BE" sz="1400" dirty="0"/>
          </a:p>
        </p:txBody>
      </p:sp>
    </p:spTree>
    <p:extLst>
      <p:ext uri="{BB962C8B-B14F-4D97-AF65-F5344CB8AC3E}">
        <p14:creationId xmlns:p14="http://schemas.microsoft.com/office/powerpoint/2010/main" val="3439953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a:t>Thank You</a:t>
            </a:r>
            <a:endParaRPr lang="en-GB"/>
          </a:p>
        </p:txBody>
      </p:sp>
    </p:spTree>
    <p:extLst>
      <p:ext uri="{BB962C8B-B14F-4D97-AF65-F5344CB8AC3E}">
        <p14:creationId xmlns:p14="http://schemas.microsoft.com/office/powerpoint/2010/main" val="4164272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445095" y="1899185"/>
            <a:ext cx="6864243" cy="4284737"/>
          </a:xfrm>
        </p:spPr>
        <p:txBody>
          <a:bodyPr>
            <a:normAutofit/>
          </a:bodyPr>
          <a:lstStyle/>
          <a:p>
            <a:pPr marL="0" indent="0">
              <a:buNone/>
            </a:pPr>
            <a:r>
              <a:rPr lang="it-IT" sz="2000" dirty="0" smtClean="0"/>
              <a:t>Before starting, a brief explanation of what is the difference between </a:t>
            </a:r>
            <a:r>
              <a:rPr lang="it-IT" sz="2000" b="1" dirty="0" smtClean="0"/>
              <a:t>Europass</a:t>
            </a:r>
            <a:r>
              <a:rPr lang="it-IT" sz="2000" dirty="0" smtClean="0"/>
              <a:t> and </a:t>
            </a:r>
            <a:r>
              <a:rPr lang="it-IT" sz="2000" b="1" dirty="0" smtClean="0"/>
              <a:t>EU Login</a:t>
            </a:r>
            <a:r>
              <a:rPr lang="it-IT" sz="2000" dirty="0" smtClean="0"/>
              <a:t>:</a:t>
            </a:r>
          </a:p>
          <a:p>
            <a:pPr marL="285750" indent="-285750"/>
            <a:r>
              <a:rPr lang="en-US" sz="2000" dirty="0" smtClean="0"/>
              <a:t>(1) </a:t>
            </a:r>
            <a:r>
              <a:rPr lang="en-US" sz="2000" b="1" dirty="0" err="1" smtClean="0"/>
              <a:t>Europass</a:t>
            </a:r>
            <a:r>
              <a:rPr lang="en-US" sz="2000" b="1" dirty="0" smtClean="0"/>
              <a:t> </a:t>
            </a:r>
            <a:r>
              <a:rPr lang="en-US" sz="2000" dirty="0"/>
              <a:t>is your one place to manage your career and </a:t>
            </a:r>
            <a:r>
              <a:rPr lang="en-US" sz="2000" dirty="0" smtClean="0"/>
              <a:t>learning. Find </a:t>
            </a:r>
            <a:r>
              <a:rPr lang="en-US" sz="2000" dirty="0"/>
              <a:t>out more about Europass via this </a:t>
            </a:r>
            <a:r>
              <a:rPr lang="en-US" sz="2000" dirty="0" smtClean="0">
                <a:hlinkClick r:id="rId3"/>
              </a:rPr>
              <a:t>link</a:t>
            </a:r>
            <a:r>
              <a:rPr lang="en-US" sz="2000" dirty="0" smtClean="0"/>
              <a:t>.</a:t>
            </a:r>
          </a:p>
          <a:p>
            <a:pPr marL="0" indent="0">
              <a:buNone/>
            </a:pPr>
            <a:endParaRPr lang="en-US" sz="2000" dirty="0"/>
          </a:p>
          <a:p>
            <a:pPr marL="0" indent="0">
              <a:buNone/>
            </a:pPr>
            <a:endParaRPr lang="en-US" sz="2000" dirty="0" smtClean="0"/>
          </a:p>
          <a:p>
            <a:pPr marL="285750" indent="-285750"/>
            <a:r>
              <a:rPr lang="en-US" sz="2000" dirty="0" smtClean="0"/>
              <a:t>(2) </a:t>
            </a:r>
            <a:r>
              <a:rPr lang="en-US" sz="2000" b="1" dirty="0" smtClean="0"/>
              <a:t>EU login*</a:t>
            </a:r>
            <a:r>
              <a:rPr lang="en-US" sz="2000" dirty="0" smtClean="0"/>
              <a:t> </a:t>
            </a:r>
            <a:r>
              <a:rPr lang="en-US" sz="2000" dirty="0"/>
              <a:t>is the </a:t>
            </a:r>
            <a:r>
              <a:rPr lang="en-US" sz="2000" dirty="0" smtClean="0"/>
              <a:t>European Commission’s </a:t>
            </a:r>
            <a:r>
              <a:rPr lang="en-US" sz="2000" dirty="0"/>
              <a:t>secure way of entering </a:t>
            </a:r>
            <a:r>
              <a:rPr lang="en-US" sz="2000" dirty="0" err="1" smtClean="0"/>
              <a:t>Europass</a:t>
            </a:r>
            <a:r>
              <a:rPr lang="en-US" sz="2000" dirty="0" smtClean="0"/>
              <a:t> and other EU Services. You can find </a:t>
            </a:r>
            <a:r>
              <a:rPr lang="en-US" sz="2000" dirty="0"/>
              <a:t>out more about it </a:t>
            </a:r>
            <a:r>
              <a:rPr lang="en-US" sz="2000" dirty="0" smtClean="0">
                <a:hlinkClick r:id="rId4"/>
              </a:rPr>
              <a:t>here</a:t>
            </a:r>
            <a:r>
              <a:rPr lang="en-US" sz="2000" dirty="0" smtClean="0"/>
              <a:t>.</a:t>
            </a:r>
            <a:endParaRPr lang="it-IT" sz="2000" dirty="0" smtClean="0"/>
          </a:p>
          <a:p>
            <a:pPr marL="285750" indent="-285750">
              <a:buFont typeface="Arial" panose="020B0604020202020204" pitchFamily="34" charset="0"/>
              <a:buChar char="•"/>
            </a:pPr>
            <a:endParaRPr lang="it-IT" sz="2000" dirty="0"/>
          </a:p>
        </p:txBody>
      </p:sp>
      <p:sp>
        <p:nvSpPr>
          <p:cNvPr id="12" name="TextBox 11"/>
          <p:cNvSpPr txBox="1"/>
          <p:nvPr/>
        </p:nvSpPr>
        <p:spPr>
          <a:xfrm>
            <a:off x="404064" y="6445242"/>
            <a:ext cx="9199826" cy="646331"/>
          </a:xfrm>
          <a:prstGeom prst="rect">
            <a:avLst/>
          </a:prstGeom>
          <a:noFill/>
        </p:spPr>
        <p:txBody>
          <a:bodyPr wrap="none" rtlCol="0">
            <a:spAutoFit/>
          </a:bodyPr>
          <a:lstStyle/>
          <a:p>
            <a:r>
              <a:rPr lang="it-IT" b="1" dirty="0"/>
              <a:t>*If you already have a Europass account and/or EU Login account, you can go directly to Step 2</a:t>
            </a:r>
            <a:endParaRPr lang="nl-BE" b="1" dirty="0"/>
          </a:p>
          <a:p>
            <a:endParaRPr lang="nl-BE" dirty="0"/>
          </a:p>
        </p:txBody>
      </p:sp>
      <p:pic>
        <p:nvPicPr>
          <p:cNvPr id="3" name="Picture 2"/>
          <p:cNvPicPr>
            <a:picLocks noChangeAspect="1"/>
          </p:cNvPicPr>
          <p:nvPr/>
        </p:nvPicPr>
        <p:blipFill>
          <a:blip r:embed="rId5"/>
          <a:stretch>
            <a:fillRect/>
          </a:stretch>
        </p:blipFill>
        <p:spPr>
          <a:xfrm>
            <a:off x="7738413" y="4002021"/>
            <a:ext cx="2505502" cy="2100200"/>
          </a:xfrm>
          <a:prstGeom prst="rect">
            <a:avLst/>
          </a:prstGeom>
        </p:spPr>
      </p:pic>
      <p:sp>
        <p:nvSpPr>
          <p:cNvPr id="10" name="Rectangle 9"/>
          <p:cNvSpPr/>
          <p:nvPr/>
        </p:nvSpPr>
        <p:spPr>
          <a:xfrm>
            <a:off x="381098" y="1149740"/>
            <a:ext cx="11688981" cy="406425"/>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Creating your EU Login account</a:t>
            </a:r>
            <a:endParaRPr lang="nl-BE" sz="3600" dirty="0"/>
          </a:p>
        </p:txBody>
      </p:sp>
      <p:pic>
        <p:nvPicPr>
          <p:cNvPr id="4" name="Picture 3"/>
          <p:cNvPicPr>
            <a:picLocks noChangeAspect="1"/>
          </p:cNvPicPr>
          <p:nvPr/>
        </p:nvPicPr>
        <p:blipFill>
          <a:blip r:embed="rId6"/>
          <a:stretch>
            <a:fillRect/>
          </a:stretch>
        </p:blipFill>
        <p:spPr>
          <a:xfrm>
            <a:off x="7738413" y="1899185"/>
            <a:ext cx="3788940" cy="1848392"/>
          </a:xfrm>
          <a:prstGeom prst="rect">
            <a:avLst/>
          </a:prstGeom>
        </p:spPr>
      </p:pic>
      <p:cxnSp>
        <p:nvCxnSpPr>
          <p:cNvPr id="13" name="Straight Arrow Connector 12"/>
          <p:cNvCxnSpPr/>
          <p:nvPr/>
        </p:nvCxnSpPr>
        <p:spPr>
          <a:xfrm flipV="1">
            <a:off x="7227277" y="2643554"/>
            <a:ext cx="404446" cy="5861"/>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978769" y="4870938"/>
            <a:ext cx="1652954" cy="11725"/>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748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616229" y="2128614"/>
            <a:ext cx="10739748" cy="3906426"/>
          </a:xfrm>
        </p:spPr>
        <p:txBody>
          <a:bodyPr>
            <a:normAutofit/>
          </a:bodyPr>
          <a:lstStyle/>
          <a:p>
            <a:pPr marL="0" indent="0">
              <a:buNone/>
            </a:pPr>
            <a:endParaRPr lang="it-IT" sz="2000" dirty="0"/>
          </a:p>
          <a:p>
            <a:pPr lvl="1" indent="0">
              <a:buNone/>
            </a:pPr>
            <a:r>
              <a:rPr lang="it-IT" sz="3600" dirty="0" smtClean="0">
                <a:latin typeface="Arial" panose="020B0604020202020204" pitchFamily="34" charset="0"/>
                <a:cs typeface="Arial" panose="020B0604020202020204" pitchFamily="34" charset="0"/>
              </a:rPr>
              <a:t>                    </a:t>
            </a:r>
          </a:p>
          <a:p>
            <a:pPr lvl="1" indent="0">
              <a:buNone/>
            </a:pPr>
            <a:r>
              <a:rPr lang="it-IT" sz="3600" dirty="0">
                <a:latin typeface="Arial" panose="020B0604020202020204" pitchFamily="34" charset="0"/>
                <a:cs typeface="Arial" panose="020B0604020202020204" pitchFamily="34" charset="0"/>
              </a:rPr>
              <a:t>C</a:t>
            </a:r>
            <a:r>
              <a:rPr lang="it-IT" sz="3600" dirty="0" smtClean="0">
                <a:latin typeface="Arial" panose="020B0604020202020204" pitchFamily="34" charset="0"/>
                <a:cs typeface="Arial" panose="020B0604020202020204" pitchFamily="34" charset="0"/>
              </a:rPr>
              <a:t>reate </a:t>
            </a:r>
            <a:r>
              <a:rPr lang="it-IT" sz="3600" dirty="0">
                <a:latin typeface="Arial" panose="020B0604020202020204" pitchFamily="34" charset="0"/>
                <a:cs typeface="Arial" panose="020B0604020202020204" pitchFamily="34" charset="0"/>
              </a:rPr>
              <a:t>your EU Login </a:t>
            </a:r>
            <a:r>
              <a:rPr lang="it-IT" sz="3600" dirty="0" smtClean="0">
                <a:latin typeface="Arial" panose="020B0604020202020204" pitchFamily="34" charset="0"/>
                <a:cs typeface="Arial" panose="020B0604020202020204" pitchFamily="34" charset="0"/>
              </a:rPr>
              <a:t>account</a:t>
            </a:r>
            <a:r>
              <a:rPr lang="it-IT" sz="3600" b="1" dirty="0">
                <a:latin typeface="Arial" panose="020B0604020202020204" pitchFamily="34" charset="0"/>
                <a:cs typeface="Arial" panose="020B0604020202020204" pitchFamily="34" charset="0"/>
              </a:rPr>
              <a:t> </a:t>
            </a:r>
            <a:endParaRPr lang="it-IT" sz="3600" b="1" dirty="0" smtClean="0">
              <a:latin typeface="Arial" panose="020B0604020202020204" pitchFamily="34" charset="0"/>
              <a:cs typeface="Arial" panose="020B0604020202020204" pitchFamily="34" charset="0"/>
            </a:endParaRPr>
          </a:p>
          <a:p>
            <a:pPr lvl="1" indent="0">
              <a:buNone/>
            </a:pPr>
            <a:r>
              <a:rPr lang="it-IT" sz="1800" b="1" dirty="0" smtClean="0">
                <a:latin typeface="Arial" panose="020B0604020202020204" pitchFamily="34" charset="0"/>
                <a:cs typeface="Arial" panose="020B0604020202020204" pitchFamily="34" charset="0"/>
              </a:rPr>
              <a:t>(</a:t>
            </a:r>
            <a:r>
              <a:rPr lang="it-IT" sz="1800" b="1" dirty="0"/>
              <a:t>If you already have a Europass account and/or EU Login account, you can go directly to Step </a:t>
            </a:r>
            <a:r>
              <a:rPr lang="it-IT" sz="1800" b="1" dirty="0" smtClean="0"/>
              <a:t>2)</a:t>
            </a:r>
          </a:p>
          <a:p>
            <a:pPr lvl="1" indent="0">
              <a:buNone/>
            </a:pPr>
            <a:endParaRPr lang="nl-BE" sz="1800" b="1" dirty="0"/>
          </a:p>
          <a:p>
            <a:pPr lvl="1" indent="0">
              <a:buNone/>
            </a:pPr>
            <a:endParaRPr lang="it-IT" sz="3600" dirty="0">
              <a:latin typeface="Arial" panose="020B0604020202020204" pitchFamily="34" charset="0"/>
              <a:cs typeface="Arial" panose="020B0604020202020204" pitchFamily="34" charset="0"/>
            </a:endParaRPr>
          </a:p>
          <a:p>
            <a:pPr lvl="1" indent="0">
              <a:buNone/>
            </a:pPr>
            <a:r>
              <a:rPr lang="it-IT" sz="3600" dirty="0" smtClean="0">
                <a:latin typeface="Arial" panose="020B0604020202020204" pitchFamily="34" charset="0"/>
                <a:cs typeface="Arial" panose="020B0604020202020204" pitchFamily="34" charset="0"/>
              </a:rPr>
              <a:t>Add a two-factor authentication (2FA) method</a:t>
            </a:r>
            <a:endParaRPr lang="it-IT" sz="3600" dirty="0">
              <a:latin typeface="Arial" panose="020B0604020202020204" pitchFamily="34" charset="0"/>
              <a:cs typeface="Arial" panose="020B0604020202020204" pitchFamily="34" charset="0"/>
            </a:endParaRPr>
          </a:p>
        </p:txBody>
      </p:sp>
      <p:sp>
        <p:nvSpPr>
          <p:cNvPr id="2" name="Rectangle 1"/>
          <p:cNvSpPr/>
          <p:nvPr/>
        </p:nvSpPr>
        <p:spPr>
          <a:xfrm>
            <a:off x="4827702" y="1084609"/>
            <a:ext cx="3584636" cy="701731"/>
          </a:xfrm>
          <a:prstGeom prst="rect">
            <a:avLst/>
          </a:prstGeom>
        </p:spPr>
        <p:txBody>
          <a:bodyPr wrap="none">
            <a:spAutoFit/>
          </a:bodyPr>
          <a:lstStyle/>
          <a:p>
            <a:pPr>
              <a:lnSpc>
                <a:spcPct val="90000"/>
              </a:lnSpc>
              <a:spcBef>
                <a:spcPct val="0"/>
              </a:spcBef>
            </a:pPr>
            <a:r>
              <a:rPr lang="it-IT" sz="4400" b="1" spc="100" dirty="0">
                <a:solidFill>
                  <a:srgbClr val="6C3088"/>
                </a:solidFill>
                <a:latin typeface="Arial" panose="020B0604020202020204" pitchFamily="34" charset="0"/>
                <a:ea typeface="Noto Sans SemBd" panose="020B0702040504020204" pitchFamily="34"/>
                <a:cs typeface="Arial" panose="020B0604020202020204" pitchFamily="34" charset="0"/>
              </a:rPr>
              <a:t>What to do?</a:t>
            </a:r>
            <a:endParaRPr lang="en-US" sz="4400" b="1" spc="100" dirty="0">
              <a:solidFill>
                <a:srgbClr val="6C3088"/>
              </a:solidFill>
              <a:latin typeface="Arial" panose="020B0604020202020204" pitchFamily="34" charset="0"/>
              <a:ea typeface="Noto Sans SemBd" panose="020B0702040504020204" pitchFamily="34"/>
              <a:cs typeface="Arial" panose="020B0604020202020204" pitchFamily="34" charset="0"/>
            </a:endParaRPr>
          </a:p>
        </p:txBody>
      </p:sp>
      <p:sp>
        <p:nvSpPr>
          <p:cNvPr id="8" name="Rectangle 7"/>
          <p:cNvSpPr/>
          <p:nvPr/>
        </p:nvSpPr>
        <p:spPr>
          <a:xfrm>
            <a:off x="1450429" y="2286795"/>
            <a:ext cx="1684657" cy="537529"/>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t>Step 1</a:t>
            </a:r>
            <a:endParaRPr lang="nl-BE" sz="3600" dirty="0"/>
          </a:p>
        </p:txBody>
      </p:sp>
      <p:sp>
        <p:nvSpPr>
          <p:cNvPr id="10" name="Rectangle 9"/>
          <p:cNvSpPr/>
          <p:nvPr/>
        </p:nvSpPr>
        <p:spPr>
          <a:xfrm>
            <a:off x="1450429" y="4057562"/>
            <a:ext cx="1684657" cy="537529"/>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t>Step 2</a:t>
            </a:r>
            <a:endParaRPr lang="nl-BE" sz="3600" dirty="0"/>
          </a:p>
        </p:txBody>
      </p:sp>
    </p:spTree>
    <p:extLst>
      <p:ext uri="{BB962C8B-B14F-4D97-AF65-F5344CB8AC3E}">
        <p14:creationId xmlns:p14="http://schemas.microsoft.com/office/powerpoint/2010/main" val="419215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1095200" y="2586447"/>
            <a:ext cx="7212777" cy="3292284"/>
          </a:xfrm>
          <a:prstGeom prst="rect">
            <a:avLst/>
          </a:prstGeom>
        </p:spPr>
        <p:txBody>
          <a:bodyPr>
            <a:normAutofit fontScale="77500" lnSpcReduction="20000"/>
          </a:bodyPr>
          <a:lstStyle/>
          <a:p>
            <a:pPr marL="285750" indent="-285750"/>
            <a:r>
              <a:rPr lang="en-US" sz="2600" dirty="0"/>
              <a:t>Fill in the provided form with </a:t>
            </a:r>
            <a:r>
              <a:rPr lang="en-US" sz="2600" dirty="0" smtClean="0"/>
              <a:t>required information</a:t>
            </a:r>
          </a:p>
          <a:p>
            <a:pPr marL="742950" lvl="1" indent="-285750"/>
            <a:r>
              <a:rPr lang="en-US" sz="2600" dirty="0" smtClean="0"/>
              <a:t>Your first name and last name</a:t>
            </a:r>
          </a:p>
          <a:p>
            <a:pPr marL="742950" lvl="1" indent="-285750"/>
            <a:r>
              <a:rPr lang="en-US" sz="2600" dirty="0" smtClean="0"/>
              <a:t>The email </a:t>
            </a:r>
            <a:r>
              <a:rPr lang="en-US" sz="2600" dirty="0"/>
              <a:t>address </a:t>
            </a:r>
            <a:r>
              <a:rPr lang="en-US" sz="2600" dirty="0" smtClean="0"/>
              <a:t> and confirm the same email address</a:t>
            </a:r>
          </a:p>
          <a:p>
            <a:pPr marL="742950" lvl="1" indent="-285750"/>
            <a:r>
              <a:rPr lang="en-US" sz="2600" dirty="0" smtClean="0"/>
              <a:t>The language in which you </a:t>
            </a:r>
            <a:r>
              <a:rPr lang="en-US" sz="2600" dirty="0"/>
              <a:t>would like to receive the email </a:t>
            </a:r>
            <a:endParaRPr lang="en-US" sz="2600" dirty="0" smtClean="0"/>
          </a:p>
          <a:p>
            <a:pPr marL="742950" lvl="1" indent="-285750"/>
            <a:r>
              <a:rPr lang="en-US" sz="2600" dirty="0"/>
              <a:t>If requested, enter the code of letters and numbers you can see in the picture (if you cannot read the code, you can click on the button with two arrows to generate a new one</a:t>
            </a:r>
            <a:r>
              <a:rPr lang="en-US" sz="2600" dirty="0" smtClean="0"/>
              <a:t>).</a:t>
            </a:r>
            <a:endParaRPr lang="en-US" sz="2600" dirty="0"/>
          </a:p>
          <a:p>
            <a:pPr marL="285750" indent="-285750">
              <a:lnSpc>
                <a:spcPct val="120000"/>
              </a:lnSpc>
            </a:pPr>
            <a:r>
              <a:rPr lang="en-US" sz="2600" dirty="0" smtClean="0"/>
              <a:t>The confirmation of your registration will be sent to the email address you provided here</a:t>
            </a:r>
            <a:endParaRPr lang="en-US" sz="2600" dirty="0"/>
          </a:p>
          <a:p>
            <a:pPr marL="285750" indent="-285750"/>
            <a:r>
              <a:rPr lang="en-US" sz="2600" dirty="0" smtClean="0"/>
              <a:t>Check </a:t>
            </a:r>
            <a:r>
              <a:rPr lang="en-US" sz="2600" dirty="0"/>
              <a:t>the privacy </a:t>
            </a:r>
            <a:r>
              <a:rPr lang="en-US" sz="2600" dirty="0" smtClean="0"/>
              <a:t>statement.</a:t>
            </a:r>
            <a:endParaRPr lang="en-US" sz="2600" dirty="0"/>
          </a:p>
          <a:p>
            <a:pPr marL="285750" indent="-285750"/>
            <a:r>
              <a:rPr lang="en-US" sz="2600" dirty="0"/>
              <a:t>Click on “</a:t>
            </a:r>
            <a:r>
              <a:rPr lang="en-US" sz="2600" b="1" dirty="0"/>
              <a:t>Create an account</a:t>
            </a:r>
            <a:r>
              <a:rPr lang="en-US" sz="2600" dirty="0" smtClean="0"/>
              <a:t>”.</a:t>
            </a:r>
            <a:endParaRPr lang="en-US" sz="2600" dirty="0"/>
          </a:p>
          <a:p>
            <a:pPr marL="0" indent="0">
              <a:buNone/>
            </a:pPr>
            <a:endParaRPr lang="en-US" sz="2000" dirty="0"/>
          </a:p>
        </p:txBody>
      </p:sp>
      <p:pic>
        <p:nvPicPr>
          <p:cNvPr id="4" name="Picture 3"/>
          <p:cNvPicPr>
            <a:picLocks noChangeAspect="1"/>
          </p:cNvPicPr>
          <p:nvPr/>
        </p:nvPicPr>
        <p:blipFill rotWithShape="1">
          <a:blip r:embed="rId3"/>
          <a:srcRect r="3150"/>
          <a:stretch/>
        </p:blipFill>
        <p:spPr>
          <a:xfrm>
            <a:off x="8765325" y="732730"/>
            <a:ext cx="2834492" cy="5956927"/>
          </a:xfrm>
          <a:prstGeom prst="rect">
            <a:avLst/>
          </a:prstGeom>
        </p:spPr>
      </p:pic>
      <p:sp>
        <p:nvSpPr>
          <p:cNvPr id="5" name="Rectangle 4"/>
          <p:cNvSpPr/>
          <p:nvPr/>
        </p:nvSpPr>
        <p:spPr>
          <a:xfrm>
            <a:off x="10804515" y="354233"/>
            <a:ext cx="919183" cy="40642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Step 1</a:t>
            </a:r>
            <a:endParaRPr lang="nl-BE" dirty="0"/>
          </a:p>
        </p:txBody>
      </p:sp>
      <p:sp>
        <p:nvSpPr>
          <p:cNvPr id="8" name="Rectangle 7"/>
          <p:cNvSpPr/>
          <p:nvPr/>
        </p:nvSpPr>
        <p:spPr>
          <a:xfrm>
            <a:off x="381098" y="1098464"/>
            <a:ext cx="8139670" cy="406425"/>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Creating your EU Login account</a:t>
            </a:r>
            <a:endParaRPr lang="nl-BE" sz="3600" dirty="0"/>
          </a:p>
        </p:txBody>
      </p:sp>
      <p:cxnSp>
        <p:nvCxnSpPr>
          <p:cNvPr id="3" name="Straight Arrow Connector 2"/>
          <p:cNvCxnSpPr/>
          <p:nvPr/>
        </p:nvCxnSpPr>
        <p:spPr>
          <a:xfrm flipV="1">
            <a:off x="7550331" y="2486894"/>
            <a:ext cx="1517537" cy="13489"/>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378936" y="2987401"/>
            <a:ext cx="735326" cy="481885"/>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flipV="1">
            <a:off x="5138057" y="2018695"/>
            <a:ext cx="3976205" cy="963376"/>
          </a:xfrm>
          <a:prstGeom prst="bentConnector3">
            <a:avLst>
              <a:gd name="adj1" fmla="val 60294"/>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flipV="1">
            <a:off x="7715794" y="2982071"/>
            <a:ext cx="1352074" cy="274935"/>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a:off x="7969472" y="3536941"/>
            <a:ext cx="1100641" cy="417112"/>
          </a:xfrm>
          <a:prstGeom prst="bentConnector3">
            <a:avLst>
              <a:gd name="adj1" fmla="val 50000"/>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a:off x="7759337" y="4306195"/>
            <a:ext cx="1354925" cy="1119461"/>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a:off x="4885509" y="5138057"/>
            <a:ext cx="4228753" cy="740674"/>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a:off x="4576502" y="5765634"/>
            <a:ext cx="4537760" cy="673840"/>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399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9" y="2316481"/>
            <a:ext cx="7317278" cy="3776312"/>
          </a:xfrm>
          <a:prstGeom prst="rect">
            <a:avLst/>
          </a:prstGeom>
        </p:spPr>
        <p:txBody>
          <a:bodyPr>
            <a:normAutofit fontScale="92500" lnSpcReduction="20000"/>
          </a:bodyPr>
          <a:lstStyle/>
          <a:p>
            <a:pPr marL="285750" indent="-285750">
              <a:lnSpc>
                <a:spcPct val="150000"/>
              </a:lnSpc>
            </a:pPr>
            <a:r>
              <a:rPr lang="en-US" sz="2000" dirty="0" smtClean="0"/>
              <a:t>You will receive an email in </a:t>
            </a:r>
            <a:r>
              <a:rPr lang="en-US" sz="2000" dirty="0"/>
              <a:t>order to verify that you have access to </a:t>
            </a:r>
            <a:r>
              <a:rPr lang="en-US" sz="2000" dirty="0" smtClean="0"/>
              <a:t>that e-mail account </a:t>
            </a:r>
            <a:r>
              <a:rPr lang="en-US" sz="2000" dirty="0" smtClean="0">
                <a:solidFill>
                  <a:schemeClr val="tx1"/>
                </a:solidFill>
              </a:rPr>
              <a:t>(check your spam or junk folder if you don’t see one within 10-15 minutes)</a:t>
            </a:r>
            <a:endParaRPr lang="en-US" sz="2000" dirty="0">
              <a:solidFill>
                <a:schemeClr val="tx1"/>
              </a:solidFill>
            </a:endParaRPr>
          </a:p>
          <a:p>
            <a:pPr lvl="1">
              <a:lnSpc>
                <a:spcPct val="150000"/>
              </a:lnSpc>
            </a:pPr>
            <a:r>
              <a:rPr lang="en-US" sz="2100" dirty="0">
                <a:solidFill>
                  <a:srgbClr val="C65094"/>
                </a:solidFill>
              </a:rPr>
              <a:t>If you did not receive the email after 10 minutes please </a:t>
            </a:r>
            <a:r>
              <a:rPr lang="en-US" sz="2100" dirty="0">
                <a:hlinkClick r:id="rId3"/>
              </a:rPr>
              <a:t>contact the EU Login External Support </a:t>
            </a:r>
            <a:endParaRPr lang="en-US" sz="2100" dirty="0" smtClean="0"/>
          </a:p>
          <a:p>
            <a:pPr lvl="1">
              <a:lnSpc>
                <a:spcPct val="150000"/>
              </a:lnSpc>
            </a:pPr>
            <a:r>
              <a:rPr lang="en-US" sz="2100" dirty="0" smtClean="0">
                <a:solidFill>
                  <a:srgbClr val="C65094"/>
                </a:solidFill>
              </a:rPr>
              <a:t>Please </a:t>
            </a:r>
            <a:r>
              <a:rPr lang="en-US" sz="2100" dirty="0">
                <a:solidFill>
                  <a:srgbClr val="C65094"/>
                </a:solidFill>
              </a:rPr>
              <a:t>note that it might take between 2 and 10 minutes to get the </a:t>
            </a:r>
            <a:r>
              <a:rPr lang="en-US" sz="2100" dirty="0" smtClean="0">
                <a:solidFill>
                  <a:srgbClr val="C65094"/>
                </a:solidFill>
              </a:rPr>
              <a:t>email</a:t>
            </a:r>
            <a:r>
              <a:rPr lang="en-US" sz="2100" b="1" dirty="0" smtClean="0">
                <a:solidFill>
                  <a:srgbClr val="C65094"/>
                </a:solidFill>
              </a:rPr>
              <a:t>.</a:t>
            </a:r>
            <a:endParaRPr lang="en-US" sz="2100" b="1" dirty="0">
              <a:solidFill>
                <a:srgbClr val="C65094"/>
              </a:solidFill>
            </a:endParaRPr>
          </a:p>
          <a:p>
            <a:pPr marL="285750" indent="-285750">
              <a:lnSpc>
                <a:spcPct val="150000"/>
              </a:lnSpc>
            </a:pPr>
            <a:r>
              <a:rPr lang="en-US" sz="2000" dirty="0" smtClean="0"/>
              <a:t>Follow the instructions in the email and click on the link you received.</a:t>
            </a:r>
            <a:endParaRPr lang="en-US" sz="2000" dirty="0"/>
          </a:p>
        </p:txBody>
      </p:sp>
      <p:pic>
        <p:nvPicPr>
          <p:cNvPr id="3" name="Picture 2"/>
          <p:cNvPicPr>
            <a:picLocks noChangeAspect="1"/>
          </p:cNvPicPr>
          <p:nvPr/>
        </p:nvPicPr>
        <p:blipFill>
          <a:blip r:embed="rId4"/>
          <a:stretch>
            <a:fillRect/>
          </a:stretch>
        </p:blipFill>
        <p:spPr>
          <a:xfrm>
            <a:off x="7698377" y="2210083"/>
            <a:ext cx="4381512" cy="3621453"/>
          </a:xfrm>
          <a:prstGeom prst="rect">
            <a:avLst/>
          </a:prstGeom>
        </p:spPr>
      </p:pic>
      <p:cxnSp>
        <p:nvCxnSpPr>
          <p:cNvPr id="14" name="Elbow Connector 13"/>
          <p:cNvCxnSpPr/>
          <p:nvPr/>
        </p:nvCxnSpPr>
        <p:spPr>
          <a:xfrm>
            <a:off x="3004457" y="2690949"/>
            <a:ext cx="4841966" cy="95794"/>
          </a:xfrm>
          <a:prstGeom prst="bentConnector3">
            <a:avLst/>
          </a:prstGeom>
          <a:ln>
            <a:solidFill>
              <a:srgbClr val="6C3088"/>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81098" y="1149740"/>
            <a:ext cx="11688981" cy="406425"/>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Creating your EU Login account</a:t>
            </a:r>
            <a:endParaRPr lang="nl-BE" sz="3600" dirty="0"/>
          </a:p>
        </p:txBody>
      </p:sp>
    </p:spTree>
    <p:extLst>
      <p:ext uri="{BB962C8B-B14F-4D97-AF65-F5344CB8AC3E}">
        <p14:creationId xmlns:p14="http://schemas.microsoft.com/office/powerpoint/2010/main" val="378358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7275" y="1745814"/>
            <a:ext cx="10515600" cy="1205058"/>
          </a:xfrm>
        </p:spPr>
        <p:txBody>
          <a:bodyPr>
            <a:normAutofit fontScale="90000"/>
          </a:bodyPr>
          <a:lstStyle/>
          <a:p>
            <a:r>
              <a:rPr lang="it-IT" dirty="0" smtClean="0">
                <a:latin typeface="Arial"/>
                <a:cs typeface="Arial"/>
              </a:rPr>
              <a:t>Creating your </a:t>
            </a:r>
            <a:r>
              <a:rPr lang="it-IT" dirty="0">
                <a:latin typeface="Arial"/>
                <a:cs typeface="Arial"/>
              </a:rPr>
              <a:t>EU Login account to access Europass</a:t>
            </a:r>
            <a:endParaRPr lang="nl-BE" dirty="0"/>
          </a:p>
        </p:txBody>
      </p:sp>
      <p:sp>
        <p:nvSpPr>
          <p:cNvPr id="7" name="Subtitle 6"/>
          <p:cNvSpPr>
            <a:spLocks noGrp="1"/>
          </p:cNvSpPr>
          <p:nvPr>
            <p:ph type="subTitle" idx="4294967295"/>
          </p:nvPr>
        </p:nvSpPr>
        <p:spPr>
          <a:xfrm>
            <a:off x="381098" y="3182351"/>
            <a:ext cx="6472089" cy="2910441"/>
          </a:xfrm>
          <a:prstGeom prst="rect">
            <a:avLst/>
          </a:prstGeom>
        </p:spPr>
        <p:txBody>
          <a:bodyPr>
            <a:normAutofit/>
          </a:bodyPr>
          <a:lstStyle/>
          <a:p>
            <a:pPr marL="285750" indent="-285750"/>
            <a:r>
              <a:rPr lang="en-US" sz="2000" dirty="0"/>
              <a:t>You can access the </a:t>
            </a:r>
            <a:r>
              <a:rPr lang="en-US" sz="2000" b="1" dirty="0"/>
              <a:t>EU Login account </a:t>
            </a:r>
            <a:r>
              <a:rPr lang="en-US" sz="2000" dirty="0"/>
              <a:t>creation page from the </a:t>
            </a:r>
            <a:r>
              <a:rPr lang="en-US" sz="2000" dirty="0" err="1"/>
              <a:t>Europass</a:t>
            </a:r>
            <a:r>
              <a:rPr lang="en-US" sz="2000" dirty="0"/>
              <a:t> </a:t>
            </a:r>
            <a:r>
              <a:rPr lang="en-US" sz="2000" dirty="0" smtClean="0"/>
              <a:t>homepage (“Login to </a:t>
            </a:r>
            <a:r>
              <a:rPr lang="en-US" sz="2000" dirty="0" err="1" smtClean="0"/>
              <a:t>Europass</a:t>
            </a:r>
            <a:r>
              <a:rPr lang="en-US" sz="2000" dirty="0" smtClean="0"/>
              <a:t>”), </a:t>
            </a:r>
            <a:r>
              <a:rPr lang="en-US" sz="2000" dirty="0"/>
              <a:t>or by clicking on </a:t>
            </a:r>
            <a:r>
              <a:rPr lang="en-US" sz="2000" dirty="0" smtClean="0"/>
              <a:t>“</a:t>
            </a:r>
            <a:r>
              <a:rPr lang="en-US" sz="2000" b="1" dirty="0" smtClean="0"/>
              <a:t>Register</a:t>
            </a:r>
            <a:r>
              <a:rPr lang="en-US" sz="2000" dirty="0" smtClean="0"/>
              <a:t>” </a:t>
            </a:r>
            <a:r>
              <a:rPr lang="en-US" sz="2000" dirty="0"/>
              <a:t>while creating a Profile, CV or Cover </a:t>
            </a:r>
            <a:r>
              <a:rPr lang="en-US" sz="2000" dirty="0" smtClean="0"/>
              <a:t>Letter.</a:t>
            </a:r>
            <a:endParaRPr lang="en-US" sz="2000" dirty="0"/>
          </a:p>
          <a:p>
            <a:pPr marL="285750" indent="-285750"/>
            <a:r>
              <a:rPr lang="en-US" sz="2000" dirty="0"/>
              <a:t>When you reach the EU Login page, click on “</a:t>
            </a:r>
            <a:r>
              <a:rPr lang="en-US" sz="2000" b="1" dirty="0"/>
              <a:t>Create an account</a:t>
            </a:r>
            <a:r>
              <a:rPr lang="en-US" sz="2000" dirty="0" smtClean="0"/>
              <a:t>”.</a:t>
            </a:r>
            <a:endParaRPr lang="en-US" sz="2000" dirty="0"/>
          </a:p>
          <a:p>
            <a:pPr marL="285750" indent="-285750"/>
            <a:r>
              <a:rPr lang="en-US" sz="2000" dirty="0"/>
              <a:t>You can also create an EU Login account directly, by connecting to:</a:t>
            </a:r>
            <a:r>
              <a:rPr lang="fr-BE" sz="2000" i="0" dirty="0"/>
              <a:t> </a:t>
            </a:r>
            <a:r>
              <a:rPr lang="fr-BE" sz="2000" i="0" dirty="0">
                <a:hlinkClick r:id="rId3"/>
              </a:rPr>
              <a:t>https://ecas.ec.europa.eu/cas</a:t>
            </a:r>
            <a:r>
              <a:rPr lang="fr-BE" sz="2000" i="0" dirty="0" smtClean="0">
                <a:hlinkClick r:id="rId3"/>
              </a:rPr>
              <a:t>/</a:t>
            </a:r>
            <a:r>
              <a:rPr lang="fr-BE" sz="2000" i="0" dirty="0" smtClean="0"/>
              <a:t>.</a:t>
            </a:r>
            <a:endParaRPr lang="fr-BE" sz="2000" i="0" dirty="0"/>
          </a:p>
          <a:p>
            <a:pPr marL="285750" indent="-285750"/>
            <a:endParaRPr lang="nl-BE" sz="2000" dirty="0"/>
          </a:p>
          <a:p>
            <a:pPr marL="0" indent="0">
              <a:buNone/>
            </a:pPr>
            <a:endParaRPr lang="en-US" sz="2000" dirty="0"/>
          </a:p>
        </p:txBody>
      </p:sp>
      <p:pic>
        <p:nvPicPr>
          <p:cNvPr id="3" name="Picture 2"/>
          <p:cNvPicPr>
            <a:picLocks noChangeAspect="1"/>
          </p:cNvPicPr>
          <p:nvPr/>
        </p:nvPicPr>
        <p:blipFill>
          <a:blip r:embed="rId4"/>
          <a:stretch>
            <a:fillRect/>
          </a:stretch>
        </p:blipFill>
        <p:spPr>
          <a:xfrm>
            <a:off x="7290736" y="3182351"/>
            <a:ext cx="3886200" cy="2428875"/>
          </a:xfrm>
          <a:prstGeom prst="rect">
            <a:avLst/>
          </a:prstGeom>
        </p:spPr>
      </p:pic>
      <p:sp>
        <p:nvSpPr>
          <p:cNvPr id="2" name="Rectangle 1"/>
          <p:cNvSpPr/>
          <p:nvPr/>
        </p:nvSpPr>
        <p:spPr>
          <a:xfrm>
            <a:off x="517275" y="1201782"/>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Creating your EU Login account</a:t>
            </a:r>
            <a:endParaRPr lang="nl-BE" sz="3600" dirty="0"/>
          </a:p>
        </p:txBody>
      </p:sp>
    </p:spTree>
    <p:extLst>
      <p:ext uri="{BB962C8B-B14F-4D97-AF65-F5344CB8AC3E}">
        <p14:creationId xmlns:p14="http://schemas.microsoft.com/office/powerpoint/2010/main" val="611202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473733" y="2350425"/>
            <a:ext cx="6681854" cy="2910441"/>
          </a:xfrm>
          <a:prstGeom prst="rect">
            <a:avLst/>
          </a:prstGeom>
        </p:spPr>
        <p:txBody>
          <a:bodyPr>
            <a:normAutofit/>
          </a:bodyPr>
          <a:lstStyle/>
          <a:p>
            <a:pPr marL="0" indent="0">
              <a:buNone/>
            </a:pPr>
            <a:r>
              <a:rPr lang="en-US" sz="2000" dirty="0"/>
              <a:t>You are invited to select</a:t>
            </a:r>
            <a:r>
              <a:rPr lang="en-US" sz="2000" b="1" dirty="0"/>
              <a:t> a password </a:t>
            </a:r>
            <a:r>
              <a:rPr lang="nl-BE" sz="2000" dirty="0"/>
              <a:t>and to </a:t>
            </a:r>
            <a:r>
              <a:rPr lang="nl-BE" sz="2000" b="1" dirty="0"/>
              <a:t>confirm </a:t>
            </a:r>
            <a:r>
              <a:rPr lang="nl-BE" sz="2000" dirty="0" smtClean="0"/>
              <a:t>it</a:t>
            </a:r>
            <a:r>
              <a:rPr lang="nl-BE" sz="2000" dirty="0"/>
              <a:t>.</a:t>
            </a:r>
            <a:endParaRPr lang="nl-BE" sz="2000" dirty="0" smtClean="0"/>
          </a:p>
          <a:p>
            <a:pPr marL="0" indent="0">
              <a:buNone/>
            </a:pPr>
            <a:endParaRPr lang="nl-BE" sz="2000" dirty="0"/>
          </a:p>
          <a:p>
            <a:pPr lvl="1"/>
            <a:r>
              <a:rPr lang="en-US" sz="1800" dirty="0">
                <a:solidFill>
                  <a:srgbClr val="6C3088"/>
                </a:solidFill>
                <a:latin typeface="Arial" panose="020B0604020202020204" pitchFamily="34" charset="0"/>
                <a:ea typeface="Open Sans Light" panose="020B0306030504020204" pitchFamily="34" charset="0"/>
                <a:cs typeface="Arial" panose="020B0604020202020204" pitchFamily="34" charset="0"/>
              </a:rPr>
              <a:t>Type the password you want to use in the </a:t>
            </a:r>
            <a:r>
              <a:rPr lang="nl-BE" sz="1800" dirty="0">
                <a:solidFill>
                  <a:srgbClr val="6C3088"/>
                </a:solidFill>
                <a:latin typeface="Arial" panose="020B0604020202020204" pitchFamily="34" charset="0"/>
                <a:ea typeface="Open Sans Light" panose="020B0306030504020204" pitchFamily="34" charset="0"/>
                <a:cs typeface="Arial" panose="020B0604020202020204" pitchFamily="34" charset="0"/>
              </a:rPr>
              <a:t>"New password" field </a:t>
            </a:r>
            <a:r>
              <a:rPr lang="nl-BE" sz="1800" dirty="0" smtClean="0">
                <a:solidFill>
                  <a:srgbClr val="6C3088"/>
                </a:solidFill>
                <a:latin typeface="Arial" panose="020B0604020202020204" pitchFamily="34" charset="0"/>
                <a:ea typeface="Open Sans Light" panose="020B0306030504020204" pitchFamily="34" charset="0"/>
                <a:cs typeface="Arial" panose="020B0604020202020204" pitchFamily="34" charset="0"/>
              </a:rPr>
              <a:t>by following </a:t>
            </a:r>
            <a:r>
              <a:rPr lang="nl-BE" sz="1800" dirty="0">
                <a:solidFill>
                  <a:srgbClr val="6C3088"/>
                </a:solidFill>
                <a:latin typeface="Arial" panose="020B0604020202020204" pitchFamily="34" charset="0"/>
                <a:ea typeface="Open Sans Light" panose="020B0306030504020204" pitchFamily="34" charset="0"/>
                <a:cs typeface="Arial" panose="020B0604020202020204" pitchFamily="34" charset="0"/>
              </a:rPr>
              <a:t>the instructions on the </a:t>
            </a:r>
            <a:r>
              <a:rPr lang="nl-BE" sz="1800" dirty="0" smtClean="0">
                <a:solidFill>
                  <a:srgbClr val="6C3088"/>
                </a:solidFill>
                <a:latin typeface="Arial" panose="020B0604020202020204" pitchFamily="34" charset="0"/>
                <a:ea typeface="Open Sans Light" panose="020B0306030504020204" pitchFamily="34" charset="0"/>
                <a:cs typeface="Arial" panose="020B0604020202020204" pitchFamily="34" charset="0"/>
              </a:rPr>
              <a:t>page.</a:t>
            </a:r>
          </a:p>
          <a:p>
            <a:pPr marL="457200" lvl="1" indent="0">
              <a:buNone/>
            </a:pPr>
            <a:endParaRPr lang="en-US" sz="1800" dirty="0">
              <a:solidFill>
                <a:srgbClr val="6C3088"/>
              </a:solidFill>
              <a:latin typeface="Arial" panose="020B0604020202020204" pitchFamily="34" charset="0"/>
              <a:ea typeface="Open Sans Light" panose="020B0306030504020204" pitchFamily="34" charset="0"/>
              <a:cs typeface="Arial" panose="020B0604020202020204" pitchFamily="34" charset="0"/>
            </a:endParaRPr>
          </a:p>
          <a:p>
            <a:pPr lvl="1"/>
            <a:r>
              <a:rPr lang="en-US" sz="1800" dirty="0">
                <a:solidFill>
                  <a:srgbClr val="6C3088"/>
                </a:solidFill>
                <a:latin typeface="Arial" panose="020B0604020202020204" pitchFamily="34" charset="0"/>
                <a:ea typeface="Open Sans Light" panose="020B0306030504020204" pitchFamily="34" charset="0"/>
                <a:cs typeface="Arial" panose="020B0604020202020204" pitchFamily="34" charset="0"/>
              </a:rPr>
              <a:t>Type your password again in the "Confirm new password" and click on "Submit".</a:t>
            </a:r>
          </a:p>
        </p:txBody>
      </p:sp>
      <p:pic>
        <p:nvPicPr>
          <p:cNvPr id="2" name="Picture 1"/>
          <p:cNvPicPr>
            <a:picLocks noChangeAspect="1"/>
          </p:cNvPicPr>
          <p:nvPr/>
        </p:nvPicPr>
        <p:blipFill>
          <a:blip r:embed="rId3"/>
          <a:stretch>
            <a:fillRect/>
          </a:stretch>
        </p:blipFill>
        <p:spPr>
          <a:xfrm>
            <a:off x="8153311" y="1706880"/>
            <a:ext cx="2854323" cy="4484176"/>
          </a:xfrm>
          <a:prstGeom prst="rect">
            <a:avLst/>
          </a:prstGeom>
        </p:spPr>
      </p:pic>
      <p:sp>
        <p:nvSpPr>
          <p:cNvPr id="9" name="Rectangle 8"/>
          <p:cNvSpPr/>
          <p:nvPr/>
        </p:nvSpPr>
        <p:spPr>
          <a:xfrm>
            <a:off x="473733" y="960247"/>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Creating your EU Login account</a:t>
            </a:r>
            <a:endParaRPr lang="nl-BE" sz="3600" dirty="0"/>
          </a:p>
        </p:txBody>
      </p:sp>
      <p:cxnSp>
        <p:nvCxnSpPr>
          <p:cNvPr id="4" name="Elbow Connector 3"/>
          <p:cNvCxnSpPr/>
          <p:nvPr/>
        </p:nvCxnSpPr>
        <p:spPr>
          <a:xfrm flipV="1">
            <a:off x="6177421" y="3248297"/>
            <a:ext cx="2104430" cy="7821"/>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6045244" y="3805645"/>
            <a:ext cx="2236607" cy="348345"/>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a:off x="4608923" y="4326704"/>
            <a:ext cx="3672928" cy="132085"/>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752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7" y="2825049"/>
            <a:ext cx="7674331" cy="3105238"/>
          </a:xfrm>
          <a:prstGeom prst="rect">
            <a:avLst/>
          </a:prstGeom>
        </p:spPr>
        <p:txBody>
          <a:bodyPr>
            <a:normAutofit/>
          </a:bodyPr>
          <a:lstStyle/>
          <a:p>
            <a:r>
              <a:rPr lang="en-US" sz="2000" dirty="0"/>
              <a:t>The EU Login Mobile App can be installed </a:t>
            </a:r>
            <a:r>
              <a:rPr lang="en-US" sz="2000" dirty="0" smtClean="0"/>
              <a:t>via</a:t>
            </a:r>
          </a:p>
          <a:p>
            <a:pPr lvl="1"/>
            <a:r>
              <a:rPr lang="en-US" sz="2000" dirty="0" smtClean="0">
                <a:solidFill>
                  <a:srgbClr val="C65094"/>
                </a:solidFill>
              </a:rPr>
              <a:t>Google </a:t>
            </a:r>
            <a:r>
              <a:rPr lang="en-US" sz="2000" dirty="0">
                <a:solidFill>
                  <a:srgbClr val="C65094"/>
                </a:solidFill>
              </a:rPr>
              <a:t>Play Store (Android), </a:t>
            </a:r>
            <a:endParaRPr lang="en-US" sz="2000" dirty="0" smtClean="0">
              <a:solidFill>
                <a:srgbClr val="C65094"/>
              </a:solidFill>
            </a:endParaRPr>
          </a:p>
          <a:p>
            <a:pPr lvl="1"/>
            <a:r>
              <a:rPr lang="en-US" sz="2000" dirty="0" smtClean="0">
                <a:solidFill>
                  <a:srgbClr val="C65094"/>
                </a:solidFill>
              </a:rPr>
              <a:t>the </a:t>
            </a:r>
            <a:r>
              <a:rPr lang="en-US" sz="2000" dirty="0">
                <a:solidFill>
                  <a:srgbClr val="C65094"/>
                </a:solidFill>
              </a:rPr>
              <a:t>App Store (iOS</a:t>
            </a:r>
            <a:r>
              <a:rPr lang="en-US" sz="2000" dirty="0" smtClean="0">
                <a:solidFill>
                  <a:srgbClr val="C65094"/>
                </a:solidFill>
              </a:rPr>
              <a:t>), </a:t>
            </a:r>
            <a:r>
              <a:rPr lang="en-US" sz="2000" dirty="0">
                <a:solidFill>
                  <a:srgbClr val="C65094"/>
                </a:solidFill>
              </a:rPr>
              <a:t>or </a:t>
            </a:r>
            <a:endParaRPr lang="en-US" sz="2000" dirty="0" smtClean="0">
              <a:solidFill>
                <a:srgbClr val="C65094"/>
              </a:solidFill>
            </a:endParaRPr>
          </a:p>
          <a:p>
            <a:pPr lvl="1"/>
            <a:r>
              <a:rPr lang="en-US" sz="2000" dirty="0" smtClean="0">
                <a:solidFill>
                  <a:srgbClr val="C65094"/>
                </a:solidFill>
              </a:rPr>
              <a:t>the </a:t>
            </a:r>
            <a:r>
              <a:rPr lang="en-US" sz="2000" dirty="0">
                <a:solidFill>
                  <a:srgbClr val="C65094"/>
                </a:solidFill>
              </a:rPr>
              <a:t>Windows Store (Windows Phone</a:t>
            </a:r>
            <a:r>
              <a:rPr lang="en-US" sz="2000" dirty="0" smtClean="0">
                <a:solidFill>
                  <a:srgbClr val="C65094"/>
                </a:solidFill>
              </a:rPr>
              <a:t>).</a:t>
            </a:r>
          </a:p>
          <a:p>
            <a:pPr marL="457200" lvl="1" indent="0">
              <a:buNone/>
            </a:pPr>
            <a:endParaRPr lang="en-US" sz="2000" dirty="0">
              <a:solidFill>
                <a:srgbClr val="C65094"/>
              </a:solidFill>
            </a:endParaRPr>
          </a:p>
          <a:p>
            <a:r>
              <a:rPr lang="en-US" sz="2000" dirty="0" smtClean="0"/>
              <a:t>To make the app work </a:t>
            </a:r>
            <a:r>
              <a:rPr lang="en-US" sz="2000" dirty="0" smtClean="0"/>
              <a:t>correctly </a:t>
            </a:r>
            <a:r>
              <a:rPr lang="en-US" sz="2000" dirty="0" smtClean="0"/>
              <a:t>you </a:t>
            </a:r>
            <a:r>
              <a:rPr lang="en-US" sz="2000" dirty="0"/>
              <a:t>will need </a:t>
            </a:r>
            <a:endParaRPr lang="en-US" sz="2000" dirty="0" smtClean="0"/>
          </a:p>
          <a:p>
            <a:pPr lvl="1"/>
            <a:r>
              <a:rPr lang="en-US" sz="2000" dirty="0">
                <a:solidFill>
                  <a:srgbClr val="C65094"/>
                </a:solidFill>
              </a:rPr>
              <a:t>a computer/laptop </a:t>
            </a:r>
          </a:p>
          <a:p>
            <a:pPr lvl="1"/>
            <a:r>
              <a:rPr lang="en-US" sz="2000" dirty="0">
                <a:solidFill>
                  <a:srgbClr val="C65094"/>
                </a:solidFill>
              </a:rPr>
              <a:t>your mobile device</a:t>
            </a:r>
          </a:p>
          <a:p>
            <a:pPr lvl="1"/>
            <a:endParaRPr lang="nl-BE" sz="28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69" b="938"/>
          <a:stretch/>
        </p:blipFill>
        <p:spPr>
          <a:xfrm>
            <a:off x="7905989" y="2590440"/>
            <a:ext cx="1128743" cy="1762541"/>
          </a:xfrm>
          <a:prstGeom prst="rect">
            <a:avLst/>
          </a:prstGeom>
        </p:spPr>
      </p:pic>
      <p:sp>
        <p:nvSpPr>
          <p:cNvPr id="5" name="Title 5">
            <a:extLst>
              <a:ext uri="{FF2B5EF4-FFF2-40B4-BE49-F238E27FC236}">
                <a16:creationId xmlns:a16="http://schemas.microsoft.com/office/drawing/2014/main" id="{06383535-21D2-4538-9BC6-1AC4271D5253}"/>
              </a:ext>
            </a:extLst>
          </p:cNvPr>
          <p:cNvSpPr txBox="1">
            <a:spLocks/>
          </p:cNvSpPr>
          <p:nvPr/>
        </p:nvSpPr>
        <p:spPr>
          <a:xfrm>
            <a:off x="381097" y="1385382"/>
            <a:ext cx="10515600" cy="12050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spc="1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it-IT" sz="2800" dirty="0" smtClean="0">
                <a:solidFill>
                  <a:srgbClr val="C65094"/>
                </a:solidFill>
              </a:rPr>
              <a:t>Download the </a:t>
            </a:r>
            <a:r>
              <a:rPr lang="it-IT" sz="2800" dirty="0">
                <a:solidFill>
                  <a:srgbClr val="C65094"/>
                </a:solidFill>
              </a:rPr>
              <a:t>Login Mobile </a:t>
            </a:r>
            <a:r>
              <a:rPr lang="it-IT" sz="2800" dirty="0" smtClean="0">
                <a:solidFill>
                  <a:srgbClr val="C65094"/>
                </a:solidFill>
              </a:rPr>
              <a:t>App on your phone</a:t>
            </a:r>
            <a:endParaRPr lang="nl-BE" sz="2800" dirty="0">
              <a:solidFill>
                <a:srgbClr val="C65094"/>
              </a:solidFill>
            </a:endParaRPr>
          </a:p>
        </p:txBody>
      </p:sp>
      <p:sp>
        <p:nvSpPr>
          <p:cNvPr id="8" name="Rectangle 7"/>
          <p:cNvSpPr/>
          <p:nvPr/>
        </p:nvSpPr>
        <p:spPr>
          <a:xfrm>
            <a:off x="404064" y="896756"/>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err="1"/>
              <a:t>Adding</a:t>
            </a:r>
            <a:r>
              <a:rPr lang="it-IT" sz="3600" dirty="0"/>
              <a:t> a </a:t>
            </a:r>
            <a:r>
              <a:rPr lang="it-IT" sz="3600" dirty="0" err="1"/>
              <a:t>two-factor</a:t>
            </a:r>
            <a:r>
              <a:rPr lang="it-IT" sz="3600" dirty="0"/>
              <a:t> </a:t>
            </a:r>
            <a:r>
              <a:rPr lang="it-IT" sz="3600" dirty="0" err="1"/>
              <a:t>authentication</a:t>
            </a:r>
            <a:endParaRPr lang="nl-BE" sz="36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607030" y="5053297"/>
            <a:ext cx="376341" cy="37634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9272" y="4661046"/>
            <a:ext cx="1006557" cy="1006557"/>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2238" y="4689813"/>
            <a:ext cx="1103311" cy="1103311"/>
          </a:xfrm>
          <a:prstGeom prst="rect">
            <a:avLst/>
          </a:prstGeom>
        </p:spPr>
      </p:pic>
    </p:spTree>
    <p:extLst>
      <p:ext uri="{BB962C8B-B14F-4D97-AF65-F5344CB8AC3E}">
        <p14:creationId xmlns:p14="http://schemas.microsoft.com/office/powerpoint/2010/main" val="1141899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327710" cy="2910441"/>
          </a:xfrm>
          <a:prstGeom prst="rect">
            <a:avLst/>
          </a:prstGeom>
        </p:spPr>
        <p:txBody>
          <a:bodyPr>
            <a:normAutofit lnSpcReduction="10000"/>
          </a:bodyPr>
          <a:lstStyle/>
          <a:p>
            <a:r>
              <a:rPr lang="it-IT" sz="2000" dirty="0" smtClean="0"/>
              <a:t>Click on </a:t>
            </a:r>
            <a:r>
              <a:rPr lang="it-IT" sz="2000" dirty="0"/>
              <a:t>«</a:t>
            </a:r>
            <a:r>
              <a:rPr lang="it-IT" sz="2000" b="1" dirty="0"/>
              <a:t>Add mobile device</a:t>
            </a:r>
            <a:r>
              <a:rPr lang="it-IT" sz="2000" dirty="0"/>
              <a:t>» </a:t>
            </a:r>
            <a:endParaRPr lang="it-IT" sz="2000" dirty="0" smtClean="0"/>
          </a:p>
          <a:p>
            <a:r>
              <a:rPr lang="en-US" sz="2000" dirty="0" smtClean="0"/>
              <a:t>In </a:t>
            </a:r>
            <a:r>
              <a:rPr lang="en-US" sz="2000" dirty="0"/>
              <a:t>the "Your device name" field, </a:t>
            </a:r>
            <a:r>
              <a:rPr lang="en-US" sz="2000" b="1" dirty="0"/>
              <a:t>provide a name </a:t>
            </a:r>
            <a:r>
              <a:rPr lang="en-US" sz="2000" dirty="0"/>
              <a:t>that will allow you to remember to which device it refers to (for example, My Android phone</a:t>
            </a:r>
            <a:r>
              <a:rPr lang="en-US" sz="2000" dirty="0" smtClean="0"/>
              <a:t>).</a:t>
            </a:r>
            <a:endParaRPr lang="en-US" sz="2000" dirty="0"/>
          </a:p>
          <a:p>
            <a:r>
              <a:rPr lang="en-US" sz="2000" b="1" dirty="0" smtClean="0"/>
              <a:t>Enter </a:t>
            </a:r>
            <a:r>
              <a:rPr lang="en-US" sz="2000" b="1" dirty="0"/>
              <a:t>a PIN code </a:t>
            </a:r>
            <a:r>
              <a:rPr lang="en-US" sz="2000" dirty="0" smtClean="0"/>
              <a:t>with 4 </a:t>
            </a:r>
            <a:r>
              <a:rPr lang="en-US" sz="2000" dirty="0"/>
              <a:t>digits and enter it in the </a:t>
            </a:r>
            <a:r>
              <a:rPr lang="en-US" sz="2000" dirty="0" smtClean="0"/>
              <a:t>PIN code field </a:t>
            </a:r>
            <a:r>
              <a:rPr lang="nl-BE" dirty="0" smtClean="0">
                <a:solidFill>
                  <a:schemeClr val="tx1"/>
                </a:solidFill>
              </a:rPr>
              <a:t>(Choose </a:t>
            </a:r>
            <a:r>
              <a:rPr lang="nl-BE" dirty="0">
                <a:solidFill>
                  <a:schemeClr val="tx1"/>
                </a:solidFill>
              </a:rPr>
              <a:t>a PIN code you can easily remember, but not easy to </a:t>
            </a:r>
            <a:r>
              <a:rPr lang="nl-BE" dirty="0" smtClean="0">
                <a:solidFill>
                  <a:schemeClr val="tx1"/>
                </a:solidFill>
              </a:rPr>
              <a:t>guess)</a:t>
            </a:r>
          </a:p>
          <a:p>
            <a:r>
              <a:rPr lang="nl-BE" sz="2000" dirty="0"/>
              <a:t>Enter the same 4 digits in the confirmation field</a:t>
            </a:r>
            <a:endParaRPr lang="en-US" sz="2000" dirty="0"/>
          </a:p>
          <a:p>
            <a:r>
              <a:rPr lang="it-IT" sz="2000" dirty="0" smtClean="0"/>
              <a:t>Once </a:t>
            </a:r>
            <a:r>
              <a:rPr lang="it-IT" sz="2000" dirty="0"/>
              <a:t>you are done, click «</a:t>
            </a:r>
            <a:r>
              <a:rPr lang="it-IT" sz="2000" b="1" dirty="0"/>
              <a:t>Submit</a:t>
            </a:r>
            <a:r>
              <a:rPr lang="it-IT" sz="2000" dirty="0" smtClean="0"/>
              <a:t>».</a:t>
            </a:r>
            <a:endParaRPr lang="nl-BE" sz="2000" dirty="0"/>
          </a:p>
        </p:txBody>
      </p:sp>
      <p:pic>
        <p:nvPicPr>
          <p:cNvPr id="2" name="Picture 1"/>
          <p:cNvPicPr>
            <a:picLocks noChangeAspect="1"/>
          </p:cNvPicPr>
          <p:nvPr/>
        </p:nvPicPr>
        <p:blipFill>
          <a:blip r:embed="rId3"/>
          <a:stretch>
            <a:fillRect/>
          </a:stretch>
        </p:blipFill>
        <p:spPr>
          <a:xfrm>
            <a:off x="6708808" y="3182351"/>
            <a:ext cx="1731224" cy="1180344"/>
          </a:xfrm>
          <a:prstGeom prst="rect">
            <a:avLst/>
          </a:prstGeom>
        </p:spPr>
      </p:pic>
      <p:pic>
        <p:nvPicPr>
          <p:cNvPr id="4" name="Picture 3"/>
          <p:cNvPicPr>
            <a:picLocks noChangeAspect="1"/>
          </p:cNvPicPr>
          <p:nvPr/>
        </p:nvPicPr>
        <p:blipFill>
          <a:blip r:embed="rId4"/>
          <a:stretch>
            <a:fillRect/>
          </a:stretch>
        </p:blipFill>
        <p:spPr>
          <a:xfrm>
            <a:off x="8440032" y="2382408"/>
            <a:ext cx="3292715" cy="4061936"/>
          </a:xfrm>
          <a:prstGeom prst="rect">
            <a:avLst/>
          </a:prstGeom>
        </p:spPr>
      </p:pic>
      <p:sp>
        <p:nvSpPr>
          <p:cNvPr id="9" name="TextBox 8"/>
          <p:cNvSpPr txBox="1"/>
          <p:nvPr/>
        </p:nvSpPr>
        <p:spPr>
          <a:xfrm>
            <a:off x="6785810" y="3182351"/>
            <a:ext cx="301686" cy="369332"/>
          </a:xfrm>
          <a:prstGeom prst="rect">
            <a:avLst/>
          </a:prstGeom>
          <a:noFill/>
        </p:spPr>
        <p:txBody>
          <a:bodyPr wrap="none" rtlCol="0">
            <a:spAutoFit/>
          </a:bodyPr>
          <a:lstStyle/>
          <a:p>
            <a:r>
              <a:rPr lang="it-IT" b="1"/>
              <a:t>1</a:t>
            </a:r>
            <a:endParaRPr lang="nl-BE" b="1"/>
          </a:p>
        </p:txBody>
      </p:sp>
      <p:sp>
        <p:nvSpPr>
          <p:cNvPr id="10" name="TextBox 9"/>
          <p:cNvSpPr txBox="1"/>
          <p:nvPr/>
        </p:nvSpPr>
        <p:spPr>
          <a:xfrm>
            <a:off x="8440032" y="2347334"/>
            <a:ext cx="301686" cy="369332"/>
          </a:xfrm>
          <a:prstGeom prst="rect">
            <a:avLst/>
          </a:prstGeom>
          <a:noFill/>
        </p:spPr>
        <p:txBody>
          <a:bodyPr wrap="none" rtlCol="0">
            <a:spAutoFit/>
          </a:bodyPr>
          <a:lstStyle/>
          <a:p>
            <a:r>
              <a:rPr lang="it-IT" b="1"/>
              <a:t>2</a:t>
            </a:r>
            <a:endParaRPr lang="nl-BE" b="1"/>
          </a:p>
        </p:txBody>
      </p:sp>
      <p:sp>
        <p:nvSpPr>
          <p:cNvPr id="8" name="Title 5">
            <a:extLst>
              <a:ext uri="{FF2B5EF4-FFF2-40B4-BE49-F238E27FC236}">
                <a16:creationId xmlns:a16="http://schemas.microsoft.com/office/drawing/2014/main" id="{10B6AC69-24F0-4623-8344-F57FE880C1AF}"/>
              </a:ext>
            </a:extLst>
          </p:cNvPr>
          <p:cNvSpPr txBox="1">
            <a:spLocks/>
          </p:cNvSpPr>
          <p:nvPr/>
        </p:nvSpPr>
        <p:spPr>
          <a:xfrm>
            <a:off x="469750" y="1511997"/>
            <a:ext cx="10515600" cy="12050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spc="1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it-IT" sz="2800" dirty="0" smtClean="0">
                <a:solidFill>
                  <a:srgbClr val="C65094"/>
                </a:solidFill>
              </a:rPr>
              <a:t>On your laptop/desktop</a:t>
            </a:r>
            <a:endParaRPr lang="nl-BE" sz="2800" dirty="0">
              <a:solidFill>
                <a:srgbClr val="C65094"/>
              </a:solidFill>
            </a:endParaRPr>
          </a:p>
        </p:txBody>
      </p:sp>
      <p:sp>
        <p:nvSpPr>
          <p:cNvPr id="11" name="Rectangle 10"/>
          <p:cNvSpPr/>
          <p:nvPr/>
        </p:nvSpPr>
        <p:spPr>
          <a:xfrm>
            <a:off x="492668" y="1029661"/>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Adding a two-factor authentication</a:t>
            </a:r>
            <a:endParaRPr lang="nl-BE" sz="3600"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2697" y="1811140"/>
            <a:ext cx="784853" cy="784853"/>
          </a:xfrm>
          <a:prstGeom prst="rect">
            <a:avLst/>
          </a:prstGeom>
        </p:spPr>
      </p:pic>
      <p:cxnSp>
        <p:nvCxnSpPr>
          <p:cNvPr id="15" name="Elbow Connector 14"/>
          <p:cNvCxnSpPr/>
          <p:nvPr/>
        </p:nvCxnSpPr>
        <p:spPr>
          <a:xfrm>
            <a:off x="6505303" y="3971109"/>
            <a:ext cx="2508068" cy="104502"/>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6383383" y="4637571"/>
            <a:ext cx="2629988" cy="4098"/>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a:off x="6139543" y="5399314"/>
            <a:ext cx="2873828" cy="191589"/>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a:off x="4894217" y="5843451"/>
            <a:ext cx="4336869" cy="249341"/>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981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Storyboard 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A3F293FF3A9A4B98E64BB34BB78BA3" ma:contentTypeVersion="13" ma:contentTypeDescription="Create a new document." ma:contentTypeScope="" ma:versionID="780e9a36bc58ab16c3107966ccaed5df">
  <xsd:schema xmlns:xsd="http://www.w3.org/2001/XMLSchema" xmlns:xs="http://www.w3.org/2001/XMLSchema" xmlns:p="http://schemas.microsoft.com/office/2006/metadata/properties" xmlns:ns2="0c869d80-d99c-4dac-b26b-cbbc56b0e91c" xmlns:ns3="4a230dd3-5426-44e9-972e-c86e457e3d31" targetNamespace="http://schemas.microsoft.com/office/2006/metadata/properties" ma:root="true" ma:fieldsID="bdf56705d31ea8ba94a4983f498aac60" ns2:_="" ns3:_="">
    <xsd:import namespace="0c869d80-d99c-4dac-b26b-cbbc56b0e91c"/>
    <xsd:import namespace="4a230dd3-5426-44e9-972e-c86e457e3d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869d80-d99c-4dac-b26b-cbbc56b0e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230dd3-5426-44e9-972e-c86e457e3d3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1D8571-BA9B-44B5-A889-7837F5B8AD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869d80-d99c-4dac-b26b-cbbc56b0e91c"/>
    <ds:schemaRef ds:uri="4a230dd3-5426-44e9-972e-c86e457e3d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1D44BC-B284-458B-81B4-67EC77E0CB11}">
  <ds:schemaRefs>
    <ds:schemaRef ds:uri="http://schemas.microsoft.com/sharepoint/v3/contenttype/forms"/>
  </ds:schemaRefs>
</ds:datastoreItem>
</file>

<file path=customXml/itemProps3.xml><?xml version="1.0" encoding="utf-8"?>
<ds:datastoreItem xmlns:ds="http://schemas.openxmlformats.org/officeDocument/2006/customXml" ds:itemID="{7D5801E1-2D49-4781-BDD7-D80FA9F6BFA4}">
  <ds:schemaRefs>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4a230dd3-5426-44e9-972e-c86e457e3d31"/>
    <ds:schemaRef ds:uri="http://purl.org/dc/elements/1.1/"/>
    <ds:schemaRef ds:uri="http://schemas.openxmlformats.org/package/2006/metadata/core-properties"/>
    <ds:schemaRef ds:uri="0c869d80-d99c-4dac-b26b-cbbc56b0e91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1350</Words>
  <Application>Microsoft Office PowerPoint</Application>
  <PresentationFormat>Widescreen</PresentationFormat>
  <Paragraphs>146</Paragraphs>
  <Slides>17</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EC Square Sans Pro</vt:lpstr>
      <vt:lpstr>Noto Sans SemBd</vt:lpstr>
      <vt:lpstr>Open Sans</vt:lpstr>
      <vt:lpstr>Open Sans Light</vt:lpstr>
      <vt:lpstr>Wingdings</vt:lpstr>
      <vt:lpstr>Storyboard Layouts</vt:lpstr>
      <vt:lpstr>PowerPoint Presentation</vt:lpstr>
      <vt:lpstr>PowerPoint Presentation</vt:lpstr>
      <vt:lpstr>PowerPoint Presentation</vt:lpstr>
      <vt:lpstr>PowerPoint Presentation</vt:lpstr>
      <vt:lpstr>PowerPoint Presentation</vt:lpstr>
      <vt:lpstr>Creating your EU Login account to access Europass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2021-12-07T15:57:33Z</dcterms:created>
  <dcterms:modified xsi:type="dcterms:W3CDTF">2022-01-20T01:00:29Z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0x01010056A3F293FF3A9A4B98E64BB34BB78BA3</vt:lpwstr>
  </property>
</Properties>
</file>